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68" r:id="rId3"/>
    <p:sldId id="264" r:id="rId4"/>
    <p:sldId id="271" r:id="rId5"/>
    <p:sldId id="274" r:id="rId6"/>
    <p:sldId id="276" r:id="rId7"/>
    <p:sldId id="277" r:id="rId8"/>
    <p:sldId id="279" r:id="rId9"/>
    <p:sldId id="269" r:id="rId10"/>
    <p:sldId id="278" r:id="rId11"/>
    <p:sldId id="275" r:id="rId12"/>
    <p:sldId id="26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A4534D-E04E-DB4A-AE81-BF65916461DD}" v="9" dt="2021-01-04T16:14:21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45"/>
  </p:normalViewPr>
  <p:slideViewPr>
    <p:cSldViewPr snapToGrid="0" snapToObjects="1">
      <p:cViewPr varScale="1">
        <p:scale>
          <a:sx n="106" d="100"/>
          <a:sy n="106" d="100"/>
        </p:scale>
        <p:origin x="79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8BA4534D-E04E-DB4A-AE81-BF65916461DD}"/>
    <pc:docChg chg="custSel modSld">
      <pc:chgData name="E Sharratt" userId="240a805a-42a6-4db4-8f33-c1edd6012f04" providerId="ADAL" clId="{8BA4534D-E04E-DB4A-AE81-BF65916461DD}" dt="2021-01-04T16:16:37.852" v="466" actId="20577"/>
      <pc:docMkLst>
        <pc:docMk/>
      </pc:docMkLst>
      <pc:sldChg chg="addSp delSp modSp mod delAnim">
        <pc:chgData name="E Sharratt" userId="240a805a-42a6-4db4-8f33-c1edd6012f04" providerId="ADAL" clId="{8BA4534D-E04E-DB4A-AE81-BF65916461DD}" dt="2021-01-04T16:16:37.852" v="466" actId="20577"/>
        <pc:sldMkLst>
          <pc:docMk/>
          <pc:sldMk cId="2978173442" sldId="261"/>
        </pc:sldMkLst>
        <pc:spChg chg="mod">
          <ac:chgData name="E Sharratt" userId="240a805a-42a6-4db4-8f33-c1edd6012f04" providerId="ADAL" clId="{8BA4534D-E04E-DB4A-AE81-BF65916461DD}" dt="2021-01-04T16:11:58.563" v="3" actId="14100"/>
          <ac:spMkLst>
            <pc:docMk/>
            <pc:sldMk cId="2978173442" sldId="261"/>
            <ac:spMk id="4" creationId="{00000000-0000-0000-0000-000000000000}"/>
          </ac:spMkLst>
        </pc:spChg>
        <pc:spChg chg="del">
          <ac:chgData name="E Sharratt" userId="240a805a-42a6-4db4-8f33-c1edd6012f04" providerId="ADAL" clId="{8BA4534D-E04E-DB4A-AE81-BF65916461DD}" dt="2021-01-04T16:11:50.576" v="0" actId="478"/>
          <ac:spMkLst>
            <pc:docMk/>
            <pc:sldMk cId="2978173442" sldId="261"/>
            <ac:spMk id="5" creationId="{00000000-0000-0000-0000-000000000000}"/>
          </ac:spMkLst>
        </pc:spChg>
        <pc:spChg chg="add mod">
          <ac:chgData name="E Sharratt" userId="240a805a-42a6-4db4-8f33-c1edd6012f04" providerId="ADAL" clId="{8BA4534D-E04E-DB4A-AE81-BF65916461DD}" dt="2021-01-04T16:16:07.178" v="440" actId="20577"/>
          <ac:spMkLst>
            <pc:docMk/>
            <pc:sldMk cId="2978173442" sldId="261"/>
            <ac:spMk id="7" creationId="{FEE554B2-58F3-7342-9BB2-C371EB7FBD9D}"/>
          </ac:spMkLst>
        </pc:spChg>
        <pc:spChg chg="add mod">
          <ac:chgData name="E Sharratt" userId="240a805a-42a6-4db4-8f33-c1edd6012f04" providerId="ADAL" clId="{8BA4534D-E04E-DB4A-AE81-BF65916461DD}" dt="2021-01-04T16:12:26.826" v="93" actId="571"/>
          <ac:spMkLst>
            <pc:docMk/>
            <pc:sldMk cId="2978173442" sldId="261"/>
            <ac:spMk id="8" creationId="{FD0F7A5D-C3C8-D54F-90C1-DFC902821922}"/>
          </ac:spMkLst>
        </pc:spChg>
        <pc:spChg chg="add mod">
          <ac:chgData name="E Sharratt" userId="240a805a-42a6-4db4-8f33-c1edd6012f04" providerId="ADAL" clId="{8BA4534D-E04E-DB4A-AE81-BF65916461DD}" dt="2021-01-04T16:12:26.474" v="92" actId="571"/>
          <ac:spMkLst>
            <pc:docMk/>
            <pc:sldMk cId="2978173442" sldId="261"/>
            <ac:spMk id="9" creationId="{078AE5AF-BF77-0C49-8A37-1B0EFDAEEC8E}"/>
          </ac:spMkLst>
        </pc:spChg>
        <pc:spChg chg="add mod">
          <ac:chgData name="E Sharratt" userId="240a805a-42a6-4db4-8f33-c1edd6012f04" providerId="ADAL" clId="{8BA4534D-E04E-DB4A-AE81-BF65916461DD}" dt="2021-01-04T16:16:32.471" v="465" actId="20577"/>
          <ac:spMkLst>
            <pc:docMk/>
            <pc:sldMk cId="2978173442" sldId="261"/>
            <ac:spMk id="10" creationId="{E50A5DE1-6502-044F-83EB-BDC1CC48082B}"/>
          </ac:spMkLst>
        </pc:spChg>
        <pc:spChg chg="add mod">
          <ac:chgData name="E Sharratt" userId="240a805a-42a6-4db4-8f33-c1edd6012f04" providerId="ADAL" clId="{8BA4534D-E04E-DB4A-AE81-BF65916461DD}" dt="2021-01-04T16:16:37.852" v="466" actId="20577"/>
          <ac:spMkLst>
            <pc:docMk/>
            <pc:sldMk cId="2978173442" sldId="261"/>
            <ac:spMk id="11" creationId="{32066168-8384-9B47-8251-0837EB408AF2}"/>
          </ac:spMkLst>
        </pc:spChg>
        <pc:picChg chg="mod">
          <ac:chgData name="E Sharratt" userId="240a805a-42a6-4db4-8f33-c1edd6012f04" providerId="ADAL" clId="{8BA4534D-E04E-DB4A-AE81-BF65916461DD}" dt="2021-01-04T16:14:03.779" v="312" actId="1076"/>
          <ac:picMkLst>
            <pc:docMk/>
            <pc:sldMk cId="2978173442" sldId="261"/>
            <ac:picMk id="3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15437-3740-8C46-9B01-267B21CE34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4074F7-17CF-6B49-B8CA-3C66099CD0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462E99-8CB4-194B-AEA5-AD1358DD2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88B1BE-82A6-8340-AE32-D84C87719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16BF2-E479-694D-A431-E8EE44D20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743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03747-F380-AC4C-879F-84886A984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8161CF-0750-854D-BA26-B5F4FB29F8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BFC25-BA47-224C-BF1E-E254FB180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5E2FA-8899-294F-A6A8-C60B4F679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77E53-EE5B-F34D-9D4A-330ADB84B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5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7EE1B-DA96-7A43-A117-0B3D36275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D548A-29FD-5C42-B79F-32A247BDA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DF992-359E-4D4D-8D0E-59B900489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506EC-8A52-FC42-841C-B639C23B0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5A85AE-C6CC-6C40-81F0-968E9AC41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03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6F46D-4D95-0B48-A3AF-3EF4991E8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96A7D-EE46-E544-8DF1-473FD1EFC1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6F7FA-04C9-C547-BB2F-68E0A1296E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BA3FE-D715-C542-BB60-3A3F714E9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D8F145-9008-774D-9B1A-85D7D360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07B75-0FFA-1D4D-95CD-1792E638B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55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AAEFB-9869-5149-B660-883736003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6FCE35-E6C1-AF46-98E0-BEE4783FE2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A0B95-414F-824A-BE7E-71FB3386EE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B7D51C-8444-6A4A-887E-622A2E0B87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F466ED-BD80-7740-B2F3-130F4A5A34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5B9517-C90F-8A41-8D9B-51CB63EA2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748A7F-3797-7F47-B980-7CD6BF02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5A2B08-03B1-FC4C-8274-1E6E4046A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188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253F5-2744-A644-BFF9-D0ADC41DB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4B717A-8550-4B45-B52C-ABDC9D39F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3ACEB0-A2E0-C849-A101-15F2BC998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7CFDAB-8B2B-F048-8157-6F79F39CC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680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2806D1-26BD-3E41-909F-ED660B7CD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F603E3-8DE7-C142-BD9E-BC70A6616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F3C4F3-0721-DC4E-BFA6-093742231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539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8F1A8-D1FC-3048-861D-DB751A2AD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E399B-1B08-8346-898C-DE9FE0DB3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7E6CC6-82AF-5643-ADA9-9097FFA009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FB34E-A5D6-8447-A1A3-1F16FC3DE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405E48-0412-204D-9407-10A8C84BF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3B267-D02A-DC45-B93F-A2AF47ED7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40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5038C-EF8C-AF42-9FE6-2A9F818CE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9126BB-6B3A-CD49-ABC0-0138DE4E8A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EE71E8-F043-F245-8F4C-F54D9A3BA3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B58A5-320B-8D40-87AB-F3FAFECE0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902FF7-995E-4343-9368-579271300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C8F663-CDE4-8346-B058-A0A09899F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596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8439A-3E13-7E4B-B7D9-62CE37D8F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883634-F6D7-2046-831F-276A0BF59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22E10-D812-0E41-AA5A-1AFFE183D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3F31B-2059-9549-B47C-CF18ED74B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90099-C6DE-AA42-865A-DD1948FDA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35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2BB62F-4FA2-8C4C-8252-2B722C5C9A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89551-A509-D943-8F63-207F32697F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38646B-18BF-8148-BC04-9FDC771CD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173BD-D23E-7746-A336-3268BEBB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9DD89-A52F-6A4C-AB7F-089B38E70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776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87FC780-1BAC-C94C-9AA2-DA4AC75309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963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556D811-571F-BA41-86BA-8C77AA657533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8AF4354-0A86-8646-8E04-1C144D7984C3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455916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06930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3993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0217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9496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667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9393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9317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37087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C716C7-92F2-0042-969F-24B773BD9B84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5033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CCB4F9-3B8E-7B43-98B1-2C0C4EB80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D969E1-7932-B041-A45C-9D355463C4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40EA1-49E6-E24E-94E8-AB61423616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6DE8F-AE2A-2F41-A4B8-3593F2228BB0}" type="datetimeFigureOut">
              <a:rPr lang="en-US" smtClean="0"/>
              <a:t>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961CE-D2D4-9545-8051-25FE1DD715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D7A16-1FED-6E4D-8FDA-5A7704ADC3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A32B5-8474-F04E-97BD-00430022B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505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5279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F944484-276B-9649-AE4D-66B4FA759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127125"/>
            <a:ext cx="7886700" cy="14097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altLang="en-US" dirty="0">
                <a:solidFill>
                  <a:srgbClr val="242424"/>
                </a:solidFill>
                <a:latin typeface="+mn-lt"/>
                <a:cs typeface="Arial" panose="020B0604020202020204" pitchFamily="34" charset="0"/>
              </a:rPr>
              <a:t>To understand when, why and how New Year is celebrated. </a:t>
            </a:r>
          </a:p>
          <a:p>
            <a:pPr>
              <a:defRPr/>
            </a:pPr>
            <a:endParaRPr lang="en-GB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2636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7026D452-BC97-5D47-B094-1AA4B9066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New Year’s Eve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71D45D6-FF31-274C-AB60-6770AA74F56C}"/>
              </a:ext>
            </a:extLst>
          </p:cNvPr>
          <p:cNvGrpSpPr>
            <a:grpSpLocks/>
          </p:cNvGrpSpPr>
          <p:nvPr/>
        </p:nvGrpSpPr>
        <p:grpSpPr bwMode="auto">
          <a:xfrm>
            <a:off x="1981201" y="1579564"/>
            <a:ext cx="7750175" cy="846137"/>
            <a:chOff x="457198" y="1579602"/>
            <a:chExt cx="7750740" cy="84571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3585BE22-1505-9641-A661-9BC7329409F1}"/>
                </a:ext>
              </a:extLst>
            </p:cNvPr>
            <p:cNvGrpSpPr/>
            <p:nvPr/>
          </p:nvGrpSpPr>
          <p:grpSpPr>
            <a:xfrm>
              <a:off x="457198" y="1579602"/>
              <a:ext cx="7750740" cy="845712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2" name="Oval 1">
                <a:extLst>
                  <a:ext uri="{FF2B5EF4-FFF2-40B4-BE49-F238E27FC236}">
                    <a16:creationId xmlns:a16="http://schemas.microsoft.com/office/drawing/2014/main" id="{4E6929BA-8561-B44A-ABAC-1A192ACE114D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6FC487D0-427A-EC4E-AC18-1E25BB6F4FA9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0251" name="Rectangle 5">
              <a:extLst>
                <a:ext uri="{FF2B5EF4-FFF2-40B4-BE49-F238E27FC236}">
                  <a16:creationId xmlns:a16="http://schemas.microsoft.com/office/drawing/2014/main" id="{813021FB-77A9-2442-8B31-9DF89E72E1FB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800" y="1625213"/>
              <a:ext cx="7150098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  <a:cs typeface="Arial" panose="020B0604020202020204" pitchFamily="34" charset="0"/>
                </a:rPr>
                <a:t>New Year’s Eve is celebrated on December 31st, the last day of the calendar year.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BBE4CAD-8A37-8547-81D3-B850571EB93C}"/>
              </a:ext>
            </a:extLst>
          </p:cNvPr>
          <p:cNvGrpSpPr>
            <a:grpSpLocks/>
          </p:cNvGrpSpPr>
          <p:nvPr/>
        </p:nvGrpSpPr>
        <p:grpSpPr bwMode="auto">
          <a:xfrm>
            <a:off x="1973263" y="2895601"/>
            <a:ext cx="7758112" cy="1158875"/>
            <a:chOff x="448731" y="2895321"/>
            <a:chExt cx="7759207" cy="115907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DEFDBA2-3A0B-8446-B5BD-15CFCA2A577B}"/>
                </a:ext>
              </a:extLst>
            </p:cNvPr>
            <p:cNvGrpSpPr/>
            <p:nvPr/>
          </p:nvGrpSpPr>
          <p:grpSpPr>
            <a:xfrm>
              <a:off x="448731" y="2895321"/>
              <a:ext cx="7759207" cy="1159070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F5B8E918-6503-5E49-8DE0-BAD1CA214441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094D764B-1172-424C-9F82-1D98A8822C96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0249" name="Rectangle 11">
              <a:extLst>
                <a:ext uri="{FF2B5EF4-FFF2-40B4-BE49-F238E27FC236}">
                  <a16:creationId xmlns:a16="http://schemas.microsoft.com/office/drawing/2014/main" id="{F42BB32B-58FF-884C-8499-E03B5CA76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33" y="2912255"/>
              <a:ext cx="7150098" cy="1049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  <a:cs typeface="Arial" panose="020B0604020202020204" pitchFamily="34" charset="0"/>
                </a:rPr>
                <a:t>People enjoy getting together with family or friends and counting down the hours, minutes and seconds to the start of a brand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  <a:cs typeface="Arial" panose="020B0604020202020204" pitchFamily="34" charset="0"/>
                </a:rPr>
                <a:t>new year.  You might even be allowed to stay up extra late!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A6B7651-E998-C04C-9F4B-C45C75B916CD}"/>
              </a:ext>
            </a:extLst>
          </p:cNvPr>
          <p:cNvGrpSpPr>
            <a:grpSpLocks/>
          </p:cNvGrpSpPr>
          <p:nvPr/>
        </p:nvGrpSpPr>
        <p:grpSpPr bwMode="auto">
          <a:xfrm>
            <a:off x="1973263" y="4556126"/>
            <a:ext cx="7758112" cy="1160463"/>
            <a:chOff x="448731" y="4556885"/>
            <a:chExt cx="7759207" cy="115907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20DDD4CF-9F06-EE44-8988-E0BF402017B0}"/>
                </a:ext>
              </a:extLst>
            </p:cNvPr>
            <p:cNvGrpSpPr/>
            <p:nvPr/>
          </p:nvGrpSpPr>
          <p:grpSpPr>
            <a:xfrm>
              <a:off x="448731" y="4556885"/>
              <a:ext cx="7759207" cy="1159070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2B442D9C-0A55-5B42-B8EA-2654D832FBAB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15BF7F8D-7654-4249-904D-8254797C1ED8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0247" name="Rectangle 15">
              <a:extLst>
                <a:ext uri="{FF2B5EF4-FFF2-40B4-BE49-F238E27FC236}">
                  <a16:creationId xmlns:a16="http://schemas.microsoft.com/office/drawing/2014/main" id="{3D179445-240F-154B-B492-F0F966619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33" y="4712782"/>
              <a:ext cx="7150098" cy="771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  <a:cs typeface="Arial" panose="020B0604020202020204" pitchFamily="34" charset="0"/>
                </a:rPr>
                <a:t>In London, Big Ben chimes to tell us when the new year has arrived, then a huge firework display takes place on the banks of the River Thames.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916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B7CD41F8-13B4-134F-8C36-689C158F1E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7" r="5534" b="1466"/>
          <a:stretch/>
        </p:blipFill>
        <p:spPr bwMode="auto">
          <a:xfrm>
            <a:off x="1956193" y="314055"/>
            <a:ext cx="8294388" cy="6116891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8">
            <a:extLst>
              <a:ext uri="{FF2B5EF4-FFF2-40B4-BE49-F238E27FC236}">
                <a16:creationId xmlns:a16="http://schemas.microsoft.com/office/drawing/2014/main" id="{B35F5A11-1239-3A48-A556-5BCF6A512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9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ea typeface="Tuffy" pitchFamily="34" charset="0"/>
                <a:cs typeface="Tuffy" pitchFamily="34" charset="0"/>
              </a:rPr>
              <a:t>Photos courtesy of Natesh Ramasamy (@ 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379314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DE64CCB1-D412-8F45-A7BC-31BBBF04C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Different Times to Celebrate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EBFD963-3D34-8449-8C11-7AF92DE657E8}"/>
              </a:ext>
            </a:extLst>
          </p:cNvPr>
          <p:cNvGrpSpPr>
            <a:grpSpLocks/>
          </p:cNvGrpSpPr>
          <p:nvPr/>
        </p:nvGrpSpPr>
        <p:grpSpPr bwMode="auto">
          <a:xfrm>
            <a:off x="1981201" y="1473201"/>
            <a:ext cx="7847013" cy="898525"/>
            <a:chOff x="447151" y="1515070"/>
            <a:chExt cx="7847533" cy="89820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2232B6BA-E362-BA41-99C7-FF758C4340F1}"/>
                </a:ext>
              </a:extLst>
            </p:cNvPr>
            <p:cNvGrpSpPr/>
            <p:nvPr/>
          </p:nvGrpSpPr>
          <p:grpSpPr>
            <a:xfrm>
              <a:off x="447151" y="1515070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2F6F6EF9-7E6F-2E4D-8C5C-5D1679575C99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38925696-123B-F140-8463-6F06420DA2D0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4345" name="Rectangle 14">
              <a:extLst>
                <a:ext uri="{FF2B5EF4-FFF2-40B4-BE49-F238E27FC236}">
                  <a16:creationId xmlns:a16="http://schemas.microsoft.com/office/drawing/2014/main" id="{77F73E05-AD39-C645-BCA6-EF13AAC3393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822" y="1561404"/>
              <a:ext cx="7440574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Not every place in the world welcomes in the new year at exactly the same time because different places are in different time zones.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15EA2247-20FE-7F41-B0C8-30D66BC11955}"/>
              </a:ext>
            </a:extLst>
          </p:cNvPr>
          <p:cNvGrpSpPr>
            <a:grpSpLocks/>
          </p:cNvGrpSpPr>
          <p:nvPr/>
        </p:nvGrpSpPr>
        <p:grpSpPr bwMode="auto">
          <a:xfrm>
            <a:off x="1971676" y="2662239"/>
            <a:ext cx="7694613" cy="898525"/>
            <a:chOff x="447151" y="2662115"/>
            <a:chExt cx="7695133" cy="89820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532CC9CB-5FE2-2841-B5D0-80BB653B1677}"/>
                </a:ext>
              </a:extLst>
            </p:cNvPr>
            <p:cNvGrpSpPr/>
            <p:nvPr/>
          </p:nvGrpSpPr>
          <p:grpSpPr>
            <a:xfrm>
              <a:off x="447151" y="2662115"/>
              <a:ext cx="76951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6AD51144-83B3-EE43-87A3-9BC2EC6DE29E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40B22A1F-DEE6-C54C-8E8F-D5829A61F884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4343" name="Rectangle 15">
              <a:extLst>
                <a:ext uri="{FF2B5EF4-FFF2-40B4-BE49-F238E27FC236}">
                  <a16:creationId xmlns:a16="http://schemas.microsoft.com/office/drawing/2014/main" id="{1ECAC1AE-F59F-9E4C-850C-99C0581D2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822" y="2680416"/>
              <a:ext cx="7275004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Kiritimati, Christmas Island and Kiribati are some of the first places to celebrate with Honolulu, Hawaii being one of the last. </a:t>
              </a:r>
            </a:p>
          </p:txBody>
        </p:sp>
      </p:grpSp>
      <p:pic>
        <p:nvPicPr>
          <p:cNvPr id="14341" name="Picture 1">
            <a:extLst>
              <a:ext uri="{FF2B5EF4-FFF2-40B4-BE49-F238E27FC236}">
                <a16:creationId xmlns:a16="http://schemas.microsoft.com/office/drawing/2014/main" id="{3EDB9614-FC54-6E40-81C2-EE756A091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39" y="3719513"/>
            <a:ext cx="3698875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1521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2A541805-77BB-DD42-81A5-7F3E1A7A7B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29"/>
          <a:stretch/>
        </p:blipFill>
        <p:spPr bwMode="auto">
          <a:xfrm>
            <a:off x="1905837" y="408870"/>
            <a:ext cx="8333526" cy="6026071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8">
            <a:extLst>
              <a:ext uri="{FF2B5EF4-FFF2-40B4-BE49-F238E27FC236}">
                <a16:creationId xmlns:a16="http://schemas.microsoft.com/office/drawing/2014/main" id="{A83A234B-5291-FA4F-A43F-3AB443A91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9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ea typeface="Tuffy" pitchFamily="34" charset="0"/>
                <a:cs typeface="Tuffy" pitchFamily="34" charset="0"/>
              </a:rPr>
              <a:t>Photos courtesy of Anthony Quintano (@ flickr.com) - granted under creative commons licence - attribution</a:t>
            </a:r>
          </a:p>
        </p:txBody>
      </p:sp>
      <p:sp>
        <p:nvSpPr>
          <p:cNvPr id="15364" name="Title 20">
            <a:extLst>
              <a:ext uri="{FF2B5EF4-FFF2-40B4-BE49-F238E27FC236}">
                <a16:creationId xmlns:a16="http://schemas.microsoft.com/office/drawing/2014/main" id="{76F0C1C6-F749-B94A-BE25-6B1FFEEBB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>
                <a:solidFill>
                  <a:schemeClr val="bg1"/>
                </a:solidFill>
              </a:rPr>
              <a:t>New York</a:t>
            </a:r>
          </a:p>
        </p:txBody>
      </p:sp>
    </p:spTree>
    <p:extLst>
      <p:ext uri="{BB962C8B-B14F-4D97-AF65-F5344CB8AC3E}">
        <p14:creationId xmlns:p14="http://schemas.microsoft.com/office/powerpoint/2010/main" val="2692951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CF6B2094-C942-734E-8410-1B2B65E07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5799" y="423334"/>
            <a:ext cx="8288867" cy="6000912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8">
            <a:extLst>
              <a:ext uri="{FF2B5EF4-FFF2-40B4-BE49-F238E27FC236}">
                <a16:creationId xmlns:a16="http://schemas.microsoft.com/office/drawing/2014/main" id="{85EA0AA1-3ECE-F74B-930E-E3CD3BDE4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9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ea typeface="Tuffy" pitchFamily="34" charset="0"/>
                <a:cs typeface="Tuffy" pitchFamily="34" charset="0"/>
              </a:rPr>
              <a:t>Photos courtesy of liquidphotosymail.com (@ flickr.com) - granted under creative commons licence - attribution</a:t>
            </a:r>
          </a:p>
        </p:txBody>
      </p:sp>
      <p:sp>
        <p:nvSpPr>
          <p:cNvPr id="16388" name="Title 20">
            <a:extLst>
              <a:ext uri="{FF2B5EF4-FFF2-40B4-BE49-F238E27FC236}">
                <a16:creationId xmlns:a16="http://schemas.microsoft.com/office/drawing/2014/main" id="{38904D8F-3CEC-F34C-8110-1824D87BD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>
                <a:solidFill>
                  <a:schemeClr val="bg1"/>
                </a:solidFill>
              </a:rPr>
              <a:t>China</a:t>
            </a:r>
          </a:p>
        </p:txBody>
      </p:sp>
    </p:spTree>
    <p:extLst>
      <p:ext uri="{BB962C8B-B14F-4D97-AF65-F5344CB8AC3E}">
        <p14:creationId xmlns:p14="http://schemas.microsoft.com/office/powerpoint/2010/main" val="2912831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86DE700C-3DA3-DD41-977E-B0ABC7D79F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1" b="13473"/>
          <a:stretch/>
        </p:blipFill>
        <p:spPr bwMode="auto">
          <a:xfrm>
            <a:off x="1955515" y="390419"/>
            <a:ext cx="8311793" cy="6028176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8">
            <a:extLst>
              <a:ext uri="{FF2B5EF4-FFF2-40B4-BE49-F238E27FC236}">
                <a16:creationId xmlns:a16="http://schemas.microsoft.com/office/drawing/2014/main" id="{A95D543D-CDF7-4B48-80D9-268A9B9A0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9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ea typeface="Tuffy" pitchFamily="34" charset="0"/>
                <a:cs typeface="Tuffy" pitchFamily="34" charset="0"/>
              </a:rPr>
              <a:t>Photos courtesy of l MandyHallMedia (@ flickr.com) - granted under creative commons licence - attribution</a:t>
            </a:r>
          </a:p>
        </p:txBody>
      </p:sp>
      <p:sp>
        <p:nvSpPr>
          <p:cNvPr id="17412" name="Title 20">
            <a:extLst>
              <a:ext uri="{FF2B5EF4-FFF2-40B4-BE49-F238E27FC236}">
                <a16:creationId xmlns:a16="http://schemas.microsoft.com/office/drawing/2014/main" id="{1D090697-6678-D24A-9B62-980E36167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>
                <a:solidFill>
                  <a:schemeClr val="bg1"/>
                </a:solidFill>
              </a:rPr>
              <a:t>Australia</a:t>
            </a:r>
          </a:p>
        </p:txBody>
      </p:sp>
    </p:spTree>
    <p:extLst>
      <p:ext uri="{BB962C8B-B14F-4D97-AF65-F5344CB8AC3E}">
        <p14:creationId xmlns:p14="http://schemas.microsoft.com/office/powerpoint/2010/main" val="3781219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">
            <a:extLst>
              <a:ext uri="{FF2B5EF4-FFF2-40B4-BE49-F238E27FC236}">
                <a16:creationId xmlns:a16="http://schemas.microsoft.com/office/drawing/2014/main" id="{8F25637F-1307-D94F-B36E-4FABF9A97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5"/>
          <a:stretch>
            <a:fillRect/>
          </a:stretch>
        </p:blipFill>
        <p:spPr bwMode="auto">
          <a:xfrm>
            <a:off x="1967210" y="304802"/>
            <a:ext cx="8268711" cy="6124453"/>
          </a:xfrm>
          <a:prstGeom prst="roundRect">
            <a:avLst>
              <a:gd name="adj" fmla="val 3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8">
            <a:extLst>
              <a:ext uri="{FF2B5EF4-FFF2-40B4-BE49-F238E27FC236}">
                <a16:creationId xmlns:a16="http://schemas.microsoft.com/office/drawing/2014/main" id="{631AF812-3A8A-3047-8650-06E15B75D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9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ea typeface="Tuffy" pitchFamily="34" charset="0"/>
                <a:cs typeface="Tuffy" pitchFamily="34" charset="0"/>
              </a:rPr>
              <a:t>Photos courtesy of jtlondon (@ flickr.com) - granted under creative commons licence - attribution</a:t>
            </a:r>
          </a:p>
        </p:txBody>
      </p:sp>
      <p:sp>
        <p:nvSpPr>
          <p:cNvPr id="18436" name="Title 20">
            <a:extLst>
              <a:ext uri="{FF2B5EF4-FFF2-40B4-BE49-F238E27FC236}">
                <a16:creationId xmlns:a16="http://schemas.microsoft.com/office/drawing/2014/main" id="{9531BE08-B07F-7048-B0B5-BB8544A40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>
                <a:solidFill>
                  <a:schemeClr val="bg1"/>
                </a:solidFill>
              </a:rPr>
              <a:t>London</a:t>
            </a:r>
          </a:p>
        </p:txBody>
      </p:sp>
    </p:spTree>
    <p:extLst>
      <p:ext uri="{BB962C8B-B14F-4D97-AF65-F5344CB8AC3E}">
        <p14:creationId xmlns:p14="http://schemas.microsoft.com/office/powerpoint/2010/main" val="180257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id="{2C42F7D3-759B-8141-B746-AC6C83386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5799" y="397566"/>
            <a:ext cx="8288867" cy="6073084"/>
          </a:xfrm>
          <a:prstGeom prst="roundRect">
            <a:avLst>
              <a:gd name="adj" fmla="val 307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8">
            <a:extLst>
              <a:ext uri="{FF2B5EF4-FFF2-40B4-BE49-F238E27FC236}">
                <a16:creationId xmlns:a16="http://schemas.microsoft.com/office/drawing/2014/main" id="{4AF42706-1D9D-0D4C-B781-9305B94B3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9675" y="6470650"/>
            <a:ext cx="46926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Tuffy" pitchFamily="34" charset="0"/>
                <a:ea typeface="Tuffy" pitchFamily="34" charset="0"/>
                <a:cs typeface="Tuffy" pitchFamily="34" charset="0"/>
              </a:rPr>
              <a:t>Photos courtesy of Edmund Garman (@ flickr.com) - granted under creative commons licence - attribution</a:t>
            </a:r>
          </a:p>
        </p:txBody>
      </p:sp>
      <p:sp>
        <p:nvSpPr>
          <p:cNvPr id="19460" name="Title 20">
            <a:extLst>
              <a:ext uri="{FF2B5EF4-FFF2-40B4-BE49-F238E27FC236}">
                <a16:creationId xmlns:a16="http://schemas.microsoft.com/office/drawing/2014/main" id="{0476292F-7BEF-C142-8776-13F859C0B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>
                <a:solidFill>
                  <a:schemeClr val="bg1"/>
                </a:solidFill>
              </a:rPr>
              <a:t>Hawaii</a:t>
            </a:r>
          </a:p>
        </p:txBody>
      </p:sp>
    </p:spTree>
    <p:extLst>
      <p:ext uri="{BB962C8B-B14F-4D97-AF65-F5344CB8AC3E}">
        <p14:creationId xmlns:p14="http://schemas.microsoft.com/office/powerpoint/2010/main" val="3426350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071E6ECC-67C0-8840-AEA7-15C773185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Making a New Year Resolution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6A5AC62-C258-9642-B95A-48FEACB7DB0B}"/>
              </a:ext>
            </a:extLst>
          </p:cNvPr>
          <p:cNvGrpSpPr>
            <a:grpSpLocks/>
          </p:cNvGrpSpPr>
          <p:nvPr/>
        </p:nvGrpSpPr>
        <p:grpSpPr bwMode="auto">
          <a:xfrm>
            <a:off x="2378075" y="1436689"/>
            <a:ext cx="7848600" cy="896937"/>
            <a:chOff x="854633" y="1436028"/>
            <a:chExt cx="7847533" cy="89820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C54DDC7-F272-DD4A-8ED5-E7341D8BFE09}"/>
                </a:ext>
              </a:extLst>
            </p:cNvPr>
            <p:cNvGrpSpPr/>
            <p:nvPr/>
          </p:nvGrpSpPr>
          <p:grpSpPr>
            <a:xfrm rot="10800000">
              <a:off x="854633" y="1436028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FB734233-0CBD-064F-B41E-E882335892AC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0B99A2EB-EED0-3B46-AE0E-E17D128BF9FE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0497" name="Rectangle 14">
              <a:extLst>
                <a:ext uri="{FF2B5EF4-FFF2-40B4-BE49-F238E27FC236}">
                  <a16:creationId xmlns:a16="http://schemas.microsoft.com/office/drawing/2014/main" id="{B716D8A8-88D2-7948-A36F-25504511C0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416" y="1609470"/>
              <a:ext cx="7440574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New Year’s Day is on January 1st and is often seen as a fresh start.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1E369831-503F-1A43-9233-7D1307FF7BF9}"/>
              </a:ext>
            </a:extLst>
          </p:cNvPr>
          <p:cNvGrpSpPr>
            <a:grpSpLocks/>
          </p:cNvGrpSpPr>
          <p:nvPr/>
        </p:nvGrpSpPr>
        <p:grpSpPr bwMode="auto">
          <a:xfrm>
            <a:off x="2378075" y="2427288"/>
            <a:ext cx="7848600" cy="812800"/>
            <a:chOff x="854633" y="2427466"/>
            <a:chExt cx="7847533" cy="813003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B0A48B0-CEB9-D74C-9794-14C81B642A15}"/>
                </a:ext>
              </a:extLst>
            </p:cNvPr>
            <p:cNvGrpSpPr/>
            <p:nvPr/>
          </p:nvGrpSpPr>
          <p:grpSpPr>
            <a:xfrm rot="10800000">
              <a:off x="854633" y="2427466"/>
              <a:ext cx="7847533" cy="813003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6BDB1542-7A1F-B443-B87A-34A484832BBB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7E6F961-E709-554F-9C14-0E5AD61DD1ED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0495" name="Rectangle 15">
              <a:extLst>
                <a:ext uri="{FF2B5EF4-FFF2-40B4-BE49-F238E27FC236}">
                  <a16:creationId xmlns:a16="http://schemas.microsoft.com/office/drawing/2014/main" id="{DFDA1098-0873-B942-B47A-0BAA946F65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416" y="2453140"/>
              <a:ext cx="7440574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Many people like to make new year resolutions which are personal goals that they aim to work on throughout the year.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69CF01B-5972-0C48-9379-E638BFF8EC51}"/>
              </a:ext>
            </a:extLst>
          </p:cNvPr>
          <p:cNvGrpSpPr>
            <a:grpSpLocks/>
          </p:cNvGrpSpPr>
          <p:nvPr/>
        </p:nvGrpSpPr>
        <p:grpSpPr bwMode="auto">
          <a:xfrm>
            <a:off x="2378075" y="3333751"/>
            <a:ext cx="7848600" cy="898525"/>
            <a:chOff x="854633" y="3333699"/>
            <a:chExt cx="7847533" cy="898209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D7503F4E-9B14-194A-8F08-F69D5B69B6D3}"/>
                </a:ext>
              </a:extLst>
            </p:cNvPr>
            <p:cNvGrpSpPr/>
            <p:nvPr/>
          </p:nvGrpSpPr>
          <p:grpSpPr>
            <a:xfrm rot="10800000">
              <a:off x="854633" y="3333699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B5AC735D-B459-AC4A-8C86-B6C30AEF2F5D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C495AC2C-743B-F74E-9C8D-A98D481F7E0D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0493" name="Rectangle 19">
              <a:extLst>
                <a:ext uri="{FF2B5EF4-FFF2-40B4-BE49-F238E27FC236}">
                  <a16:creationId xmlns:a16="http://schemas.microsoft.com/office/drawing/2014/main" id="{927C3239-5471-904D-A582-0FBA652410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7320" y="3532379"/>
              <a:ext cx="7584750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Anyone can make a new year resolution and some make more than one!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809D957-45C6-9A4B-AFFC-DD01A18F5905}"/>
              </a:ext>
            </a:extLst>
          </p:cNvPr>
          <p:cNvGrpSpPr>
            <a:grpSpLocks/>
          </p:cNvGrpSpPr>
          <p:nvPr/>
        </p:nvGrpSpPr>
        <p:grpSpPr bwMode="auto">
          <a:xfrm>
            <a:off x="2378075" y="4324351"/>
            <a:ext cx="7848600" cy="898525"/>
            <a:chOff x="854633" y="4325138"/>
            <a:chExt cx="7847533" cy="898209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AFA4F89A-EE04-0C4A-88E8-9571BA2D1B2B}"/>
                </a:ext>
              </a:extLst>
            </p:cNvPr>
            <p:cNvGrpSpPr/>
            <p:nvPr/>
          </p:nvGrpSpPr>
          <p:grpSpPr>
            <a:xfrm rot="10800000">
              <a:off x="854633" y="4325138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8DA58E04-2AEB-A646-AE7D-03CBCEC22FBB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66F48128-2221-2046-B4CA-69F7F25B5175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0491" name="Rectangle 32">
              <a:extLst>
                <a:ext uri="{FF2B5EF4-FFF2-40B4-BE49-F238E27FC236}">
                  <a16:creationId xmlns:a16="http://schemas.microsoft.com/office/drawing/2014/main" id="{43173C12-70EF-0949-BB88-A8B975273D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416" y="4376419"/>
              <a:ext cx="7440574" cy="772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Some examples: Getting homework in on time, keeping your bedroom tidy, doing more exercise or eating more healthily.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E9C53CAD-7863-EF48-B66F-890D8545E506}"/>
              </a:ext>
            </a:extLst>
          </p:cNvPr>
          <p:cNvGrpSpPr>
            <a:grpSpLocks/>
          </p:cNvGrpSpPr>
          <p:nvPr/>
        </p:nvGrpSpPr>
        <p:grpSpPr bwMode="auto">
          <a:xfrm>
            <a:off x="2378075" y="5316539"/>
            <a:ext cx="7848600" cy="898525"/>
            <a:chOff x="854633" y="5316576"/>
            <a:chExt cx="7847533" cy="898209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A19BDBD0-CF92-7444-B66A-6E4C51A1820C}"/>
                </a:ext>
              </a:extLst>
            </p:cNvPr>
            <p:cNvGrpSpPr/>
            <p:nvPr/>
          </p:nvGrpSpPr>
          <p:grpSpPr>
            <a:xfrm rot="10800000">
              <a:off x="854633" y="5316576"/>
              <a:ext cx="7847533" cy="898209"/>
              <a:chOff x="755650" y="2231536"/>
              <a:chExt cx="7516520" cy="845712"/>
            </a:xfrm>
            <a:solidFill>
              <a:srgbClr val="FFECA7"/>
            </a:solidFill>
          </p:grpSpPr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E1D7A509-9784-144E-85DE-7863EF6C510D}"/>
                  </a:ext>
                </a:extLst>
              </p:cNvPr>
              <p:cNvSpPr/>
              <p:nvPr/>
            </p:nvSpPr>
            <p:spPr>
              <a:xfrm>
                <a:off x="7429736" y="2234814"/>
                <a:ext cx="842434" cy="84243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79BD2B08-10D7-7E4E-B793-C3E818EABD64}"/>
                  </a:ext>
                </a:extLst>
              </p:cNvPr>
              <p:cNvSpPr/>
              <p:nvPr/>
            </p:nvSpPr>
            <p:spPr>
              <a:xfrm>
                <a:off x="755650" y="2231536"/>
                <a:ext cx="7118349" cy="84402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0489" name="Rectangle 36">
              <a:extLst>
                <a:ext uri="{FF2B5EF4-FFF2-40B4-BE49-F238E27FC236}">
                  <a16:creationId xmlns:a16="http://schemas.microsoft.com/office/drawing/2014/main" id="{54842949-D82D-5C48-B9EE-9574E6B207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415" y="5516386"/>
              <a:ext cx="7440574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242424"/>
                  </a:solidFill>
                </a:rPr>
                <a:t>Have you made any? What are they?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61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389" y="-405274"/>
            <a:ext cx="8491112" cy="74902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6840" y="2205697"/>
            <a:ext cx="2187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year, I am going to try hard to..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07E852-164F-3545-AB5D-90D9D4C5B554}"/>
              </a:ext>
            </a:extLst>
          </p:cNvPr>
          <p:cNvSpPr txBox="1"/>
          <p:nvPr/>
        </p:nvSpPr>
        <p:spPr>
          <a:xfrm>
            <a:off x="2596055" y="838918"/>
            <a:ext cx="1965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2">
                    <a:lumMod val="75000"/>
                  </a:schemeClr>
                </a:solidFill>
              </a:rPr>
              <a:t>Example: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9E34CF-A25C-6849-9F02-843373F9F900}"/>
              </a:ext>
            </a:extLst>
          </p:cNvPr>
          <p:cNvSpPr txBox="1"/>
          <p:nvPr/>
        </p:nvSpPr>
        <p:spPr>
          <a:xfrm>
            <a:off x="8849710" y="4004441"/>
            <a:ext cx="23648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Decorate yours and keep it safe. I would love to display these in school next week.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E554B2-58F3-7342-9BB2-C371EB7FBD9D}"/>
              </a:ext>
            </a:extLst>
          </p:cNvPr>
          <p:cNvSpPr txBox="1"/>
          <p:nvPr/>
        </p:nvSpPr>
        <p:spPr>
          <a:xfrm>
            <a:off x="4392841" y="2713492"/>
            <a:ext cx="4235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1.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Eat my 5-a-day and drinking plenty of water 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0A5DE1-6502-044F-83EB-BDC1CC48082B}"/>
              </a:ext>
            </a:extLst>
          </p:cNvPr>
          <p:cNvSpPr txBox="1"/>
          <p:nvPr/>
        </p:nvSpPr>
        <p:spPr>
          <a:xfrm>
            <a:off x="4547124" y="3270934"/>
            <a:ext cx="3926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2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. Be more helpful to my Mum by doing chores around the house and offering to help my little brother with his homework.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066168-8384-9B47-8251-0837EB408AF2}"/>
              </a:ext>
            </a:extLst>
          </p:cNvPr>
          <p:cNvSpPr txBox="1"/>
          <p:nvPr/>
        </p:nvSpPr>
        <p:spPr>
          <a:xfrm>
            <a:off x="4621149" y="4343529"/>
            <a:ext cx="3778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3. Be a better friend by including others in the playground. </a:t>
            </a:r>
          </a:p>
        </p:txBody>
      </p:sp>
    </p:spTree>
    <p:extLst>
      <p:ext uri="{BB962C8B-B14F-4D97-AF65-F5344CB8AC3E}">
        <p14:creationId xmlns:p14="http://schemas.microsoft.com/office/powerpoint/2010/main" val="297817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435</Words>
  <Application>Microsoft Macintosh PowerPoint</Application>
  <PresentationFormat>Widescreen</PresentationFormat>
  <Paragraphs>32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Tuffy</vt:lpstr>
      <vt:lpstr>Twinkl</vt:lpstr>
      <vt:lpstr>Twinkl SemiBold</vt:lpstr>
      <vt:lpstr>Office Theme</vt:lpstr>
      <vt:lpstr>PowerPoint Presentation</vt:lpstr>
      <vt:lpstr>PowerPoint Presentation</vt:lpstr>
      <vt:lpstr>New Year’s Eve</vt:lpstr>
      <vt:lpstr>PowerPoint Presentation</vt:lpstr>
      <vt:lpstr>Different Times to Celebrate</vt:lpstr>
      <vt:lpstr>New York</vt:lpstr>
      <vt:lpstr>China</vt:lpstr>
      <vt:lpstr>Australia</vt:lpstr>
      <vt:lpstr>London</vt:lpstr>
      <vt:lpstr>Hawaii</vt:lpstr>
      <vt:lpstr>Making a New Year Resolution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Sharratt</dc:creator>
  <cp:lastModifiedBy>E Sharratt</cp:lastModifiedBy>
  <cp:revision>1</cp:revision>
  <dcterms:created xsi:type="dcterms:W3CDTF">2021-01-04T13:03:23Z</dcterms:created>
  <dcterms:modified xsi:type="dcterms:W3CDTF">2021-01-04T16:16:50Z</dcterms:modified>
</cp:coreProperties>
</file>