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82" r:id="rId4"/>
    <p:sldId id="283" r:id="rId5"/>
    <p:sldId id="292" r:id="rId6"/>
    <p:sldId id="284" r:id="rId7"/>
    <p:sldId id="270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7C3B06"/>
    <a:srgbClr val="FF0066"/>
    <a:srgbClr val="ABFF85"/>
    <a:srgbClr val="99FF66"/>
    <a:srgbClr val="008000"/>
    <a:srgbClr val="33CC33"/>
    <a:srgbClr val="FFE5FF"/>
    <a:srgbClr val="FFCCFF"/>
    <a:srgbClr val="E0C1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68D6B1C-D3A9-394C-8E5B-2D0C4ADD31DF}" v="66" dt="2021-01-27T16:42:11.83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577" autoAdjust="0"/>
    <p:restoredTop sz="94590"/>
  </p:normalViewPr>
  <p:slideViewPr>
    <p:cSldViewPr snapToGrid="0">
      <p:cViewPr varScale="1">
        <p:scale>
          <a:sx n="105" d="100"/>
          <a:sy n="105" d="100"/>
        </p:scale>
        <p:origin x="1040" y="2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 Sharratt" userId="240a805a-42a6-4db4-8f33-c1edd6012f04" providerId="ADAL" clId="{068D6B1C-D3A9-394C-8E5B-2D0C4ADD31DF}"/>
    <pc:docChg chg="undo custSel addSld delSld modSld">
      <pc:chgData name="E Sharratt" userId="240a805a-42a6-4db4-8f33-c1edd6012f04" providerId="ADAL" clId="{068D6B1C-D3A9-394C-8E5B-2D0C4ADD31DF}" dt="2021-01-27T16:44:02.238" v="117" actId="478"/>
      <pc:docMkLst>
        <pc:docMk/>
      </pc:docMkLst>
      <pc:sldChg chg="delSp modSp mod">
        <pc:chgData name="E Sharratt" userId="240a805a-42a6-4db4-8f33-c1edd6012f04" providerId="ADAL" clId="{068D6B1C-D3A9-394C-8E5B-2D0C4ADD31DF}" dt="2021-01-27T16:32:40.608" v="14" actId="478"/>
        <pc:sldMkLst>
          <pc:docMk/>
          <pc:sldMk cId="0" sldId="256"/>
        </pc:sldMkLst>
        <pc:spChg chg="mod">
          <ac:chgData name="E Sharratt" userId="240a805a-42a6-4db4-8f33-c1edd6012f04" providerId="ADAL" clId="{068D6B1C-D3A9-394C-8E5B-2D0C4ADD31DF}" dt="2021-01-27T16:32:36.098" v="13" actId="20577"/>
          <ac:spMkLst>
            <pc:docMk/>
            <pc:sldMk cId="0" sldId="256"/>
            <ac:spMk id="13" creationId="{00000000-0000-0000-0000-000000000000}"/>
          </ac:spMkLst>
        </pc:spChg>
        <pc:spChg chg="del">
          <ac:chgData name="E Sharratt" userId="240a805a-42a6-4db4-8f33-c1edd6012f04" providerId="ADAL" clId="{068D6B1C-D3A9-394C-8E5B-2D0C4ADD31DF}" dt="2021-01-27T16:32:40.608" v="14" actId="478"/>
          <ac:spMkLst>
            <pc:docMk/>
            <pc:sldMk cId="0" sldId="256"/>
            <ac:spMk id="14" creationId="{00000000-0000-0000-0000-000000000000}"/>
          </ac:spMkLst>
        </pc:spChg>
      </pc:sldChg>
      <pc:sldChg chg="delSp mod">
        <pc:chgData name="E Sharratt" userId="240a805a-42a6-4db4-8f33-c1edd6012f04" providerId="ADAL" clId="{068D6B1C-D3A9-394C-8E5B-2D0C4ADD31DF}" dt="2021-01-27T16:44:02.238" v="117" actId="478"/>
        <pc:sldMkLst>
          <pc:docMk/>
          <pc:sldMk cId="0" sldId="270"/>
        </pc:sldMkLst>
        <pc:spChg chg="del">
          <ac:chgData name="E Sharratt" userId="240a805a-42a6-4db4-8f33-c1edd6012f04" providerId="ADAL" clId="{068D6B1C-D3A9-394C-8E5B-2D0C4ADD31DF}" dt="2021-01-27T16:44:02.238" v="117" actId="478"/>
          <ac:spMkLst>
            <pc:docMk/>
            <pc:sldMk cId="0" sldId="270"/>
            <ac:spMk id="14" creationId="{00000000-0000-0000-0000-000000000000}"/>
          </ac:spMkLst>
        </pc:spChg>
      </pc:sldChg>
      <pc:sldChg chg="del">
        <pc:chgData name="E Sharratt" userId="240a805a-42a6-4db4-8f33-c1edd6012f04" providerId="ADAL" clId="{068D6B1C-D3A9-394C-8E5B-2D0C4ADD31DF}" dt="2021-01-27T16:32:57.074" v="15" actId="2696"/>
        <pc:sldMkLst>
          <pc:docMk/>
          <pc:sldMk cId="0" sldId="284"/>
        </pc:sldMkLst>
      </pc:sldChg>
      <pc:sldChg chg="addSp delSp modSp add mod addAnim delAnim modAnim">
        <pc:chgData name="E Sharratt" userId="240a805a-42a6-4db4-8f33-c1edd6012f04" providerId="ADAL" clId="{068D6B1C-D3A9-394C-8E5B-2D0C4ADD31DF}" dt="2021-01-27T16:42:11.838" v="116"/>
        <pc:sldMkLst>
          <pc:docMk/>
          <pc:sldMk cId="459780207" sldId="284"/>
        </pc:sldMkLst>
        <pc:spChg chg="mod">
          <ac:chgData name="E Sharratt" userId="240a805a-42a6-4db4-8f33-c1edd6012f04" providerId="ADAL" clId="{068D6B1C-D3A9-394C-8E5B-2D0C4ADD31DF}" dt="2021-01-27T16:38:09.641" v="101" actId="20577"/>
          <ac:spMkLst>
            <pc:docMk/>
            <pc:sldMk cId="459780207" sldId="284"/>
            <ac:spMk id="23" creationId="{00000000-0000-0000-0000-000000000000}"/>
          </ac:spMkLst>
        </pc:spChg>
        <pc:spChg chg="mod">
          <ac:chgData name="E Sharratt" userId="240a805a-42a6-4db4-8f33-c1edd6012f04" providerId="ADAL" clId="{068D6B1C-D3A9-394C-8E5B-2D0C4ADD31DF}" dt="2021-01-27T16:38:54.074" v="107" actId="1076"/>
          <ac:spMkLst>
            <pc:docMk/>
            <pc:sldMk cId="459780207" sldId="284"/>
            <ac:spMk id="47" creationId="{00000000-0000-0000-0000-000000000000}"/>
          </ac:spMkLst>
        </pc:spChg>
        <pc:spChg chg="mod">
          <ac:chgData name="E Sharratt" userId="240a805a-42a6-4db4-8f33-c1edd6012f04" providerId="ADAL" clId="{068D6B1C-D3A9-394C-8E5B-2D0C4ADD31DF}" dt="2021-01-27T16:36:42.093" v="79" actId="20577"/>
          <ac:spMkLst>
            <pc:docMk/>
            <pc:sldMk cId="459780207" sldId="284"/>
            <ac:spMk id="52" creationId="{00000000-0000-0000-0000-000000000000}"/>
          </ac:spMkLst>
        </pc:spChg>
        <pc:spChg chg="mod">
          <ac:chgData name="E Sharratt" userId="240a805a-42a6-4db4-8f33-c1edd6012f04" providerId="ADAL" clId="{068D6B1C-D3A9-394C-8E5B-2D0C4ADD31DF}" dt="2021-01-27T16:35:46.094" v="62" actId="1076"/>
          <ac:spMkLst>
            <pc:docMk/>
            <pc:sldMk cId="459780207" sldId="284"/>
            <ac:spMk id="53" creationId="{00000000-0000-0000-0000-000000000000}"/>
          </ac:spMkLst>
        </pc:spChg>
        <pc:spChg chg="add del mod">
          <ac:chgData name="E Sharratt" userId="240a805a-42a6-4db4-8f33-c1edd6012f04" providerId="ADAL" clId="{068D6B1C-D3A9-394C-8E5B-2D0C4ADD31DF}" dt="2021-01-27T16:35:29.300" v="58" actId="1076"/>
          <ac:spMkLst>
            <pc:docMk/>
            <pc:sldMk cId="459780207" sldId="284"/>
            <ac:spMk id="55" creationId="{00000000-0000-0000-0000-000000000000}"/>
          </ac:spMkLst>
        </pc:spChg>
        <pc:spChg chg="del mod">
          <ac:chgData name="E Sharratt" userId="240a805a-42a6-4db4-8f33-c1edd6012f04" providerId="ADAL" clId="{068D6B1C-D3A9-394C-8E5B-2D0C4ADD31DF}" dt="2021-01-27T16:35:56.006" v="64" actId="478"/>
          <ac:spMkLst>
            <pc:docMk/>
            <pc:sldMk cId="459780207" sldId="284"/>
            <ac:spMk id="56" creationId="{00000000-0000-0000-0000-000000000000}"/>
          </ac:spMkLst>
        </pc:spChg>
        <pc:spChg chg="mod">
          <ac:chgData name="E Sharratt" userId="240a805a-42a6-4db4-8f33-c1edd6012f04" providerId="ADAL" clId="{068D6B1C-D3A9-394C-8E5B-2D0C4ADD31DF}" dt="2021-01-27T16:36:28.586" v="73" actId="20577"/>
          <ac:spMkLst>
            <pc:docMk/>
            <pc:sldMk cId="459780207" sldId="284"/>
            <ac:spMk id="57" creationId="{00000000-0000-0000-0000-000000000000}"/>
          </ac:spMkLst>
        </pc:spChg>
        <pc:spChg chg="mod">
          <ac:chgData name="E Sharratt" userId="240a805a-42a6-4db4-8f33-c1edd6012f04" providerId="ADAL" clId="{068D6B1C-D3A9-394C-8E5B-2D0C4ADD31DF}" dt="2021-01-27T16:36:33.701" v="75" actId="20577"/>
          <ac:spMkLst>
            <pc:docMk/>
            <pc:sldMk cId="459780207" sldId="284"/>
            <ac:spMk id="58" creationId="{00000000-0000-0000-0000-000000000000}"/>
          </ac:spMkLst>
        </pc:spChg>
        <pc:spChg chg="mod">
          <ac:chgData name="E Sharratt" userId="240a805a-42a6-4db4-8f33-c1edd6012f04" providerId="ADAL" clId="{068D6B1C-D3A9-394C-8E5B-2D0C4ADD31DF}" dt="2021-01-27T16:34:54.139" v="45" actId="20577"/>
          <ac:spMkLst>
            <pc:docMk/>
            <pc:sldMk cId="459780207" sldId="284"/>
            <ac:spMk id="66" creationId="{00000000-0000-0000-0000-000000000000}"/>
          </ac:spMkLst>
        </pc:spChg>
        <pc:spChg chg="mod">
          <ac:chgData name="E Sharratt" userId="240a805a-42a6-4db4-8f33-c1edd6012f04" providerId="ADAL" clId="{068D6B1C-D3A9-394C-8E5B-2D0C4ADD31DF}" dt="2021-01-27T16:37:13.162" v="96" actId="20577"/>
          <ac:spMkLst>
            <pc:docMk/>
            <pc:sldMk cId="459780207" sldId="284"/>
            <ac:spMk id="72" creationId="{00000000-0000-0000-0000-000000000000}"/>
          </ac:spMkLst>
        </pc:spChg>
        <pc:spChg chg="del">
          <ac:chgData name="E Sharratt" userId="240a805a-42a6-4db4-8f33-c1edd6012f04" providerId="ADAL" clId="{068D6B1C-D3A9-394C-8E5B-2D0C4ADD31DF}" dt="2021-01-27T16:35:24.651" v="57" actId="478"/>
          <ac:spMkLst>
            <pc:docMk/>
            <pc:sldMk cId="459780207" sldId="284"/>
            <ac:spMk id="77" creationId="{00000000-0000-0000-0000-000000000000}"/>
          </ac:spMkLst>
        </pc:spChg>
        <pc:spChg chg="mod">
          <ac:chgData name="E Sharratt" userId="240a805a-42a6-4db4-8f33-c1edd6012f04" providerId="ADAL" clId="{068D6B1C-D3A9-394C-8E5B-2D0C4ADD31DF}" dt="2021-01-27T16:36:49.967" v="85" actId="20577"/>
          <ac:spMkLst>
            <pc:docMk/>
            <pc:sldMk cId="459780207" sldId="284"/>
            <ac:spMk id="78" creationId="{00000000-0000-0000-0000-000000000000}"/>
          </ac:spMkLst>
        </pc:spChg>
        <pc:spChg chg="del mod">
          <ac:chgData name="E Sharratt" userId="240a805a-42a6-4db4-8f33-c1edd6012f04" providerId="ADAL" clId="{068D6B1C-D3A9-394C-8E5B-2D0C4ADD31DF}" dt="2021-01-27T16:36:54.919" v="87" actId="478"/>
          <ac:spMkLst>
            <pc:docMk/>
            <pc:sldMk cId="459780207" sldId="284"/>
            <ac:spMk id="79" creationId="{00000000-0000-0000-0000-000000000000}"/>
          </ac:spMkLst>
        </pc:spChg>
        <pc:spChg chg="del mod">
          <ac:chgData name="E Sharratt" userId="240a805a-42a6-4db4-8f33-c1edd6012f04" providerId="ADAL" clId="{068D6B1C-D3A9-394C-8E5B-2D0C4ADD31DF}" dt="2021-01-27T16:35:10.014" v="53" actId="478"/>
          <ac:spMkLst>
            <pc:docMk/>
            <pc:sldMk cId="459780207" sldId="284"/>
            <ac:spMk id="87" creationId="{00000000-0000-0000-0000-000000000000}"/>
          </ac:spMkLst>
        </pc:spChg>
        <pc:spChg chg="mod">
          <ac:chgData name="E Sharratt" userId="240a805a-42a6-4db4-8f33-c1edd6012f04" providerId="ADAL" clId="{068D6B1C-D3A9-394C-8E5B-2D0C4ADD31DF}" dt="2021-01-27T16:36:58.620" v="88" actId="1076"/>
          <ac:spMkLst>
            <pc:docMk/>
            <pc:sldMk cId="459780207" sldId="284"/>
            <ac:spMk id="90" creationId="{00000000-0000-0000-0000-000000000000}"/>
          </ac:spMkLst>
        </pc:spChg>
        <pc:spChg chg="add del mod">
          <ac:chgData name="E Sharratt" userId="240a805a-42a6-4db4-8f33-c1edd6012f04" providerId="ADAL" clId="{068D6B1C-D3A9-394C-8E5B-2D0C4ADD31DF}" dt="2021-01-27T16:36:10.644" v="67" actId="478"/>
          <ac:spMkLst>
            <pc:docMk/>
            <pc:sldMk cId="459780207" sldId="284"/>
            <ac:spMk id="95" creationId="{0374AEF3-5CBD-E847-8F13-C986DBCAC0F8}"/>
          </ac:spMkLst>
        </pc:spChg>
        <pc:spChg chg="add mod">
          <ac:chgData name="E Sharratt" userId="240a805a-42a6-4db4-8f33-c1edd6012f04" providerId="ADAL" clId="{068D6B1C-D3A9-394C-8E5B-2D0C4ADD31DF}" dt="2021-01-27T16:36:23.244" v="71" actId="20577"/>
          <ac:spMkLst>
            <pc:docMk/>
            <pc:sldMk cId="459780207" sldId="284"/>
            <ac:spMk id="96" creationId="{84286012-F1A8-044C-8D7B-16673B7B7808}"/>
          </ac:spMkLst>
        </pc:spChg>
        <pc:spChg chg="add mod">
          <ac:chgData name="E Sharratt" userId="240a805a-42a6-4db4-8f33-c1edd6012f04" providerId="ADAL" clId="{068D6B1C-D3A9-394C-8E5B-2D0C4ADD31DF}" dt="2021-01-27T16:41:30.343" v="114" actId="1076"/>
          <ac:spMkLst>
            <pc:docMk/>
            <pc:sldMk cId="459780207" sldId="284"/>
            <ac:spMk id="97" creationId="{669EC59C-5F48-F144-97E3-2C1C17CEEF7C}"/>
          </ac:spMkLst>
        </pc:spChg>
        <pc:cxnChg chg="mod">
          <ac:chgData name="E Sharratt" userId="240a805a-42a6-4db4-8f33-c1edd6012f04" providerId="ADAL" clId="{068D6B1C-D3A9-394C-8E5B-2D0C4ADD31DF}" dt="2021-01-27T16:36:02.421" v="65" actId="1076"/>
          <ac:cxnSpMkLst>
            <pc:docMk/>
            <pc:sldMk cId="459780207" sldId="284"/>
            <ac:cxnSpMk id="76" creationId="{00000000-0000-0000-0000-000000000000}"/>
          </ac:cxnSpMkLst>
        </pc:cxnChg>
      </pc:sldChg>
      <pc:sldChg chg="del">
        <pc:chgData name="E Sharratt" userId="240a805a-42a6-4db4-8f33-c1edd6012f04" providerId="ADAL" clId="{068D6B1C-D3A9-394C-8E5B-2D0C4ADD31DF}" dt="2021-01-27T16:32:58.128" v="16" actId="2696"/>
        <pc:sldMkLst>
          <pc:docMk/>
          <pc:sldMk cId="0" sldId="285"/>
        </pc:sldMkLst>
      </pc:sldChg>
      <pc:sldChg chg="del">
        <pc:chgData name="E Sharratt" userId="240a805a-42a6-4db4-8f33-c1edd6012f04" providerId="ADAL" clId="{068D6B1C-D3A9-394C-8E5B-2D0C4ADD31DF}" dt="2021-01-27T16:32:59.194" v="17" actId="2696"/>
        <pc:sldMkLst>
          <pc:docMk/>
          <pc:sldMk cId="0" sldId="286"/>
        </pc:sldMkLst>
      </pc:sldChg>
      <pc:sldChg chg="del">
        <pc:chgData name="E Sharratt" userId="240a805a-42a6-4db4-8f33-c1edd6012f04" providerId="ADAL" clId="{068D6B1C-D3A9-394C-8E5B-2D0C4ADD31DF}" dt="2021-01-27T16:33:00.698" v="18" actId="2696"/>
        <pc:sldMkLst>
          <pc:docMk/>
          <pc:sldMk cId="0" sldId="287"/>
        </pc:sldMkLst>
      </pc:sldChg>
      <pc:sldChg chg="del">
        <pc:chgData name="E Sharratt" userId="240a805a-42a6-4db4-8f33-c1edd6012f04" providerId="ADAL" clId="{068D6B1C-D3A9-394C-8E5B-2D0C4ADD31DF}" dt="2021-01-27T16:33:03.039" v="19" actId="2696"/>
        <pc:sldMkLst>
          <pc:docMk/>
          <pc:sldMk cId="0" sldId="288"/>
        </pc:sldMkLst>
      </pc:sldChg>
      <pc:sldChg chg="modSp add mod">
        <pc:chgData name="E Sharratt" userId="240a805a-42a6-4db4-8f33-c1edd6012f04" providerId="ADAL" clId="{068D6B1C-D3A9-394C-8E5B-2D0C4ADD31DF}" dt="2021-01-27T16:33:44.956" v="26" actId="20577"/>
        <pc:sldMkLst>
          <pc:docMk/>
          <pc:sldMk cId="1513120203" sldId="292"/>
        </pc:sldMkLst>
        <pc:spChg chg="mod">
          <ac:chgData name="E Sharratt" userId="240a805a-42a6-4db4-8f33-c1edd6012f04" providerId="ADAL" clId="{068D6B1C-D3A9-394C-8E5B-2D0C4ADD31DF}" dt="2021-01-27T16:33:41.937" v="24" actId="20577"/>
          <ac:spMkLst>
            <pc:docMk/>
            <pc:sldMk cId="1513120203" sldId="292"/>
            <ac:spMk id="15" creationId="{00000000-0000-0000-0000-000000000000}"/>
          </ac:spMkLst>
        </pc:spChg>
        <pc:spChg chg="mod">
          <ac:chgData name="E Sharratt" userId="240a805a-42a6-4db4-8f33-c1edd6012f04" providerId="ADAL" clId="{068D6B1C-D3A9-394C-8E5B-2D0C4ADD31DF}" dt="2021-01-27T16:33:44.956" v="26" actId="20577"/>
          <ac:spMkLst>
            <pc:docMk/>
            <pc:sldMk cId="1513120203" sldId="292"/>
            <ac:spMk id="2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4B06B6-AFC6-4DF6-AF13-447355A9C5F3}" type="datetimeFigureOut">
              <a:rPr lang="en-GB" smtClean="0"/>
              <a:pPr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251520" y="6273652"/>
            <a:ext cx="8568952" cy="404664"/>
            <a:chOff x="251520" y="6273652"/>
            <a:chExt cx="8568952" cy="404664"/>
          </a:xfrm>
        </p:grpSpPr>
        <p:sp>
          <p:nvSpPr>
            <p:cNvPr id="10" name="Rounded Rectangle 9"/>
            <p:cNvSpPr/>
            <p:nvPr/>
          </p:nvSpPr>
          <p:spPr>
            <a:xfrm>
              <a:off x="251520" y="6273652"/>
              <a:ext cx="8568952" cy="404664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47564" y="6291318"/>
              <a:ext cx="622869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-  MATHS TOPICS  KS2  -</a:t>
              </a:r>
            </a:p>
          </p:txBody>
        </p:sp>
        <p:sp>
          <p:nvSpPr>
            <p:cNvPr id="8" name="Oval 7"/>
            <p:cNvSpPr/>
            <p:nvPr/>
          </p:nvSpPr>
          <p:spPr>
            <a:xfrm>
              <a:off x="287524" y="6306784"/>
              <a:ext cx="337728" cy="337728"/>
            </a:xfrm>
            <a:prstGeom prst="ellipse">
              <a:avLst/>
            </a:prstGeom>
            <a:solidFill>
              <a:srgbClr val="FFFF66"/>
            </a:solidFill>
            <a:ln w="635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0374" y="6321760"/>
              <a:ext cx="25202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rgbClr val="003300"/>
                  </a:solidFill>
                </a:rPr>
                <a:t>N</a:t>
              </a: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6928012" y="6309320"/>
              <a:ext cx="1836204" cy="332656"/>
            </a:xfrm>
            <a:prstGeom prst="roundRect">
              <a:avLst>
                <a:gd name="adj" fmla="val 50000"/>
              </a:avLst>
            </a:prstGeom>
            <a:solidFill>
              <a:srgbClr val="FFFF66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773578" y="764704"/>
            <a:ext cx="7596844" cy="4644516"/>
          </a:xfrm>
          <a:prstGeom prst="roundRect">
            <a:avLst>
              <a:gd name="adj" fmla="val 15239"/>
            </a:avLst>
          </a:prstGeom>
          <a:solidFill>
            <a:srgbClr val="FFFF99"/>
          </a:solidFill>
          <a:ln w="1016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863588" y="1271082"/>
            <a:ext cx="741682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/>
              <a:t>Adding &amp; Subtracting Decimals</a:t>
            </a:r>
          </a:p>
        </p:txBody>
      </p:sp>
      <p:grpSp>
        <p:nvGrpSpPr>
          <p:cNvPr id="25" name="Group 23"/>
          <p:cNvGrpSpPr/>
          <p:nvPr/>
        </p:nvGrpSpPr>
        <p:grpSpPr>
          <a:xfrm>
            <a:off x="904203" y="4066211"/>
            <a:ext cx="1212384" cy="1212384"/>
            <a:chOff x="323528" y="1556792"/>
            <a:chExt cx="2223864" cy="2223864"/>
          </a:xfrm>
        </p:grpSpPr>
        <p:sp>
          <p:nvSpPr>
            <p:cNvPr id="26" name="Oval 25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28" name="Hexagon 27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28575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ctagon 28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28575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Decagon 29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gular Pentagon 30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28575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Adding Decimals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23284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To add decimals we need to keep the decimal points in line.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Adding Decimals</a:t>
              </a:r>
              <a:endParaRPr lang="en-GB" sz="2400" b="1" i="1" dirty="0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374014" y="1377538"/>
            <a:ext cx="8395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Example 1:      </a:t>
            </a:r>
            <a:r>
              <a:rPr lang="en-GB" b="1" dirty="0"/>
              <a:t>Work out   7.8  +  24.9</a:t>
            </a:r>
          </a:p>
        </p:txBody>
      </p: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5" name="Rounded Rectangle 24"/>
          <p:cNvSpPr/>
          <p:nvPr/>
        </p:nvSpPr>
        <p:spPr>
          <a:xfrm>
            <a:off x="1211283" y="4942114"/>
            <a:ext cx="2208193" cy="657836"/>
          </a:xfrm>
          <a:prstGeom prst="roundRect">
            <a:avLst>
              <a:gd name="adj" fmla="val 20249"/>
            </a:avLst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467832" y="4073569"/>
            <a:ext cx="5562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4000" b="1" dirty="0"/>
              <a:t>+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220538" y="3487183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/>
              <a:t>7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786187" y="3487183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/>
              <a:t>8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797391" y="4086271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/>
              <a:t>2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220538" y="4086271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/>
              <a:t>4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2786187" y="4086271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/>
              <a:t>9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797391" y="4859226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>
                <a:solidFill>
                  <a:srgbClr val="663300"/>
                </a:solidFill>
              </a:rPr>
              <a:t>3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220538" y="4859226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>
                <a:solidFill>
                  <a:srgbClr val="663300"/>
                </a:solidFill>
              </a:rPr>
              <a:t>2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2786187" y="4859226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>
                <a:solidFill>
                  <a:srgbClr val="663300"/>
                </a:solidFill>
              </a:rPr>
              <a:t>7</a:t>
            </a:r>
          </a:p>
        </p:txBody>
      </p:sp>
      <p:grpSp>
        <p:nvGrpSpPr>
          <p:cNvPr id="48" name="Group 114"/>
          <p:cNvGrpSpPr/>
          <p:nvPr/>
        </p:nvGrpSpPr>
        <p:grpSpPr>
          <a:xfrm>
            <a:off x="1314450" y="4867360"/>
            <a:ext cx="2091968" cy="815444"/>
            <a:chOff x="4025735" y="3710842"/>
            <a:chExt cx="2921330" cy="815444"/>
          </a:xfrm>
        </p:grpSpPr>
        <p:cxnSp>
          <p:nvCxnSpPr>
            <p:cNvPr id="49" name="Straight Connector 48"/>
            <p:cNvCxnSpPr/>
            <p:nvPr/>
          </p:nvCxnSpPr>
          <p:spPr>
            <a:xfrm>
              <a:off x="4025735" y="3710842"/>
              <a:ext cx="292133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>
              <a:off x="4025735" y="4526286"/>
              <a:ext cx="292133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2" name="TextBox 51"/>
          <p:cNvSpPr txBox="1"/>
          <p:nvPr/>
        </p:nvSpPr>
        <p:spPr>
          <a:xfrm>
            <a:off x="1797391" y="5681674"/>
            <a:ext cx="439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663300"/>
                </a:solidFill>
              </a:rPr>
              <a:t>1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2220538" y="5681674"/>
            <a:ext cx="439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663300"/>
                </a:solidFill>
              </a:rPr>
              <a:t>1</a:t>
            </a:r>
          </a:p>
        </p:txBody>
      </p:sp>
      <p:sp>
        <p:nvSpPr>
          <p:cNvPr id="54" name="Down Arrow 53"/>
          <p:cNvSpPr/>
          <p:nvPr/>
        </p:nvSpPr>
        <p:spPr>
          <a:xfrm>
            <a:off x="2862987" y="3009750"/>
            <a:ext cx="285750" cy="533400"/>
          </a:xfrm>
          <a:prstGeom prst="downArrow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6350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Down Arrow 54"/>
          <p:cNvSpPr/>
          <p:nvPr/>
        </p:nvSpPr>
        <p:spPr>
          <a:xfrm>
            <a:off x="2240188" y="3009750"/>
            <a:ext cx="285750" cy="533400"/>
          </a:xfrm>
          <a:prstGeom prst="downArrow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6350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Down Arrow 55"/>
          <p:cNvSpPr/>
          <p:nvPr/>
        </p:nvSpPr>
        <p:spPr>
          <a:xfrm>
            <a:off x="1874191" y="3009750"/>
            <a:ext cx="285750" cy="533400"/>
          </a:xfrm>
          <a:prstGeom prst="downArrow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6350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9" name="Group 135"/>
          <p:cNvGrpSpPr/>
          <p:nvPr/>
        </p:nvGrpSpPr>
        <p:grpSpPr>
          <a:xfrm>
            <a:off x="547701" y="1828801"/>
            <a:ext cx="3906984" cy="991040"/>
            <a:chOff x="4239489" y="1959429"/>
            <a:chExt cx="3906984" cy="536458"/>
          </a:xfrm>
        </p:grpSpPr>
        <p:sp>
          <p:nvSpPr>
            <p:cNvPr id="60" name="Rounded Rectangle 59"/>
            <p:cNvSpPr/>
            <p:nvPr/>
          </p:nvSpPr>
          <p:spPr>
            <a:xfrm>
              <a:off x="4239489" y="1959429"/>
              <a:ext cx="3906984" cy="53645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4324868" y="2052727"/>
              <a:ext cx="3736227" cy="3498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Write the numbers one on top of the other, with </a:t>
              </a:r>
              <a:r>
                <a:rPr lang="en-GB" b="1" dirty="0">
                  <a:solidFill>
                    <a:srgbClr val="663300"/>
                  </a:solidFill>
                </a:rPr>
                <a:t>decimal points </a:t>
              </a:r>
              <a:r>
                <a:rPr lang="en-GB" b="1" dirty="0"/>
                <a:t>in line.</a:t>
              </a:r>
              <a:endParaRPr lang="en-GB" dirty="0"/>
            </a:p>
          </p:txBody>
        </p:sp>
      </p:grpSp>
      <p:grpSp>
        <p:nvGrpSpPr>
          <p:cNvPr id="62" name="Group 136"/>
          <p:cNvGrpSpPr/>
          <p:nvPr/>
        </p:nvGrpSpPr>
        <p:grpSpPr>
          <a:xfrm>
            <a:off x="4725828" y="1828805"/>
            <a:ext cx="3906984" cy="991040"/>
            <a:chOff x="4239489" y="1959430"/>
            <a:chExt cx="3906984" cy="536458"/>
          </a:xfrm>
        </p:grpSpPr>
        <p:sp>
          <p:nvSpPr>
            <p:cNvPr id="63" name="Rounded Rectangle 62"/>
            <p:cNvSpPr/>
            <p:nvPr/>
          </p:nvSpPr>
          <p:spPr>
            <a:xfrm>
              <a:off x="4239489" y="1959430"/>
              <a:ext cx="3906984" cy="53645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4364182" y="1977756"/>
              <a:ext cx="3657599" cy="4998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Add the numbers in each column, starting from the </a:t>
              </a:r>
              <a:r>
                <a:rPr lang="en-GB" b="1" dirty="0">
                  <a:solidFill>
                    <a:srgbClr val="663300"/>
                  </a:solidFill>
                </a:rPr>
                <a:t>right</a:t>
              </a:r>
              <a:r>
                <a:rPr lang="en-GB" b="1" dirty="0"/>
                <a:t> and working to the </a:t>
              </a:r>
              <a:r>
                <a:rPr lang="en-GB" b="1" dirty="0">
                  <a:solidFill>
                    <a:srgbClr val="663300"/>
                  </a:solidFill>
                </a:rPr>
                <a:t>left</a:t>
              </a:r>
              <a:r>
                <a:rPr lang="en-GB" b="1" dirty="0"/>
                <a:t>.</a:t>
              </a:r>
              <a:endParaRPr lang="en-GB" dirty="0"/>
            </a:p>
          </p:txBody>
        </p:sp>
      </p:grpSp>
      <p:grpSp>
        <p:nvGrpSpPr>
          <p:cNvPr id="65" name="Group 168"/>
          <p:cNvGrpSpPr/>
          <p:nvPr/>
        </p:nvGrpSpPr>
        <p:grpSpPr>
          <a:xfrm>
            <a:off x="4798133" y="2940706"/>
            <a:ext cx="3762375" cy="740910"/>
            <a:chOff x="4852182" y="2571090"/>
            <a:chExt cx="3377556" cy="590012"/>
          </a:xfrm>
        </p:grpSpPr>
        <p:sp>
          <p:nvSpPr>
            <p:cNvPr id="66" name="Rounded Rectangle 65"/>
            <p:cNvSpPr/>
            <p:nvPr/>
          </p:nvSpPr>
          <p:spPr>
            <a:xfrm>
              <a:off x="4852182" y="2598167"/>
              <a:ext cx="3377556" cy="55555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10000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7" name="Group 140"/>
            <p:cNvGrpSpPr/>
            <p:nvPr/>
          </p:nvGrpSpPr>
          <p:grpSpPr>
            <a:xfrm>
              <a:off x="4962792" y="2571090"/>
              <a:ext cx="3156336" cy="590012"/>
              <a:chOff x="4821904" y="3432257"/>
              <a:chExt cx="3156336" cy="590012"/>
            </a:xfrm>
          </p:grpSpPr>
          <p:sp>
            <p:nvSpPr>
              <p:cNvPr id="68" name="TextBox 67"/>
              <p:cNvSpPr txBox="1"/>
              <p:nvPr/>
            </p:nvSpPr>
            <p:spPr>
              <a:xfrm>
                <a:off x="4821904" y="3432257"/>
                <a:ext cx="3156336" cy="4166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/>
                  <a:t>8  +  9   =   17</a:t>
                </a:r>
              </a:p>
            </p:txBody>
          </p:sp>
          <p:sp>
            <p:nvSpPr>
              <p:cNvPr id="69" name="TextBox 68"/>
              <p:cNvSpPr txBox="1"/>
              <p:nvPr/>
            </p:nvSpPr>
            <p:spPr>
              <a:xfrm>
                <a:off x="5171237" y="3752667"/>
                <a:ext cx="2457670" cy="2696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>
                    <a:solidFill>
                      <a:srgbClr val="663300"/>
                    </a:solidFill>
                  </a:rPr>
                  <a:t>So write this as shown.</a:t>
                </a:r>
              </a:p>
            </p:txBody>
          </p:sp>
        </p:grpSp>
      </p:grpSp>
      <p:grpSp>
        <p:nvGrpSpPr>
          <p:cNvPr id="70" name="Group 169"/>
          <p:cNvGrpSpPr/>
          <p:nvPr/>
        </p:nvGrpSpPr>
        <p:grpSpPr>
          <a:xfrm>
            <a:off x="4798133" y="3929993"/>
            <a:ext cx="3762375" cy="740909"/>
            <a:chOff x="4852182" y="2571091"/>
            <a:chExt cx="3377556" cy="590011"/>
          </a:xfrm>
        </p:grpSpPr>
        <p:sp>
          <p:nvSpPr>
            <p:cNvPr id="71" name="Rounded Rectangle 70"/>
            <p:cNvSpPr/>
            <p:nvPr/>
          </p:nvSpPr>
          <p:spPr>
            <a:xfrm>
              <a:off x="4852182" y="2598167"/>
              <a:ext cx="3377556" cy="55555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10000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72" name="Group 140"/>
            <p:cNvGrpSpPr/>
            <p:nvPr/>
          </p:nvGrpSpPr>
          <p:grpSpPr>
            <a:xfrm>
              <a:off x="4962792" y="2571091"/>
              <a:ext cx="3156336" cy="590011"/>
              <a:chOff x="4821904" y="3432258"/>
              <a:chExt cx="3156336" cy="590011"/>
            </a:xfrm>
          </p:grpSpPr>
          <p:sp>
            <p:nvSpPr>
              <p:cNvPr id="73" name="TextBox 72"/>
              <p:cNvSpPr txBox="1"/>
              <p:nvPr/>
            </p:nvSpPr>
            <p:spPr>
              <a:xfrm>
                <a:off x="4821904" y="3432258"/>
                <a:ext cx="3156336" cy="4166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/>
                  <a:t>7  +  4  +  1   =   12</a:t>
                </a:r>
              </a:p>
            </p:txBody>
          </p:sp>
          <p:sp>
            <p:nvSpPr>
              <p:cNvPr id="74" name="TextBox 73"/>
              <p:cNvSpPr txBox="1"/>
              <p:nvPr/>
            </p:nvSpPr>
            <p:spPr>
              <a:xfrm>
                <a:off x="5171237" y="3752667"/>
                <a:ext cx="2457670" cy="2696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>
                    <a:solidFill>
                      <a:srgbClr val="663300"/>
                    </a:solidFill>
                  </a:rPr>
                  <a:t>So write this as shown.</a:t>
                </a:r>
              </a:p>
            </p:txBody>
          </p:sp>
        </p:grpSp>
      </p:grpSp>
      <p:grpSp>
        <p:nvGrpSpPr>
          <p:cNvPr id="75" name="Group 174"/>
          <p:cNvGrpSpPr/>
          <p:nvPr/>
        </p:nvGrpSpPr>
        <p:grpSpPr>
          <a:xfrm>
            <a:off x="4798133" y="4919278"/>
            <a:ext cx="3762375" cy="740909"/>
            <a:chOff x="4852182" y="2571091"/>
            <a:chExt cx="3377556" cy="590011"/>
          </a:xfrm>
        </p:grpSpPr>
        <p:sp>
          <p:nvSpPr>
            <p:cNvPr id="76" name="Rounded Rectangle 75"/>
            <p:cNvSpPr/>
            <p:nvPr/>
          </p:nvSpPr>
          <p:spPr>
            <a:xfrm>
              <a:off x="4852182" y="2598167"/>
              <a:ext cx="3377556" cy="55555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10000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77" name="Group 140"/>
            <p:cNvGrpSpPr/>
            <p:nvPr/>
          </p:nvGrpSpPr>
          <p:grpSpPr>
            <a:xfrm>
              <a:off x="4962792" y="2571091"/>
              <a:ext cx="3156336" cy="590011"/>
              <a:chOff x="4821904" y="3432258"/>
              <a:chExt cx="3156336" cy="590011"/>
            </a:xfrm>
          </p:grpSpPr>
          <p:sp>
            <p:nvSpPr>
              <p:cNvPr id="78" name="TextBox 77"/>
              <p:cNvSpPr txBox="1"/>
              <p:nvPr/>
            </p:nvSpPr>
            <p:spPr>
              <a:xfrm>
                <a:off x="4821904" y="3432258"/>
                <a:ext cx="3156336" cy="4166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/>
                  <a:t>2  +  1   =   3</a:t>
                </a:r>
              </a:p>
            </p:txBody>
          </p:sp>
          <p:sp>
            <p:nvSpPr>
              <p:cNvPr id="79" name="TextBox 78"/>
              <p:cNvSpPr txBox="1"/>
              <p:nvPr/>
            </p:nvSpPr>
            <p:spPr>
              <a:xfrm>
                <a:off x="5171237" y="3752667"/>
                <a:ext cx="2457670" cy="2696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>
                    <a:solidFill>
                      <a:srgbClr val="663300"/>
                    </a:solidFill>
                  </a:rPr>
                  <a:t>So write this as shown.</a:t>
                </a:r>
              </a:p>
            </p:txBody>
          </p:sp>
        </p:grpSp>
      </p:grpSp>
      <p:sp>
        <p:nvSpPr>
          <p:cNvPr id="80" name="TextBox 79"/>
          <p:cNvSpPr txBox="1"/>
          <p:nvPr/>
        </p:nvSpPr>
        <p:spPr>
          <a:xfrm>
            <a:off x="2574818" y="3487183"/>
            <a:ext cx="28713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/>
              <a:t>.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2574818" y="4086271"/>
            <a:ext cx="28713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/>
              <a:t>.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2574818" y="4859226"/>
            <a:ext cx="28713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>
                <a:solidFill>
                  <a:srgbClr val="663300"/>
                </a:solidFill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5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"/>
                            </p:stCondLst>
                            <p:childTnLst>
                              <p:par>
                                <p:cTn id="8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500"/>
                            </p:stCondLst>
                            <p:childTnLst>
                              <p:par>
                                <p:cTn id="9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"/>
                            </p:stCondLst>
                            <p:childTnLst>
                              <p:par>
                                <p:cTn id="1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500"/>
                            </p:stCondLst>
                            <p:childTnLst>
                              <p:par>
                                <p:cTn id="12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9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000"/>
                            </p:stCondLst>
                            <p:childTnLst>
                              <p:par>
                                <p:cTn id="1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8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2000"/>
                            </p:stCondLst>
                            <p:childTnLst>
                              <p:par>
                                <p:cTn id="14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2500"/>
                            </p:stCondLst>
                            <p:childTnLst>
                              <p:par>
                                <p:cTn id="1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5" grpId="0"/>
      <p:bldP spid="23" grpId="0"/>
      <p:bldP spid="25" grpId="0" animBg="1"/>
      <p:bldP spid="26" grpId="0"/>
      <p:bldP spid="30" grpId="0"/>
      <p:bldP spid="38" grpId="0"/>
      <p:bldP spid="40" grpId="0"/>
      <p:bldP spid="41" grpId="0"/>
      <p:bldP spid="42" grpId="0"/>
      <p:bldP spid="45" grpId="0"/>
      <p:bldP spid="46" grpId="0"/>
      <p:bldP spid="47" grpId="0"/>
      <p:bldP spid="52" grpId="0"/>
      <p:bldP spid="53" grpId="0"/>
      <p:bldP spid="54" grpId="0" animBg="1"/>
      <p:bldP spid="54" grpId="1" animBg="1"/>
      <p:bldP spid="55" grpId="0" animBg="1"/>
      <p:bldP spid="55" grpId="1" animBg="1"/>
      <p:bldP spid="56" grpId="0" animBg="1"/>
      <p:bldP spid="56" grpId="1" animBg="1"/>
      <p:bldP spid="80" grpId="0"/>
      <p:bldP spid="81" grpId="0"/>
      <p:bldP spid="8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Adding Decimals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23284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To add decimals we need to keep the decimal points in line.</a:t>
            </a: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Adding Decimals</a:t>
              </a:r>
              <a:endParaRPr lang="en-GB" sz="2400" b="1" i="1" dirty="0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374014" y="1377538"/>
            <a:ext cx="8395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Example 2:      </a:t>
            </a:r>
            <a:r>
              <a:rPr lang="en-GB" b="1" dirty="0"/>
              <a:t>Work out   86.4  +  49.8</a:t>
            </a:r>
          </a:p>
        </p:txBody>
      </p: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5" name="Rounded Rectangle 24"/>
          <p:cNvSpPr/>
          <p:nvPr/>
        </p:nvSpPr>
        <p:spPr>
          <a:xfrm>
            <a:off x="1211283" y="4942114"/>
            <a:ext cx="2208193" cy="657836"/>
          </a:xfrm>
          <a:prstGeom prst="roundRect">
            <a:avLst>
              <a:gd name="adj" fmla="val 20249"/>
            </a:avLst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467832" y="4073569"/>
            <a:ext cx="5562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4000" b="1" dirty="0"/>
              <a:t>+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797391" y="3487183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/>
              <a:t>8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220538" y="3487183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/>
              <a:t>6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786187" y="3487183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/>
              <a:t>4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797391" y="4086271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/>
              <a:t>4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220538" y="4086271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/>
              <a:t>9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2786187" y="4086271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/>
              <a:t>8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1371691" y="4859226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>
                <a:solidFill>
                  <a:srgbClr val="663300"/>
                </a:solidFill>
              </a:rPr>
              <a:t>1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797391" y="4859226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>
                <a:solidFill>
                  <a:srgbClr val="663300"/>
                </a:solidFill>
              </a:rPr>
              <a:t>3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220538" y="4859226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>
                <a:solidFill>
                  <a:srgbClr val="663300"/>
                </a:solidFill>
              </a:rPr>
              <a:t>6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2786187" y="4859226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>
                <a:solidFill>
                  <a:srgbClr val="663300"/>
                </a:solidFill>
              </a:rPr>
              <a:t>2</a:t>
            </a:r>
          </a:p>
        </p:txBody>
      </p:sp>
      <p:grpSp>
        <p:nvGrpSpPr>
          <p:cNvPr id="6" name="Group 114"/>
          <p:cNvGrpSpPr/>
          <p:nvPr/>
        </p:nvGrpSpPr>
        <p:grpSpPr>
          <a:xfrm>
            <a:off x="1314450" y="4867360"/>
            <a:ext cx="2091968" cy="815444"/>
            <a:chOff x="4025735" y="3710842"/>
            <a:chExt cx="2921330" cy="815444"/>
          </a:xfrm>
        </p:grpSpPr>
        <p:cxnSp>
          <p:nvCxnSpPr>
            <p:cNvPr id="49" name="Straight Connector 48"/>
            <p:cNvCxnSpPr/>
            <p:nvPr/>
          </p:nvCxnSpPr>
          <p:spPr>
            <a:xfrm>
              <a:off x="4025735" y="3710842"/>
              <a:ext cx="292133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>
              <a:off x="4025735" y="4526286"/>
              <a:ext cx="292133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2" name="TextBox 51"/>
          <p:cNvSpPr txBox="1"/>
          <p:nvPr/>
        </p:nvSpPr>
        <p:spPr>
          <a:xfrm>
            <a:off x="1797391" y="5681674"/>
            <a:ext cx="439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663300"/>
                </a:solidFill>
              </a:rPr>
              <a:t>1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2220538" y="5681674"/>
            <a:ext cx="439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663300"/>
                </a:solidFill>
              </a:rPr>
              <a:t>1</a:t>
            </a:r>
          </a:p>
        </p:txBody>
      </p:sp>
      <p:sp>
        <p:nvSpPr>
          <p:cNvPr id="54" name="Down Arrow 53"/>
          <p:cNvSpPr/>
          <p:nvPr/>
        </p:nvSpPr>
        <p:spPr>
          <a:xfrm>
            <a:off x="2862987" y="3009750"/>
            <a:ext cx="285750" cy="533400"/>
          </a:xfrm>
          <a:prstGeom prst="downArrow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6350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Down Arrow 54"/>
          <p:cNvSpPr/>
          <p:nvPr/>
        </p:nvSpPr>
        <p:spPr>
          <a:xfrm>
            <a:off x="2240188" y="3009750"/>
            <a:ext cx="285750" cy="533400"/>
          </a:xfrm>
          <a:prstGeom prst="downArrow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6350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Down Arrow 55"/>
          <p:cNvSpPr/>
          <p:nvPr/>
        </p:nvSpPr>
        <p:spPr>
          <a:xfrm>
            <a:off x="1874191" y="3009750"/>
            <a:ext cx="285750" cy="533400"/>
          </a:xfrm>
          <a:prstGeom prst="downArrow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6350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" name="Group 135"/>
          <p:cNvGrpSpPr/>
          <p:nvPr/>
        </p:nvGrpSpPr>
        <p:grpSpPr>
          <a:xfrm>
            <a:off x="547701" y="1828801"/>
            <a:ext cx="3906984" cy="991040"/>
            <a:chOff x="4239489" y="1959429"/>
            <a:chExt cx="3906984" cy="536458"/>
          </a:xfrm>
        </p:grpSpPr>
        <p:sp>
          <p:nvSpPr>
            <p:cNvPr id="60" name="Rounded Rectangle 59"/>
            <p:cNvSpPr/>
            <p:nvPr/>
          </p:nvSpPr>
          <p:spPr>
            <a:xfrm>
              <a:off x="4239489" y="1959429"/>
              <a:ext cx="3906984" cy="53645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4324868" y="2052727"/>
              <a:ext cx="3736227" cy="3498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Write the numbers one on top of the other, with </a:t>
              </a:r>
              <a:r>
                <a:rPr lang="en-GB" b="1" dirty="0">
                  <a:solidFill>
                    <a:srgbClr val="663300"/>
                  </a:solidFill>
                </a:rPr>
                <a:t>decimal points </a:t>
              </a:r>
              <a:r>
                <a:rPr lang="en-GB" b="1" dirty="0"/>
                <a:t>in line.</a:t>
              </a:r>
              <a:endParaRPr lang="en-GB" dirty="0"/>
            </a:p>
          </p:txBody>
        </p:sp>
      </p:grpSp>
      <p:grpSp>
        <p:nvGrpSpPr>
          <p:cNvPr id="13" name="Group 136"/>
          <p:cNvGrpSpPr/>
          <p:nvPr/>
        </p:nvGrpSpPr>
        <p:grpSpPr>
          <a:xfrm>
            <a:off x="4725828" y="1828805"/>
            <a:ext cx="3906984" cy="991040"/>
            <a:chOff x="4239489" y="1959430"/>
            <a:chExt cx="3906984" cy="536458"/>
          </a:xfrm>
        </p:grpSpPr>
        <p:sp>
          <p:nvSpPr>
            <p:cNvPr id="63" name="Rounded Rectangle 62"/>
            <p:cNvSpPr/>
            <p:nvPr/>
          </p:nvSpPr>
          <p:spPr>
            <a:xfrm>
              <a:off x="4239489" y="1959430"/>
              <a:ext cx="3906984" cy="53645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4364182" y="1977756"/>
              <a:ext cx="3657599" cy="4998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Add the numbers in each column, starting from the </a:t>
              </a:r>
              <a:r>
                <a:rPr lang="en-GB" b="1" dirty="0">
                  <a:solidFill>
                    <a:srgbClr val="663300"/>
                  </a:solidFill>
                </a:rPr>
                <a:t>right</a:t>
              </a:r>
              <a:r>
                <a:rPr lang="en-GB" b="1" dirty="0"/>
                <a:t> and working to the </a:t>
              </a:r>
              <a:r>
                <a:rPr lang="en-GB" b="1" dirty="0">
                  <a:solidFill>
                    <a:srgbClr val="663300"/>
                  </a:solidFill>
                </a:rPr>
                <a:t>left</a:t>
              </a:r>
              <a:r>
                <a:rPr lang="en-GB" b="1" dirty="0"/>
                <a:t>.</a:t>
              </a:r>
              <a:endParaRPr lang="en-GB" dirty="0"/>
            </a:p>
          </p:txBody>
        </p:sp>
      </p:grpSp>
      <p:grpSp>
        <p:nvGrpSpPr>
          <p:cNvPr id="16" name="Group 168"/>
          <p:cNvGrpSpPr/>
          <p:nvPr/>
        </p:nvGrpSpPr>
        <p:grpSpPr>
          <a:xfrm>
            <a:off x="4798133" y="2940706"/>
            <a:ext cx="3762375" cy="740910"/>
            <a:chOff x="4852182" y="2571090"/>
            <a:chExt cx="3377556" cy="590012"/>
          </a:xfrm>
        </p:grpSpPr>
        <p:sp>
          <p:nvSpPr>
            <p:cNvPr id="66" name="Rounded Rectangle 65"/>
            <p:cNvSpPr/>
            <p:nvPr/>
          </p:nvSpPr>
          <p:spPr>
            <a:xfrm>
              <a:off x="4852182" y="2598167"/>
              <a:ext cx="3377556" cy="55555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10000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9" name="Group 140"/>
            <p:cNvGrpSpPr/>
            <p:nvPr/>
          </p:nvGrpSpPr>
          <p:grpSpPr>
            <a:xfrm>
              <a:off x="4962792" y="2571090"/>
              <a:ext cx="3156336" cy="590012"/>
              <a:chOff x="4821904" y="3432257"/>
              <a:chExt cx="3156336" cy="590012"/>
            </a:xfrm>
          </p:grpSpPr>
          <p:sp>
            <p:nvSpPr>
              <p:cNvPr id="68" name="TextBox 67"/>
              <p:cNvSpPr txBox="1"/>
              <p:nvPr/>
            </p:nvSpPr>
            <p:spPr>
              <a:xfrm>
                <a:off x="4821904" y="3432257"/>
                <a:ext cx="3156336" cy="4166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/>
                  <a:t>4  +  8   =   12</a:t>
                </a:r>
              </a:p>
            </p:txBody>
          </p:sp>
          <p:sp>
            <p:nvSpPr>
              <p:cNvPr id="69" name="TextBox 68"/>
              <p:cNvSpPr txBox="1"/>
              <p:nvPr/>
            </p:nvSpPr>
            <p:spPr>
              <a:xfrm>
                <a:off x="5171237" y="3752667"/>
                <a:ext cx="2457670" cy="2696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>
                    <a:solidFill>
                      <a:srgbClr val="663300"/>
                    </a:solidFill>
                  </a:rPr>
                  <a:t>So write this as shown.</a:t>
                </a:r>
              </a:p>
            </p:txBody>
          </p:sp>
        </p:grpSp>
      </p:grpSp>
      <p:grpSp>
        <p:nvGrpSpPr>
          <p:cNvPr id="20" name="Group 169"/>
          <p:cNvGrpSpPr/>
          <p:nvPr/>
        </p:nvGrpSpPr>
        <p:grpSpPr>
          <a:xfrm>
            <a:off x="4798133" y="3929993"/>
            <a:ext cx="3762375" cy="740909"/>
            <a:chOff x="4852182" y="2571091"/>
            <a:chExt cx="3377556" cy="590011"/>
          </a:xfrm>
        </p:grpSpPr>
        <p:sp>
          <p:nvSpPr>
            <p:cNvPr id="71" name="Rounded Rectangle 70"/>
            <p:cNvSpPr/>
            <p:nvPr/>
          </p:nvSpPr>
          <p:spPr>
            <a:xfrm>
              <a:off x="4852182" y="2598167"/>
              <a:ext cx="3377556" cy="55555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10000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1" name="Group 140"/>
            <p:cNvGrpSpPr/>
            <p:nvPr/>
          </p:nvGrpSpPr>
          <p:grpSpPr>
            <a:xfrm>
              <a:off x="4962792" y="2571091"/>
              <a:ext cx="3156336" cy="590011"/>
              <a:chOff x="4821904" y="3432258"/>
              <a:chExt cx="3156336" cy="590011"/>
            </a:xfrm>
          </p:grpSpPr>
          <p:sp>
            <p:nvSpPr>
              <p:cNvPr id="73" name="TextBox 72"/>
              <p:cNvSpPr txBox="1"/>
              <p:nvPr/>
            </p:nvSpPr>
            <p:spPr>
              <a:xfrm>
                <a:off x="4821904" y="3432258"/>
                <a:ext cx="3156336" cy="4166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/>
                  <a:t>6  +  9  +  1   =   16</a:t>
                </a:r>
              </a:p>
            </p:txBody>
          </p:sp>
          <p:sp>
            <p:nvSpPr>
              <p:cNvPr id="74" name="TextBox 73"/>
              <p:cNvSpPr txBox="1"/>
              <p:nvPr/>
            </p:nvSpPr>
            <p:spPr>
              <a:xfrm>
                <a:off x="5171237" y="3752667"/>
                <a:ext cx="2457670" cy="2696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>
                    <a:solidFill>
                      <a:srgbClr val="663300"/>
                    </a:solidFill>
                  </a:rPr>
                  <a:t>So write this as shown.</a:t>
                </a:r>
              </a:p>
            </p:txBody>
          </p:sp>
        </p:grpSp>
      </p:grpSp>
      <p:grpSp>
        <p:nvGrpSpPr>
          <p:cNvPr id="22" name="Group 174"/>
          <p:cNvGrpSpPr/>
          <p:nvPr/>
        </p:nvGrpSpPr>
        <p:grpSpPr>
          <a:xfrm>
            <a:off x="4798133" y="4919278"/>
            <a:ext cx="3762375" cy="740909"/>
            <a:chOff x="4852182" y="2571091"/>
            <a:chExt cx="3377556" cy="590011"/>
          </a:xfrm>
        </p:grpSpPr>
        <p:sp>
          <p:nvSpPr>
            <p:cNvPr id="76" name="Rounded Rectangle 75"/>
            <p:cNvSpPr/>
            <p:nvPr/>
          </p:nvSpPr>
          <p:spPr>
            <a:xfrm>
              <a:off x="4852182" y="2598167"/>
              <a:ext cx="3377556" cy="55555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10000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4" name="Group 140"/>
            <p:cNvGrpSpPr/>
            <p:nvPr/>
          </p:nvGrpSpPr>
          <p:grpSpPr>
            <a:xfrm>
              <a:off x="4962792" y="2571091"/>
              <a:ext cx="3156336" cy="590011"/>
              <a:chOff x="4821904" y="3432258"/>
              <a:chExt cx="3156336" cy="590011"/>
            </a:xfrm>
          </p:grpSpPr>
          <p:sp>
            <p:nvSpPr>
              <p:cNvPr id="78" name="TextBox 77"/>
              <p:cNvSpPr txBox="1"/>
              <p:nvPr/>
            </p:nvSpPr>
            <p:spPr>
              <a:xfrm>
                <a:off x="4821904" y="3432258"/>
                <a:ext cx="3156336" cy="4166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/>
                  <a:t>8  + 4  +  1   =   13</a:t>
                </a:r>
              </a:p>
            </p:txBody>
          </p:sp>
          <p:sp>
            <p:nvSpPr>
              <p:cNvPr id="79" name="TextBox 78"/>
              <p:cNvSpPr txBox="1"/>
              <p:nvPr/>
            </p:nvSpPr>
            <p:spPr>
              <a:xfrm>
                <a:off x="5171237" y="3752667"/>
                <a:ext cx="2457670" cy="2696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>
                    <a:solidFill>
                      <a:srgbClr val="663300"/>
                    </a:solidFill>
                  </a:rPr>
                  <a:t>So write this as shown.</a:t>
                </a:r>
              </a:p>
            </p:txBody>
          </p:sp>
        </p:grpSp>
      </p:grpSp>
      <p:sp>
        <p:nvSpPr>
          <p:cNvPr id="80" name="TextBox 79"/>
          <p:cNvSpPr txBox="1"/>
          <p:nvPr/>
        </p:nvSpPr>
        <p:spPr>
          <a:xfrm>
            <a:off x="2574818" y="3487183"/>
            <a:ext cx="28713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/>
              <a:t>.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2574818" y="4086271"/>
            <a:ext cx="28713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/>
              <a:t>.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2574818" y="4859226"/>
            <a:ext cx="28713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>
                <a:solidFill>
                  <a:srgbClr val="663300"/>
                </a:solidFill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5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500"/>
                            </p:stCondLst>
                            <p:childTnLst>
                              <p:par>
                                <p:cTn id="7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"/>
                            </p:stCondLst>
                            <p:childTnLst>
                              <p:par>
                                <p:cTn id="9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500"/>
                            </p:stCondLst>
                            <p:childTnLst>
                              <p:par>
                                <p:cTn id="10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000"/>
                            </p:stCondLst>
                            <p:childTnLst>
                              <p:par>
                                <p:cTn id="1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2000"/>
                            </p:stCondLst>
                            <p:childTnLst>
                              <p:par>
                                <p:cTn id="12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2500"/>
                            </p:stCondLst>
                            <p:childTnLst>
                              <p:par>
                                <p:cTn id="13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5" grpId="0" animBg="1"/>
      <p:bldP spid="26" grpId="0"/>
      <p:bldP spid="29" grpId="0"/>
      <p:bldP spid="30" grpId="0"/>
      <p:bldP spid="38" grpId="0"/>
      <p:bldP spid="40" grpId="0"/>
      <p:bldP spid="41" grpId="0"/>
      <p:bldP spid="42" grpId="0"/>
      <p:bldP spid="44" grpId="0"/>
      <p:bldP spid="45" grpId="0"/>
      <p:bldP spid="46" grpId="0"/>
      <p:bldP spid="47" grpId="0"/>
      <p:bldP spid="52" grpId="0"/>
      <p:bldP spid="53" grpId="0"/>
      <p:bldP spid="54" grpId="0" animBg="1"/>
      <p:bldP spid="54" grpId="1" animBg="1"/>
      <p:bldP spid="55" grpId="0" animBg="1"/>
      <p:bldP spid="55" grpId="1" animBg="1"/>
      <p:bldP spid="56" grpId="0" animBg="1"/>
      <p:bldP spid="56" grpId="1" animBg="1"/>
      <p:bldP spid="80" grpId="0"/>
      <p:bldP spid="81" grpId="0"/>
      <p:bldP spid="8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Adding Decimals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23284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To add decimals we need to keep the decimal points in line.</a:t>
            </a: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Adding Decimals</a:t>
              </a:r>
              <a:endParaRPr lang="en-GB" sz="2400" b="1" i="1" dirty="0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374014" y="1377538"/>
            <a:ext cx="8395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Example 3:      </a:t>
            </a:r>
            <a:r>
              <a:rPr lang="en-GB" b="1" dirty="0"/>
              <a:t>Work out   523.5  +  978.6</a:t>
            </a:r>
          </a:p>
        </p:txBody>
      </p: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5" name="Rounded Rectangle 24"/>
          <p:cNvSpPr/>
          <p:nvPr/>
        </p:nvSpPr>
        <p:spPr>
          <a:xfrm>
            <a:off x="893135" y="4942114"/>
            <a:ext cx="2849525" cy="657836"/>
          </a:xfrm>
          <a:prstGeom prst="roundRect">
            <a:avLst>
              <a:gd name="adj" fmla="val 20249"/>
            </a:avLst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276438" y="4073569"/>
            <a:ext cx="5562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4000" b="1" dirty="0"/>
              <a:t>+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243977" y="3487183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/>
              <a:t>2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667124" y="3487183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/>
              <a:t>3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3232773" y="3487183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/>
              <a:t>5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2243977" y="4086271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/>
              <a:t>7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667124" y="4086271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/>
              <a:t>8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3232773" y="4086271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/>
              <a:t>6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1818277" y="4859226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>
                <a:solidFill>
                  <a:srgbClr val="663300"/>
                </a:solidFill>
              </a:rPr>
              <a:t>5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2243977" y="4859226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>
                <a:solidFill>
                  <a:srgbClr val="663300"/>
                </a:solidFill>
              </a:rPr>
              <a:t>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667124" y="4859226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>
                <a:solidFill>
                  <a:srgbClr val="663300"/>
                </a:solidFill>
              </a:rPr>
              <a:t>2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3232773" y="4859226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>
                <a:solidFill>
                  <a:srgbClr val="663300"/>
                </a:solidFill>
              </a:rPr>
              <a:t>1</a:t>
            </a:r>
          </a:p>
        </p:txBody>
      </p:sp>
      <p:grpSp>
        <p:nvGrpSpPr>
          <p:cNvPr id="6" name="Group 114"/>
          <p:cNvGrpSpPr/>
          <p:nvPr/>
        </p:nvGrpSpPr>
        <p:grpSpPr>
          <a:xfrm>
            <a:off x="904373" y="4867360"/>
            <a:ext cx="2827048" cy="815444"/>
            <a:chOff x="4025735" y="3710842"/>
            <a:chExt cx="2921330" cy="815444"/>
          </a:xfrm>
        </p:grpSpPr>
        <p:cxnSp>
          <p:nvCxnSpPr>
            <p:cNvPr id="49" name="Straight Connector 48"/>
            <p:cNvCxnSpPr/>
            <p:nvPr/>
          </p:nvCxnSpPr>
          <p:spPr>
            <a:xfrm>
              <a:off x="4025735" y="3710842"/>
              <a:ext cx="292133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>
              <a:off x="4025735" y="4526286"/>
              <a:ext cx="292133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2" name="TextBox 51"/>
          <p:cNvSpPr txBox="1"/>
          <p:nvPr/>
        </p:nvSpPr>
        <p:spPr>
          <a:xfrm>
            <a:off x="2243977" y="5681674"/>
            <a:ext cx="439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663300"/>
                </a:solidFill>
              </a:rPr>
              <a:t>1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2667124" y="5681674"/>
            <a:ext cx="439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663300"/>
                </a:solidFill>
              </a:rPr>
              <a:t>1</a:t>
            </a:r>
          </a:p>
        </p:txBody>
      </p:sp>
      <p:sp>
        <p:nvSpPr>
          <p:cNvPr id="54" name="Down Arrow 53"/>
          <p:cNvSpPr/>
          <p:nvPr/>
        </p:nvSpPr>
        <p:spPr>
          <a:xfrm>
            <a:off x="3309573" y="3009750"/>
            <a:ext cx="285750" cy="533400"/>
          </a:xfrm>
          <a:prstGeom prst="downArrow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6350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Down Arrow 54"/>
          <p:cNvSpPr/>
          <p:nvPr/>
        </p:nvSpPr>
        <p:spPr>
          <a:xfrm>
            <a:off x="2743924" y="3009750"/>
            <a:ext cx="285750" cy="533400"/>
          </a:xfrm>
          <a:prstGeom prst="downArrow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6350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Down Arrow 55"/>
          <p:cNvSpPr/>
          <p:nvPr/>
        </p:nvSpPr>
        <p:spPr>
          <a:xfrm>
            <a:off x="2320777" y="3009750"/>
            <a:ext cx="285750" cy="533400"/>
          </a:xfrm>
          <a:prstGeom prst="downArrow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6350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" name="Group 135"/>
          <p:cNvGrpSpPr/>
          <p:nvPr/>
        </p:nvGrpSpPr>
        <p:grpSpPr>
          <a:xfrm>
            <a:off x="547701" y="1828801"/>
            <a:ext cx="3906984" cy="991040"/>
            <a:chOff x="4239489" y="1959429"/>
            <a:chExt cx="3906984" cy="536458"/>
          </a:xfrm>
        </p:grpSpPr>
        <p:sp>
          <p:nvSpPr>
            <p:cNvPr id="60" name="Rounded Rectangle 59"/>
            <p:cNvSpPr/>
            <p:nvPr/>
          </p:nvSpPr>
          <p:spPr>
            <a:xfrm>
              <a:off x="4239489" y="1959429"/>
              <a:ext cx="3906984" cy="53645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4324868" y="2052727"/>
              <a:ext cx="3736227" cy="3498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Write the numbers one on top of the other, with </a:t>
              </a:r>
              <a:r>
                <a:rPr lang="en-GB" b="1" dirty="0">
                  <a:solidFill>
                    <a:srgbClr val="663300"/>
                  </a:solidFill>
                </a:rPr>
                <a:t>decimal points </a:t>
              </a:r>
              <a:r>
                <a:rPr lang="en-GB" b="1" dirty="0"/>
                <a:t>in line.</a:t>
              </a:r>
              <a:endParaRPr lang="en-GB" dirty="0"/>
            </a:p>
          </p:txBody>
        </p:sp>
      </p:grpSp>
      <p:grpSp>
        <p:nvGrpSpPr>
          <p:cNvPr id="13" name="Group 136"/>
          <p:cNvGrpSpPr/>
          <p:nvPr/>
        </p:nvGrpSpPr>
        <p:grpSpPr>
          <a:xfrm>
            <a:off x="4725828" y="1828805"/>
            <a:ext cx="3906984" cy="991040"/>
            <a:chOff x="4239489" y="1959430"/>
            <a:chExt cx="3906984" cy="536458"/>
          </a:xfrm>
        </p:grpSpPr>
        <p:sp>
          <p:nvSpPr>
            <p:cNvPr id="63" name="Rounded Rectangle 62"/>
            <p:cNvSpPr/>
            <p:nvPr/>
          </p:nvSpPr>
          <p:spPr>
            <a:xfrm>
              <a:off x="4239489" y="1959430"/>
              <a:ext cx="3906984" cy="53645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4364182" y="1977756"/>
              <a:ext cx="3657599" cy="4998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Add the numbers in each column, starting from the </a:t>
              </a:r>
              <a:r>
                <a:rPr lang="en-GB" b="1" dirty="0">
                  <a:solidFill>
                    <a:srgbClr val="663300"/>
                  </a:solidFill>
                </a:rPr>
                <a:t>right</a:t>
              </a:r>
              <a:r>
                <a:rPr lang="en-GB" b="1" dirty="0"/>
                <a:t> and working to the </a:t>
              </a:r>
              <a:r>
                <a:rPr lang="en-GB" b="1" dirty="0">
                  <a:solidFill>
                    <a:srgbClr val="663300"/>
                  </a:solidFill>
                </a:rPr>
                <a:t>left</a:t>
              </a:r>
              <a:r>
                <a:rPr lang="en-GB" b="1" dirty="0"/>
                <a:t>.</a:t>
              </a:r>
              <a:endParaRPr lang="en-GB" dirty="0"/>
            </a:p>
          </p:txBody>
        </p:sp>
      </p:grpSp>
      <p:grpSp>
        <p:nvGrpSpPr>
          <p:cNvPr id="16" name="Group 168"/>
          <p:cNvGrpSpPr/>
          <p:nvPr/>
        </p:nvGrpSpPr>
        <p:grpSpPr>
          <a:xfrm>
            <a:off x="4798133" y="2940706"/>
            <a:ext cx="3762375" cy="740910"/>
            <a:chOff x="4852182" y="2571090"/>
            <a:chExt cx="3377556" cy="590012"/>
          </a:xfrm>
        </p:grpSpPr>
        <p:sp>
          <p:nvSpPr>
            <p:cNvPr id="66" name="Rounded Rectangle 65"/>
            <p:cNvSpPr/>
            <p:nvPr/>
          </p:nvSpPr>
          <p:spPr>
            <a:xfrm>
              <a:off x="4852182" y="2598167"/>
              <a:ext cx="3377556" cy="55555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10000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9" name="Group 140"/>
            <p:cNvGrpSpPr/>
            <p:nvPr/>
          </p:nvGrpSpPr>
          <p:grpSpPr>
            <a:xfrm>
              <a:off x="4962792" y="2571090"/>
              <a:ext cx="3156336" cy="590012"/>
              <a:chOff x="4821904" y="3432257"/>
              <a:chExt cx="3156336" cy="590012"/>
            </a:xfrm>
          </p:grpSpPr>
          <p:sp>
            <p:nvSpPr>
              <p:cNvPr id="68" name="TextBox 67"/>
              <p:cNvSpPr txBox="1"/>
              <p:nvPr/>
            </p:nvSpPr>
            <p:spPr>
              <a:xfrm>
                <a:off x="4821904" y="3432257"/>
                <a:ext cx="3156336" cy="4166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/>
                  <a:t>5  +  6   =   11</a:t>
                </a:r>
              </a:p>
            </p:txBody>
          </p:sp>
          <p:sp>
            <p:nvSpPr>
              <p:cNvPr id="69" name="TextBox 68"/>
              <p:cNvSpPr txBox="1"/>
              <p:nvPr/>
            </p:nvSpPr>
            <p:spPr>
              <a:xfrm>
                <a:off x="5171237" y="3752667"/>
                <a:ext cx="2457670" cy="2696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>
                    <a:solidFill>
                      <a:srgbClr val="663300"/>
                    </a:solidFill>
                  </a:rPr>
                  <a:t>So write this as shown.</a:t>
                </a:r>
              </a:p>
            </p:txBody>
          </p:sp>
        </p:grpSp>
      </p:grpSp>
      <p:grpSp>
        <p:nvGrpSpPr>
          <p:cNvPr id="20" name="Group 169"/>
          <p:cNvGrpSpPr/>
          <p:nvPr/>
        </p:nvGrpSpPr>
        <p:grpSpPr>
          <a:xfrm>
            <a:off x="4798133" y="3739631"/>
            <a:ext cx="3762375" cy="740909"/>
            <a:chOff x="4852182" y="2571091"/>
            <a:chExt cx="3377556" cy="590011"/>
          </a:xfrm>
        </p:grpSpPr>
        <p:sp>
          <p:nvSpPr>
            <p:cNvPr id="71" name="Rounded Rectangle 70"/>
            <p:cNvSpPr/>
            <p:nvPr/>
          </p:nvSpPr>
          <p:spPr>
            <a:xfrm>
              <a:off x="4852182" y="2598167"/>
              <a:ext cx="3377556" cy="55555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10000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1" name="Group 140"/>
            <p:cNvGrpSpPr/>
            <p:nvPr/>
          </p:nvGrpSpPr>
          <p:grpSpPr>
            <a:xfrm>
              <a:off x="4962792" y="2571091"/>
              <a:ext cx="3156336" cy="590011"/>
              <a:chOff x="4821904" y="3432258"/>
              <a:chExt cx="3156336" cy="590011"/>
            </a:xfrm>
          </p:grpSpPr>
          <p:sp>
            <p:nvSpPr>
              <p:cNvPr id="73" name="TextBox 72"/>
              <p:cNvSpPr txBox="1"/>
              <p:nvPr/>
            </p:nvSpPr>
            <p:spPr>
              <a:xfrm>
                <a:off x="4821904" y="3432258"/>
                <a:ext cx="3156336" cy="4166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/>
                  <a:t>3  +  8  +  1   =   12</a:t>
                </a:r>
              </a:p>
            </p:txBody>
          </p:sp>
          <p:sp>
            <p:nvSpPr>
              <p:cNvPr id="74" name="TextBox 73"/>
              <p:cNvSpPr txBox="1"/>
              <p:nvPr/>
            </p:nvSpPr>
            <p:spPr>
              <a:xfrm>
                <a:off x="5171237" y="3752667"/>
                <a:ext cx="2457670" cy="2696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>
                    <a:solidFill>
                      <a:srgbClr val="663300"/>
                    </a:solidFill>
                  </a:rPr>
                  <a:t>So write this as shown.</a:t>
                </a:r>
              </a:p>
            </p:txBody>
          </p:sp>
        </p:grpSp>
      </p:grpSp>
      <p:grpSp>
        <p:nvGrpSpPr>
          <p:cNvPr id="22" name="Group 174"/>
          <p:cNvGrpSpPr/>
          <p:nvPr/>
        </p:nvGrpSpPr>
        <p:grpSpPr>
          <a:xfrm>
            <a:off x="4798133" y="4538555"/>
            <a:ext cx="3762375" cy="740909"/>
            <a:chOff x="4852182" y="2571091"/>
            <a:chExt cx="3377556" cy="590011"/>
          </a:xfrm>
        </p:grpSpPr>
        <p:sp>
          <p:nvSpPr>
            <p:cNvPr id="76" name="Rounded Rectangle 75"/>
            <p:cNvSpPr/>
            <p:nvPr/>
          </p:nvSpPr>
          <p:spPr>
            <a:xfrm>
              <a:off x="4852182" y="2598167"/>
              <a:ext cx="3377556" cy="55555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10000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4" name="Group 140"/>
            <p:cNvGrpSpPr/>
            <p:nvPr/>
          </p:nvGrpSpPr>
          <p:grpSpPr>
            <a:xfrm>
              <a:off x="4962792" y="2571091"/>
              <a:ext cx="3156336" cy="590011"/>
              <a:chOff x="4821904" y="3432258"/>
              <a:chExt cx="3156336" cy="590011"/>
            </a:xfrm>
          </p:grpSpPr>
          <p:sp>
            <p:nvSpPr>
              <p:cNvPr id="78" name="TextBox 77"/>
              <p:cNvSpPr txBox="1"/>
              <p:nvPr/>
            </p:nvSpPr>
            <p:spPr>
              <a:xfrm>
                <a:off x="4821904" y="3432258"/>
                <a:ext cx="3156336" cy="4166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/>
                  <a:t>2  + 7  +  1   =   10</a:t>
                </a:r>
              </a:p>
            </p:txBody>
          </p:sp>
          <p:sp>
            <p:nvSpPr>
              <p:cNvPr id="79" name="TextBox 78"/>
              <p:cNvSpPr txBox="1"/>
              <p:nvPr/>
            </p:nvSpPr>
            <p:spPr>
              <a:xfrm>
                <a:off x="5171237" y="3752667"/>
                <a:ext cx="2457670" cy="2696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>
                    <a:solidFill>
                      <a:srgbClr val="663300"/>
                    </a:solidFill>
                  </a:rPr>
                  <a:t>So write this as shown.</a:t>
                </a:r>
              </a:p>
            </p:txBody>
          </p:sp>
        </p:grpSp>
      </p:grpSp>
      <p:sp>
        <p:nvSpPr>
          <p:cNvPr id="80" name="TextBox 79"/>
          <p:cNvSpPr txBox="1"/>
          <p:nvPr/>
        </p:nvSpPr>
        <p:spPr>
          <a:xfrm>
            <a:off x="3021404" y="3487183"/>
            <a:ext cx="28713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/>
              <a:t>.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3021404" y="4086271"/>
            <a:ext cx="28713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/>
              <a:t>.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3021404" y="4859226"/>
            <a:ext cx="28713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>
                <a:solidFill>
                  <a:srgbClr val="663300"/>
                </a:solidFill>
              </a:rPr>
              <a:t>.</a:t>
            </a:r>
          </a:p>
        </p:txBody>
      </p:sp>
      <p:grpSp>
        <p:nvGrpSpPr>
          <p:cNvPr id="65" name="Group 174"/>
          <p:cNvGrpSpPr/>
          <p:nvPr/>
        </p:nvGrpSpPr>
        <p:grpSpPr>
          <a:xfrm>
            <a:off x="4798133" y="5337479"/>
            <a:ext cx="3762375" cy="740909"/>
            <a:chOff x="4852182" y="2571091"/>
            <a:chExt cx="3377556" cy="590011"/>
          </a:xfrm>
        </p:grpSpPr>
        <p:sp>
          <p:nvSpPr>
            <p:cNvPr id="67" name="Rounded Rectangle 66"/>
            <p:cNvSpPr/>
            <p:nvPr/>
          </p:nvSpPr>
          <p:spPr>
            <a:xfrm>
              <a:off x="4852182" y="2598167"/>
              <a:ext cx="3377556" cy="55555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10000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70" name="Group 140"/>
            <p:cNvGrpSpPr/>
            <p:nvPr/>
          </p:nvGrpSpPr>
          <p:grpSpPr>
            <a:xfrm>
              <a:off x="4962792" y="2571091"/>
              <a:ext cx="3156336" cy="590011"/>
              <a:chOff x="4821904" y="3432258"/>
              <a:chExt cx="3156336" cy="590011"/>
            </a:xfrm>
          </p:grpSpPr>
          <p:sp>
            <p:nvSpPr>
              <p:cNvPr id="72" name="TextBox 71"/>
              <p:cNvSpPr txBox="1"/>
              <p:nvPr/>
            </p:nvSpPr>
            <p:spPr>
              <a:xfrm>
                <a:off x="4821904" y="3432258"/>
                <a:ext cx="3156336" cy="4166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/>
                  <a:t>5  + 9  +  1   =   15</a:t>
                </a:r>
              </a:p>
            </p:txBody>
          </p:sp>
          <p:sp>
            <p:nvSpPr>
              <p:cNvPr id="75" name="TextBox 74"/>
              <p:cNvSpPr txBox="1"/>
              <p:nvPr/>
            </p:nvSpPr>
            <p:spPr>
              <a:xfrm>
                <a:off x="5171237" y="3752667"/>
                <a:ext cx="2457670" cy="2696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>
                    <a:solidFill>
                      <a:srgbClr val="663300"/>
                    </a:solidFill>
                  </a:rPr>
                  <a:t>So write this as shown.</a:t>
                </a:r>
              </a:p>
            </p:txBody>
          </p:sp>
        </p:grpSp>
      </p:grpSp>
      <p:sp>
        <p:nvSpPr>
          <p:cNvPr id="77" name="TextBox 76"/>
          <p:cNvSpPr txBox="1"/>
          <p:nvPr/>
        </p:nvSpPr>
        <p:spPr>
          <a:xfrm>
            <a:off x="1818277" y="3487183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/>
              <a:t>5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1818277" y="4086271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/>
              <a:t>9</a:t>
            </a:r>
          </a:p>
        </p:txBody>
      </p:sp>
      <p:sp>
        <p:nvSpPr>
          <p:cNvPr id="84" name="Down Arrow 83"/>
          <p:cNvSpPr/>
          <p:nvPr/>
        </p:nvSpPr>
        <p:spPr>
          <a:xfrm>
            <a:off x="1895077" y="3009750"/>
            <a:ext cx="285750" cy="533400"/>
          </a:xfrm>
          <a:prstGeom prst="downArrow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6350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TextBox 84"/>
          <p:cNvSpPr txBox="1"/>
          <p:nvPr/>
        </p:nvSpPr>
        <p:spPr>
          <a:xfrm>
            <a:off x="1393018" y="4859226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>
                <a:solidFill>
                  <a:srgbClr val="663300"/>
                </a:solidFill>
              </a:rPr>
              <a:t>1</a:t>
            </a:r>
          </a:p>
        </p:txBody>
      </p:sp>
      <p:sp>
        <p:nvSpPr>
          <p:cNvPr id="87" name="TextBox 86"/>
          <p:cNvSpPr txBox="1"/>
          <p:nvPr/>
        </p:nvSpPr>
        <p:spPr>
          <a:xfrm>
            <a:off x="1818718" y="5681674"/>
            <a:ext cx="439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663300"/>
                </a:solidFill>
              </a:rPr>
              <a:t>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5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00"/>
                            </p:stCondLst>
                            <p:childTnLst>
                              <p:par>
                                <p:cTn id="7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500"/>
                            </p:stCondLst>
                            <p:childTnLst>
                              <p:par>
                                <p:cTn id="8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0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000"/>
                            </p:stCondLst>
                            <p:childTnLst>
                              <p:par>
                                <p:cTn id="10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1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000"/>
                            </p:stCondLst>
                            <p:childTnLst>
                              <p:par>
                                <p:cTn id="1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000"/>
                            </p:stCondLst>
                            <p:childTnLst>
                              <p:par>
                                <p:cTn id="13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2500"/>
                            </p:stCondLst>
                            <p:childTnLst>
                              <p:par>
                                <p:cTn id="13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7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000"/>
                            </p:stCondLst>
                            <p:childTnLst>
                              <p:par>
                                <p:cTn id="1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6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2000"/>
                            </p:stCondLst>
                            <p:childTnLst>
                              <p:par>
                                <p:cTn id="15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2500"/>
                            </p:stCondLst>
                            <p:childTnLst>
                              <p:par>
                                <p:cTn id="16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3000"/>
                            </p:stCondLst>
                            <p:childTnLst>
                              <p:par>
                                <p:cTn id="17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5" grpId="0" animBg="1"/>
      <p:bldP spid="26" grpId="0"/>
      <p:bldP spid="29" grpId="0"/>
      <p:bldP spid="30" grpId="0"/>
      <p:bldP spid="38" grpId="0"/>
      <p:bldP spid="40" grpId="0"/>
      <p:bldP spid="41" grpId="0"/>
      <p:bldP spid="42" grpId="0"/>
      <p:bldP spid="44" grpId="0"/>
      <p:bldP spid="45" grpId="0"/>
      <p:bldP spid="46" grpId="0"/>
      <p:bldP spid="47" grpId="0"/>
      <p:bldP spid="52" grpId="0"/>
      <p:bldP spid="53" grpId="0"/>
      <p:bldP spid="54" grpId="0" animBg="1"/>
      <p:bldP spid="54" grpId="1" animBg="1"/>
      <p:bldP spid="55" grpId="0" animBg="1"/>
      <p:bldP spid="55" grpId="1" animBg="1"/>
      <p:bldP spid="56" grpId="0" animBg="1"/>
      <p:bldP spid="56" grpId="1" animBg="1"/>
      <p:bldP spid="80" grpId="0"/>
      <p:bldP spid="81" grpId="0"/>
      <p:bldP spid="82" grpId="0"/>
      <p:bldP spid="77" grpId="0"/>
      <p:bldP spid="83" grpId="0"/>
      <p:bldP spid="84" grpId="0" animBg="1"/>
      <p:bldP spid="84" grpId="1" animBg="1"/>
      <p:bldP spid="85" grpId="0"/>
      <p:bldP spid="8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Subtracting Decimals</a:t>
            </a:r>
            <a:endParaRPr lang="en-GB" b="1" i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23284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To subtract decimals we need to keep the decimal points in line too.</a:t>
            </a: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Subtracting Decimals</a:t>
              </a:r>
              <a:endParaRPr lang="en-GB" sz="2400" b="1" i="1" dirty="0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374014" y="1365181"/>
            <a:ext cx="8395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Example 1:      </a:t>
            </a:r>
            <a:r>
              <a:rPr lang="en-GB" b="1" dirty="0"/>
              <a:t>Work out   88.6  -  38.9</a:t>
            </a:r>
          </a:p>
        </p:txBody>
      </p: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6" name="Group 135"/>
          <p:cNvGrpSpPr/>
          <p:nvPr/>
        </p:nvGrpSpPr>
        <p:grpSpPr>
          <a:xfrm>
            <a:off x="600422" y="1794763"/>
            <a:ext cx="7943156" cy="369332"/>
            <a:chOff x="4239489" y="1976528"/>
            <a:chExt cx="3906984" cy="545719"/>
          </a:xfrm>
        </p:grpSpPr>
        <p:sp>
          <p:nvSpPr>
            <p:cNvPr id="60" name="Rounded Rectangle 59"/>
            <p:cNvSpPr/>
            <p:nvPr/>
          </p:nvSpPr>
          <p:spPr>
            <a:xfrm>
              <a:off x="4239489" y="1981160"/>
              <a:ext cx="3906984" cy="536456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4364181" y="1976528"/>
              <a:ext cx="3657599" cy="5457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Write the numbers, biggest on top, with </a:t>
              </a:r>
              <a:r>
                <a:rPr lang="en-GB" b="1" dirty="0">
                  <a:solidFill>
                    <a:srgbClr val="663300"/>
                  </a:solidFill>
                </a:rPr>
                <a:t>decimal points</a:t>
              </a:r>
              <a:r>
                <a:rPr lang="en-GB" b="1" dirty="0"/>
                <a:t> in line.</a:t>
              </a:r>
              <a:endParaRPr lang="en-GB" dirty="0"/>
            </a:p>
          </p:txBody>
        </p:sp>
      </p:grpSp>
      <p:sp>
        <p:nvSpPr>
          <p:cNvPr id="24" name="Rounded Rectangle 23"/>
          <p:cNvSpPr/>
          <p:nvPr/>
        </p:nvSpPr>
        <p:spPr>
          <a:xfrm>
            <a:off x="4374283" y="4641738"/>
            <a:ext cx="2050268" cy="715190"/>
          </a:xfrm>
          <a:prstGeom prst="roundRect">
            <a:avLst>
              <a:gd name="adj" fmla="val 13346"/>
            </a:avLst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/>
          <p:cNvSpPr txBox="1"/>
          <p:nvPr/>
        </p:nvSpPr>
        <p:spPr>
          <a:xfrm>
            <a:off x="3934729" y="2905567"/>
            <a:ext cx="23582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/>
              <a:t>8 8 . 6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144486" y="3663973"/>
            <a:ext cx="49731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/>
              <a:t>-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963756" y="3517727"/>
            <a:ext cx="18881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b="1" dirty="0"/>
              <a:t>16  -  9  =  7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934729" y="3697655"/>
            <a:ext cx="23582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/>
              <a:t>3 8 . 9</a:t>
            </a:r>
          </a:p>
        </p:txBody>
      </p:sp>
      <p:cxnSp>
        <p:nvCxnSpPr>
          <p:cNvPr id="33" name="Straight Connector 32"/>
          <p:cNvCxnSpPr/>
          <p:nvPr/>
        </p:nvCxnSpPr>
        <p:spPr>
          <a:xfrm>
            <a:off x="4460637" y="4525747"/>
            <a:ext cx="1868911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5680185" y="2876904"/>
            <a:ext cx="3048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b="1" dirty="0"/>
              <a:t>1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5654715" y="4562509"/>
            <a:ext cx="63441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>
                <a:solidFill>
                  <a:srgbClr val="663300"/>
                </a:solidFill>
              </a:rPr>
              <a:t>7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932630" y="4562509"/>
            <a:ext cx="59406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>
                <a:solidFill>
                  <a:srgbClr val="663300"/>
                </a:solidFill>
              </a:rPr>
              <a:t>9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4456906" y="4562509"/>
            <a:ext cx="59406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>
                <a:solidFill>
                  <a:srgbClr val="663300"/>
                </a:solidFill>
              </a:rPr>
              <a:t>4</a:t>
            </a:r>
          </a:p>
        </p:txBody>
      </p:sp>
      <p:grpSp>
        <p:nvGrpSpPr>
          <p:cNvPr id="42" name="Group 84"/>
          <p:cNvGrpSpPr/>
          <p:nvPr/>
        </p:nvGrpSpPr>
        <p:grpSpPr>
          <a:xfrm>
            <a:off x="316377" y="2452115"/>
            <a:ext cx="3693225" cy="320459"/>
            <a:chOff x="415637" y="2540468"/>
            <a:chExt cx="3218212" cy="498764"/>
          </a:xfrm>
        </p:grpSpPr>
        <p:sp>
          <p:nvSpPr>
            <p:cNvPr id="43" name="Pentagon 42"/>
            <p:cNvSpPr/>
            <p:nvPr/>
          </p:nvSpPr>
          <p:spPr>
            <a:xfrm>
              <a:off x="415637" y="2540468"/>
              <a:ext cx="3218212" cy="498764"/>
            </a:xfrm>
            <a:prstGeom prst="homePlate">
              <a:avLst/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439387" y="2550339"/>
              <a:ext cx="2897579" cy="4790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/>
                <a:t>First subtract the TENTHS DIGITS.</a:t>
              </a:r>
              <a:endParaRPr lang="en-GB" sz="1400" dirty="0"/>
            </a:p>
          </p:txBody>
        </p:sp>
      </p:grpSp>
      <p:grpSp>
        <p:nvGrpSpPr>
          <p:cNvPr id="45" name="Group 87"/>
          <p:cNvGrpSpPr/>
          <p:nvPr/>
        </p:nvGrpSpPr>
        <p:grpSpPr>
          <a:xfrm>
            <a:off x="316377" y="2795873"/>
            <a:ext cx="3693225" cy="523220"/>
            <a:chOff x="415637" y="2490428"/>
            <a:chExt cx="3218212" cy="581879"/>
          </a:xfrm>
        </p:grpSpPr>
        <p:sp>
          <p:nvSpPr>
            <p:cNvPr id="46" name="Pentagon 45"/>
            <p:cNvSpPr/>
            <p:nvPr/>
          </p:nvSpPr>
          <p:spPr>
            <a:xfrm>
              <a:off x="415637" y="2531986"/>
              <a:ext cx="3218212" cy="498763"/>
            </a:xfrm>
            <a:prstGeom prst="homePlate">
              <a:avLst/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439387" y="2490428"/>
              <a:ext cx="2897579" cy="5818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/>
                <a:t>Because the top digit is smaller than the bottom one we have to borrow.</a:t>
              </a:r>
              <a:endParaRPr lang="en-GB" sz="1400" dirty="0"/>
            </a:p>
          </p:txBody>
        </p:sp>
      </p:grpSp>
      <p:grpSp>
        <p:nvGrpSpPr>
          <p:cNvPr id="48" name="Group 90"/>
          <p:cNvGrpSpPr/>
          <p:nvPr/>
        </p:nvGrpSpPr>
        <p:grpSpPr>
          <a:xfrm>
            <a:off x="316377" y="3303925"/>
            <a:ext cx="3693225" cy="523220"/>
            <a:chOff x="415637" y="2490432"/>
            <a:chExt cx="3218212" cy="581880"/>
          </a:xfrm>
        </p:grpSpPr>
        <p:sp>
          <p:nvSpPr>
            <p:cNvPr id="49" name="Pentagon 48"/>
            <p:cNvSpPr/>
            <p:nvPr/>
          </p:nvSpPr>
          <p:spPr>
            <a:xfrm>
              <a:off x="415637" y="2531991"/>
              <a:ext cx="3218212" cy="498764"/>
            </a:xfrm>
            <a:prstGeom prst="homePlate">
              <a:avLst/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39387" y="2490432"/>
              <a:ext cx="2897579" cy="5818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/>
                <a:t>Reduce the 8 by 1, to make it into 7.  Then put a 1 in front of the 6 to make it 16.</a:t>
              </a:r>
              <a:endParaRPr lang="en-GB" sz="1400" dirty="0"/>
            </a:p>
          </p:txBody>
        </p:sp>
      </p:grpSp>
      <p:grpSp>
        <p:nvGrpSpPr>
          <p:cNvPr id="51" name="Group 96"/>
          <p:cNvGrpSpPr/>
          <p:nvPr/>
        </p:nvGrpSpPr>
        <p:grpSpPr>
          <a:xfrm>
            <a:off x="316377" y="4203257"/>
            <a:ext cx="3693225" cy="523220"/>
            <a:chOff x="415637" y="2490429"/>
            <a:chExt cx="3218212" cy="581879"/>
          </a:xfrm>
        </p:grpSpPr>
        <p:sp>
          <p:nvSpPr>
            <p:cNvPr id="52" name="Pentagon 51"/>
            <p:cNvSpPr/>
            <p:nvPr/>
          </p:nvSpPr>
          <p:spPr>
            <a:xfrm>
              <a:off x="415637" y="2531987"/>
              <a:ext cx="3218212" cy="498763"/>
            </a:xfrm>
            <a:prstGeom prst="homePlate">
              <a:avLst/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439387" y="2490429"/>
              <a:ext cx="2897579" cy="5818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/>
                <a:t>Again, the top digit is smaller than the bottom one, so we have to borrow.</a:t>
              </a:r>
              <a:endParaRPr lang="en-GB" sz="1400" dirty="0"/>
            </a:p>
          </p:txBody>
        </p:sp>
      </p:grpSp>
      <p:cxnSp>
        <p:nvCxnSpPr>
          <p:cNvPr id="54" name="Straight Connector 53"/>
          <p:cNvCxnSpPr/>
          <p:nvPr/>
        </p:nvCxnSpPr>
        <p:spPr>
          <a:xfrm flipV="1">
            <a:off x="5146687" y="3071225"/>
            <a:ext cx="296883" cy="581892"/>
          </a:xfrm>
          <a:prstGeom prst="line">
            <a:avLst/>
          </a:prstGeom>
          <a:ln w="114300">
            <a:solidFill>
              <a:srgbClr val="FF9900">
                <a:alpha val="9098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>
            <a:off x="4921055" y="2708663"/>
            <a:ext cx="42157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3400" b="1" dirty="0"/>
              <a:t>7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4839136" y="2759208"/>
            <a:ext cx="3048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b="1" dirty="0"/>
              <a:t>1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4329311" y="2708663"/>
            <a:ext cx="42157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3400" b="1" dirty="0"/>
              <a:t>7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6963756" y="4116440"/>
            <a:ext cx="18881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b="1" dirty="0"/>
              <a:t>17  -  8  =  9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6963756" y="4715152"/>
            <a:ext cx="18881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b="1" dirty="0"/>
              <a:t>7  -  3  =  4</a:t>
            </a:r>
          </a:p>
        </p:txBody>
      </p:sp>
      <p:grpSp>
        <p:nvGrpSpPr>
          <p:cNvPr id="62" name="Group 108"/>
          <p:cNvGrpSpPr/>
          <p:nvPr/>
        </p:nvGrpSpPr>
        <p:grpSpPr>
          <a:xfrm>
            <a:off x="316377" y="4711316"/>
            <a:ext cx="3693225" cy="523220"/>
            <a:chOff x="415637" y="2490429"/>
            <a:chExt cx="3218212" cy="581879"/>
          </a:xfrm>
        </p:grpSpPr>
        <p:sp>
          <p:nvSpPr>
            <p:cNvPr id="63" name="Pentagon 62"/>
            <p:cNvSpPr/>
            <p:nvPr/>
          </p:nvSpPr>
          <p:spPr>
            <a:xfrm>
              <a:off x="415637" y="2531987"/>
              <a:ext cx="3218212" cy="498763"/>
            </a:xfrm>
            <a:prstGeom prst="homePlate">
              <a:avLst/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439387" y="2490429"/>
              <a:ext cx="2897579" cy="5818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/>
                <a:t>Reduce the 8 by 1, to make it into 7.  Then put a 1 in front of the 7 to make it 17.</a:t>
              </a:r>
              <a:endParaRPr lang="en-GB" sz="1400" dirty="0"/>
            </a:p>
          </p:txBody>
        </p:sp>
      </p:grpSp>
      <p:grpSp>
        <p:nvGrpSpPr>
          <p:cNvPr id="65" name="Group 111"/>
          <p:cNvGrpSpPr/>
          <p:nvPr/>
        </p:nvGrpSpPr>
        <p:grpSpPr>
          <a:xfrm>
            <a:off x="316377" y="5254874"/>
            <a:ext cx="3693225" cy="320459"/>
            <a:chOff x="415637" y="2540464"/>
            <a:chExt cx="3218212" cy="498764"/>
          </a:xfrm>
        </p:grpSpPr>
        <p:sp>
          <p:nvSpPr>
            <p:cNvPr id="66" name="Pentagon 65"/>
            <p:cNvSpPr/>
            <p:nvPr/>
          </p:nvSpPr>
          <p:spPr>
            <a:xfrm>
              <a:off x="415637" y="2540464"/>
              <a:ext cx="3218212" cy="498764"/>
            </a:xfrm>
            <a:prstGeom prst="homePlate">
              <a:avLst/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439387" y="2550336"/>
              <a:ext cx="2897579" cy="4790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/>
                <a:t>Finally subtract the TENS DIGITS.</a:t>
              </a:r>
              <a:endParaRPr lang="en-GB" sz="1400" dirty="0"/>
            </a:p>
          </p:txBody>
        </p:sp>
      </p:grpSp>
      <p:cxnSp>
        <p:nvCxnSpPr>
          <p:cNvPr id="68" name="Straight Connector 67"/>
          <p:cNvCxnSpPr/>
          <p:nvPr/>
        </p:nvCxnSpPr>
        <p:spPr>
          <a:xfrm flipV="1">
            <a:off x="4637886" y="3071225"/>
            <a:ext cx="296883" cy="581892"/>
          </a:xfrm>
          <a:prstGeom prst="line">
            <a:avLst/>
          </a:prstGeom>
          <a:ln w="114300">
            <a:solidFill>
              <a:srgbClr val="FF9900">
                <a:alpha val="9098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/>
          <p:cNvSpPr txBox="1"/>
          <p:nvPr/>
        </p:nvSpPr>
        <p:spPr>
          <a:xfrm>
            <a:off x="5229747" y="4562509"/>
            <a:ext cx="59406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>
                <a:solidFill>
                  <a:srgbClr val="663300"/>
                </a:solidFill>
              </a:rPr>
              <a:t>.</a:t>
            </a:r>
          </a:p>
        </p:txBody>
      </p:sp>
      <p:grpSp>
        <p:nvGrpSpPr>
          <p:cNvPr id="70" name="Group 93"/>
          <p:cNvGrpSpPr/>
          <p:nvPr/>
        </p:nvGrpSpPr>
        <p:grpSpPr>
          <a:xfrm>
            <a:off x="316377" y="3859496"/>
            <a:ext cx="3693225" cy="320459"/>
            <a:chOff x="415637" y="2540471"/>
            <a:chExt cx="3218212" cy="498765"/>
          </a:xfrm>
        </p:grpSpPr>
        <p:sp>
          <p:nvSpPr>
            <p:cNvPr id="71" name="Pentagon 70"/>
            <p:cNvSpPr/>
            <p:nvPr/>
          </p:nvSpPr>
          <p:spPr>
            <a:xfrm>
              <a:off x="415637" y="2540471"/>
              <a:ext cx="3218212" cy="498765"/>
            </a:xfrm>
            <a:prstGeom prst="homePlate">
              <a:avLst/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439387" y="2550340"/>
              <a:ext cx="2897579" cy="4790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/>
                <a:t>Then subtract the UNITS DIGITS.</a:t>
              </a:r>
              <a:endParaRPr lang="en-GB" sz="1400" dirty="0"/>
            </a:p>
          </p:txBody>
        </p:sp>
      </p:grpSp>
      <p:cxnSp>
        <p:nvCxnSpPr>
          <p:cNvPr id="74" name="Straight Connector 73"/>
          <p:cNvCxnSpPr/>
          <p:nvPr/>
        </p:nvCxnSpPr>
        <p:spPr>
          <a:xfrm>
            <a:off x="4460637" y="5491182"/>
            <a:ext cx="1868911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3120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5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00"/>
                            </p:stCondLst>
                            <p:childTnLst>
                              <p:par>
                                <p:cTn id="8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"/>
                            </p:stCondLst>
                            <p:childTnLst>
                              <p:par>
                                <p:cTn id="10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 animBg="1"/>
      <p:bldP spid="25" grpId="0"/>
      <p:bldP spid="29" grpId="0"/>
      <p:bldP spid="30" grpId="0"/>
      <p:bldP spid="31" grpId="0"/>
      <p:bldP spid="38" grpId="0"/>
      <p:bldP spid="39" grpId="0"/>
      <p:bldP spid="40" grpId="0"/>
      <p:bldP spid="41" grpId="0"/>
      <p:bldP spid="55" grpId="0"/>
      <p:bldP spid="56" grpId="0"/>
      <p:bldP spid="57" grpId="0"/>
      <p:bldP spid="58" grpId="0"/>
      <p:bldP spid="59" grpId="0"/>
      <p:bldP spid="6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Subtracting Decimals</a:t>
            </a:r>
            <a:endParaRPr lang="en-GB" b="1" i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23284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To subtract decimals we need to keep the decimal points in line.</a:t>
            </a: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Subtracting Decimals</a:t>
              </a:r>
              <a:endParaRPr lang="en-GB" sz="2400" b="1" i="1" dirty="0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374014" y="1365181"/>
            <a:ext cx="8395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Example 2:      </a:t>
            </a:r>
            <a:r>
              <a:rPr lang="en-GB" b="1" dirty="0"/>
              <a:t>Work out   68  -  3.5</a:t>
            </a:r>
          </a:p>
        </p:txBody>
      </p: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6" name="Group 135"/>
          <p:cNvGrpSpPr/>
          <p:nvPr/>
        </p:nvGrpSpPr>
        <p:grpSpPr>
          <a:xfrm>
            <a:off x="600422" y="1794763"/>
            <a:ext cx="7943156" cy="369332"/>
            <a:chOff x="4239489" y="1976528"/>
            <a:chExt cx="3906984" cy="545719"/>
          </a:xfrm>
        </p:grpSpPr>
        <p:sp>
          <p:nvSpPr>
            <p:cNvPr id="60" name="Rounded Rectangle 59"/>
            <p:cNvSpPr/>
            <p:nvPr/>
          </p:nvSpPr>
          <p:spPr>
            <a:xfrm>
              <a:off x="4239489" y="1981160"/>
              <a:ext cx="3906984" cy="536456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4364181" y="1976528"/>
              <a:ext cx="3657599" cy="5457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Write the numbers, biggest on top, with </a:t>
              </a:r>
              <a:r>
                <a:rPr lang="en-GB" b="1" dirty="0">
                  <a:solidFill>
                    <a:srgbClr val="663300"/>
                  </a:solidFill>
                </a:rPr>
                <a:t>decimal points</a:t>
              </a:r>
              <a:r>
                <a:rPr lang="en-GB" b="1" dirty="0"/>
                <a:t> in line.</a:t>
              </a:r>
              <a:endParaRPr lang="en-GB" dirty="0"/>
            </a:p>
          </p:txBody>
        </p:sp>
      </p:grpSp>
      <p:sp>
        <p:nvSpPr>
          <p:cNvPr id="46" name="Rounded Rectangle 45"/>
          <p:cNvSpPr/>
          <p:nvPr/>
        </p:nvSpPr>
        <p:spPr>
          <a:xfrm>
            <a:off x="4411363" y="4654095"/>
            <a:ext cx="2409567" cy="715190"/>
          </a:xfrm>
          <a:prstGeom prst="roundRect">
            <a:avLst>
              <a:gd name="adj" fmla="val 13346"/>
            </a:avLst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Box 46"/>
          <p:cNvSpPr txBox="1"/>
          <p:nvPr/>
        </p:nvSpPr>
        <p:spPr>
          <a:xfrm>
            <a:off x="3435607" y="2952566"/>
            <a:ext cx="23582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/>
              <a:t>6 8 . 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4144486" y="3676330"/>
            <a:ext cx="49731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/>
              <a:t>-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6963756" y="3530084"/>
            <a:ext cx="18881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b="1" dirty="0"/>
              <a:t>10  -  5  =  5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4019619" y="3710012"/>
            <a:ext cx="23582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/>
              <a:t>3 . 5 </a:t>
            </a:r>
          </a:p>
        </p:txBody>
      </p:sp>
      <p:cxnSp>
        <p:nvCxnSpPr>
          <p:cNvPr id="54" name="Straight Connector 53"/>
          <p:cNvCxnSpPr/>
          <p:nvPr/>
        </p:nvCxnSpPr>
        <p:spPr>
          <a:xfrm>
            <a:off x="4460637" y="4538104"/>
            <a:ext cx="230777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>
            <a:off x="5634302" y="2861258"/>
            <a:ext cx="3048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b="1" dirty="0"/>
              <a:t>1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5695326" y="4574866"/>
            <a:ext cx="59406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>
                <a:solidFill>
                  <a:srgbClr val="663300"/>
                </a:solidFill>
              </a:rPr>
              <a:t>5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4919467" y="4574866"/>
            <a:ext cx="59406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>
                <a:solidFill>
                  <a:srgbClr val="663300"/>
                </a:solidFill>
              </a:rPr>
              <a:t>4</a:t>
            </a:r>
          </a:p>
        </p:txBody>
      </p:sp>
      <p:grpSp>
        <p:nvGrpSpPr>
          <p:cNvPr id="64" name="Group 84"/>
          <p:cNvGrpSpPr/>
          <p:nvPr/>
        </p:nvGrpSpPr>
        <p:grpSpPr>
          <a:xfrm>
            <a:off x="316377" y="2464472"/>
            <a:ext cx="3693225" cy="320459"/>
            <a:chOff x="415637" y="2540468"/>
            <a:chExt cx="3218212" cy="498764"/>
          </a:xfr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grpSpPr>
        <p:sp>
          <p:nvSpPr>
            <p:cNvPr id="65" name="Pentagon 64"/>
            <p:cNvSpPr/>
            <p:nvPr/>
          </p:nvSpPr>
          <p:spPr>
            <a:xfrm>
              <a:off x="415637" y="2540468"/>
              <a:ext cx="3218212" cy="498764"/>
            </a:xfrm>
            <a:prstGeom prst="homePlate">
              <a:avLst/>
            </a:prstGeom>
            <a:grpFill/>
            <a:ln w="317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439387" y="2550339"/>
              <a:ext cx="2897579" cy="47902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/>
                <a:t>First subtract the Tenths DIGITS.</a:t>
              </a:r>
              <a:endParaRPr lang="en-GB" sz="1400" dirty="0"/>
            </a:p>
          </p:txBody>
        </p:sp>
      </p:grpSp>
      <p:grpSp>
        <p:nvGrpSpPr>
          <p:cNvPr id="67" name="Group 87"/>
          <p:cNvGrpSpPr/>
          <p:nvPr/>
        </p:nvGrpSpPr>
        <p:grpSpPr>
          <a:xfrm>
            <a:off x="316377" y="2808230"/>
            <a:ext cx="3693225" cy="523220"/>
            <a:chOff x="415637" y="2490428"/>
            <a:chExt cx="3218212" cy="581879"/>
          </a:xfrm>
        </p:grpSpPr>
        <p:sp>
          <p:nvSpPr>
            <p:cNvPr id="68" name="Pentagon 67"/>
            <p:cNvSpPr/>
            <p:nvPr/>
          </p:nvSpPr>
          <p:spPr>
            <a:xfrm>
              <a:off x="415637" y="2531986"/>
              <a:ext cx="3218212" cy="498763"/>
            </a:xfrm>
            <a:prstGeom prst="homePlate">
              <a:avLst/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439387" y="2490428"/>
              <a:ext cx="2897579" cy="5818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/>
                <a:t>Because the top digit is smaller than the bottom one we have to borrow.</a:t>
              </a:r>
              <a:endParaRPr lang="en-GB" sz="1400" dirty="0"/>
            </a:p>
          </p:txBody>
        </p:sp>
      </p:grpSp>
      <p:grpSp>
        <p:nvGrpSpPr>
          <p:cNvPr id="70" name="Group 90"/>
          <p:cNvGrpSpPr/>
          <p:nvPr/>
        </p:nvGrpSpPr>
        <p:grpSpPr>
          <a:xfrm>
            <a:off x="316377" y="3316282"/>
            <a:ext cx="3693225" cy="523220"/>
            <a:chOff x="415637" y="2490432"/>
            <a:chExt cx="3218212" cy="581880"/>
          </a:xfrm>
        </p:grpSpPr>
        <p:sp>
          <p:nvSpPr>
            <p:cNvPr id="71" name="Pentagon 70"/>
            <p:cNvSpPr/>
            <p:nvPr/>
          </p:nvSpPr>
          <p:spPr>
            <a:xfrm>
              <a:off x="415637" y="2531991"/>
              <a:ext cx="3218212" cy="498764"/>
            </a:xfrm>
            <a:prstGeom prst="homePlate">
              <a:avLst/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439387" y="2490432"/>
              <a:ext cx="2897579" cy="5818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/>
                <a:t>Reduce the 8 by 1, to make it into 7.  Then put a 1 in front of the 0 to make it 10.</a:t>
              </a:r>
              <a:endParaRPr lang="en-GB" sz="1400" dirty="0"/>
            </a:p>
          </p:txBody>
        </p:sp>
      </p:grpSp>
      <p:grpSp>
        <p:nvGrpSpPr>
          <p:cNvPr id="73" name="Group 93"/>
          <p:cNvGrpSpPr/>
          <p:nvPr/>
        </p:nvGrpSpPr>
        <p:grpSpPr>
          <a:xfrm>
            <a:off x="316377" y="3862791"/>
            <a:ext cx="3693225" cy="320459"/>
            <a:chOff x="415637" y="2540471"/>
            <a:chExt cx="3218212" cy="498765"/>
          </a:xfrm>
        </p:grpSpPr>
        <p:sp>
          <p:nvSpPr>
            <p:cNvPr id="74" name="Pentagon 73"/>
            <p:cNvSpPr/>
            <p:nvPr/>
          </p:nvSpPr>
          <p:spPr>
            <a:xfrm>
              <a:off x="415637" y="2540471"/>
              <a:ext cx="3218212" cy="498765"/>
            </a:xfrm>
            <a:prstGeom prst="homePlate">
              <a:avLst/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439387" y="2550339"/>
              <a:ext cx="2897579" cy="4790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/>
                <a:t>Then subtract the TENTHS DIGITS.</a:t>
              </a:r>
              <a:endParaRPr lang="en-GB" sz="1400" dirty="0"/>
            </a:p>
          </p:txBody>
        </p:sp>
      </p:grpSp>
      <p:cxnSp>
        <p:nvCxnSpPr>
          <p:cNvPr id="76" name="Straight Connector 75"/>
          <p:cNvCxnSpPr/>
          <p:nvPr/>
        </p:nvCxnSpPr>
        <p:spPr>
          <a:xfrm flipV="1">
            <a:off x="5097565" y="3070014"/>
            <a:ext cx="296883" cy="581892"/>
          </a:xfrm>
          <a:prstGeom prst="line">
            <a:avLst/>
          </a:prstGeom>
          <a:ln w="114300">
            <a:solidFill>
              <a:srgbClr val="FF9900">
                <a:alpha val="9098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TextBox 77"/>
          <p:cNvSpPr txBox="1"/>
          <p:nvPr/>
        </p:nvSpPr>
        <p:spPr>
          <a:xfrm>
            <a:off x="6963756" y="4128797"/>
            <a:ext cx="18881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b="1" dirty="0"/>
              <a:t>7  -  3  =  4</a:t>
            </a:r>
          </a:p>
        </p:txBody>
      </p:sp>
      <p:grpSp>
        <p:nvGrpSpPr>
          <p:cNvPr id="80" name="Group 111"/>
          <p:cNvGrpSpPr/>
          <p:nvPr/>
        </p:nvGrpSpPr>
        <p:grpSpPr>
          <a:xfrm>
            <a:off x="316377" y="4617357"/>
            <a:ext cx="3693225" cy="320459"/>
            <a:chOff x="415637" y="2540464"/>
            <a:chExt cx="3218212" cy="498764"/>
          </a:xfrm>
        </p:grpSpPr>
        <p:sp>
          <p:nvSpPr>
            <p:cNvPr id="81" name="Pentagon 80"/>
            <p:cNvSpPr/>
            <p:nvPr/>
          </p:nvSpPr>
          <p:spPr>
            <a:xfrm>
              <a:off x="415637" y="2540464"/>
              <a:ext cx="3218212" cy="498764"/>
            </a:xfrm>
            <a:prstGeom prst="homePlate">
              <a:avLst/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439387" y="2550336"/>
              <a:ext cx="2897579" cy="4790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/>
                <a:t>Finally subtract the TENS DIGITS.</a:t>
              </a:r>
              <a:endParaRPr lang="en-GB" sz="1400" dirty="0"/>
            </a:p>
          </p:txBody>
        </p:sp>
      </p:grpSp>
      <p:grpSp>
        <p:nvGrpSpPr>
          <p:cNvPr id="83" name="Group 58"/>
          <p:cNvGrpSpPr/>
          <p:nvPr/>
        </p:nvGrpSpPr>
        <p:grpSpPr>
          <a:xfrm>
            <a:off x="6757060" y="2266934"/>
            <a:ext cx="1923802" cy="830997"/>
            <a:chOff x="6757060" y="1451372"/>
            <a:chExt cx="1923802" cy="830997"/>
          </a:xfrm>
        </p:grpSpPr>
        <p:sp>
          <p:nvSpPr>
            <p:cNvPr id="84" name="Rounded Rectangle 83"/>
            <p:cNvSpPr/>
            <p:nvPr/>
          </p:nvSpPr>
          <p:spPr>
            <a:xfrm>
              <a:off x="6757060" y="1457666"/>
              <a:ext cx="1923802" cy="818408"/>
            </a:xfrm>
            <a:prstGeom prst="roundRect">
              <a:avLst>
                <a:gd name="adj" fmla="val 13346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6863938" y="1451372"/>
              <a:ext cx="171004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solidFill>
                    <a:srgbClr val="663300"/>
                  </a:solidFill>
                </a:rPr>
                <a:t>Put zeros  so that you have a digit in each column</a:t>
              </a:r>
            </a:p>
          </p:txBody>
        </p:sp>
      </p:grpSp>
      <p:sp>
        <p:nvSpPr>
          <p:cNvPr id="86" name="TextBox 85"/>
          <p:cNvSpPr txBox="1"/>
          <p:nvPr/>
        </p:nvSpPr>
        <p:spPr>
          <a:xfrm>
            <a:off x="4492286" y="3710012"/>
            <a:ext cx="63441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0</a:t>
            </a:r>
          </a:p>
        </p:txBody>
      </p:sp>
      <p:sp>
        <p:nvSpPr>
          <p:cNvPr id="88" name="TextBox 87"/>
          <p:cNvSpPr txBox="1"/>
          <p:nvPr/>
        </p:nvSpPr>
        <p:spPr>
          <a:xfrm>
            <a:off x="5229747" y="4574866"/>
            <a:ext cx="59406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>
                <a:solidFill>
                  <a:srgbClr val="663300"/>
                </a:solidFill>
              </a:rPr>
              <a:t>.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4468472" y="4574866"/>
            <a:ext cx="59406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>
                <a:solidFill>
                  <a:srgbClr val="663300"/>
                </a:solidFill>
              </a:rPr>
              <a:t>6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6915667" y="4650648"/>
            <a:ext cx="18881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b="1" dirty="0"/>
              <a:t>6  -  0  =  6</a:t>
            </a:r>
          </a:p>
        </p:txBody>
      </p:sp>
      <p:grpSp>
        <p:nvGrpSpPr>
          <p:cNvPr id="91" name="Group 93"/>
          <p:cNvGrpSpPr/>
          <p:nvPr/>
        </p:nvGrpSpPr>
        <p:grpSpPr>
          <a:xfrm>
            <a:off x="316377" y="4242057"/>
            <a:ext cx="3693225" cy="320459"/>
            <a:chOff x="415637" y="2540471"/>
            <a:chExt cx="3218212" cy="498765"/>
          </a:xfrm>
        </p:grpSpPr>
        <p:sp>
          <p:nvSpPr>
            <p:cNvPr id="92" name="Pentagon 91"/>
            <p:cNvSpPr/>
            <p:nvPr/>
          </p:nvSpPr>
          <p:spPr>
            <a:xfrm>
              <a:off x="415637" y="2540471"/>
              <a:ext cx="3218212" cy="498765"/>
            </a:xfrm>
            <a:prstGeom prst="homePlate">
              <a:avLst/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439387" y="2550340"/>
              <a:ext cx="2897579" cy="4790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/>
                <a:t>Then subtract the UNITS DIGITS.</a:t>
              </a:r>
              <a:endParaRPr lang="en-GB" sz="1400" dirty="0"/>
            </a:p>
          </p:txBody>
        </p:sp>
      </p:grpSp>
      <p:cxnSp>
        <p:nvCxnSpPr>
          <p:cNvPr id="94" name="Straight Connector 93"/>
          <p:cNvCxnSpPr/>
          <p:nvPr/>
        </p:nvCxnSpPr>
        <p:spPr>
          <a:xfrm>
            <a:off x="4460637" y="5491182"/>
            <a:ext cx="230777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TextBox 95">
            <a:extLst>
              <a:ext uri="{FF2B5EF4-FFF2-40B4-BE49-F238E27FC236}">
                <a16:creationId xmlns:a16="http://schemas.microsoft.com/office/drawing/2014/main" id="{84286012-F1A8-044C-8D7B-16673B7B7808}"/>
              </a:ext>
            </a:extLst>
          </p:cNvPr>
          <p:cNvSpPr txBox="1"/>
          <p:nvPr/>
        </p:nvSpPr>
        <p:spPr>
          <a:xfrm>
            <a:off x="4920522" y="2769075"/>
            <a:ext cx="3048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b="1" dirty="0"/>
              <a:t>7</a:t>
            </a: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669EC59C-5F48-F144-97E3-2C1C17CEEF7C}"/>
              </a:ext>
            </a:extLst>
          </p:cNvPr>
          <p:cNvSpPr txBox="1"/>
          <p:nvPr/>
        </p:nvSpPr>
        <p:spPr>
          <a:xfrm>
            <a:off x="5751996" y="3021121"/>
            <a:ext cx="63441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459780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"/>
                            </p:stCondLst>
                            <p:childTnLst>
                              <p:par>
                                <p:cTn id="8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5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0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"/>
                            </p:stCondLst>
                            <p:childTnLst>
                              <p:par>
                                <p:cTn id="1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000"/>
                            </p:stCondLst>
                            <p:childTnLst>
                              <p:par>
                                <p:cTn id="1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500"/>
                            </p:stCondLst>
                            <p:childTnLst>
                              <p:par>
                                <p:cTn id="1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5" grpId="0"/>
      <p:bldP spid="23" grpId="0"/>
      <p:bldP spid="46" grpId="0" animBg="1"/>
      <p:bldP spid="47" grpId="0"/>
      <p:bldP spid="51" grpId="0"/>
      <p:bldP spid="52" grpId="0"/>
      <p:bldP spid="53" grpId="0"/>
      <p:bldP spid="55" grpId="0"/>
      <p:bldP spid="57" grpId="0"/>
      <p:bldP spid="58" grpId="0"/>
      <p:bldP spid="78" grpId="0"/>
      <p:bldP spid="86" grpId="0"/>
      <p:bldP spid="88" grpId="0"/>
      <p:bldP spid="89" grpId="0"/>
      <p:bldP spid="90" grpId="0"/>
      <p:bldP spid="96" grpId="0"/>
      <p:bldP spid="9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6"/>
          <p:cNvGrpSpPr/>
          <p:nvPr/>
        </p:nvGrpSpPr>
        <p:grpSpPr>
          <a:xfrm>
            <a:off x="251520" y="6273652"/>
            <a:ext cx="8568952" cy="404664"/>
            <a:chOff x="251520" y="6273652"/>
            <a:chExt cx="8568952" cy="404664"/>
          </a:xfrm>
        </p:grpSpPr>
        <p:sp>
          <p:nvSpPr>
            <p:cNvPr id="10" name="Rounded Rectangle 9"/>
            <p:cNvSpPr/>
            <p:nvPr/>
          </p:nvSpPr>
          <p:spPr>
            <a:xfrm>
              <a:off x="251520" y="6273652"/>
              <a:ext cx="8568952" cy="404664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47564" y="6291318"/>
              <a:ext cx="622869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-  MATHS </a:t>
              </a:r>
              <a:r>
                <a:rPr lang="en-GB" b="1"/>
                <a:t>TOPICS  KS2  -</a:t>
              </a:r>
              <a:endParaRPr lang="en-GB" b="1" dirty="0"/>
            </a:p>
          </p:txBody>
        </p:sp>
        <p:sp>
          <p:nvSpPr>
            <p:cNvPr id="8" name="Oval 7"/>
            <p:cNvSpPr/>
            <p:nvPr/>
          </p:nvSpPr>
          <p:spPr>
            <a:xfrm>
              <a:off x="287524" y="6306784"/>
              <a:ext cx="337728" cy="337728"/>
            </a:xfrm>
            <a:prstGeom prst="ellipse">
              <a:avLst/>
            </a:prstGeom>
            <a:solidFill>
              <a:srgbClr val="FFFF66"/>
            </a:solidFill>
            <a:ln w="635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0374" y="6321760"/>
              <a:ext cx="25202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rgbClr val="003300"/>
                  </a:solidFill>
                </a:rPr>
                <a:t>N</a:t>
              </a: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6928012" y="6309320"/>
              <a:ext cx="1836204" cy="332656"/>
            </a:xfrm>
            <a:prstGeom prst="roundRect">
              <a:avLst>
                <a:gd name="adj" fmla="val 50000"/>
              </a:avLst>
            </a:prstGeom>
            <a:solidFill>
              <a:srgbClr val="FFFF66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773578" y="764704"/>
            <a:ext cx="7596844" cy="4644516"/>
          </a:xfrm>
          <a:prstGeom prst="roundRect">
            <a:avLst>
              <a:gd name="adj" fmla="val 15239"/>
            </a:avLst>
          </a:prstGeom>
          <a:solidFill>
            <a:srgbClr val="FFFF99"/>
          </a:solidFill>
          <a:ln w="1016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3"/>
          <p:cNvGrpSpPr/>
          <p:nvPr/>
        </p:nvGrpSpPr>
        <p:grpSpPr>
          <a:xfrm>
            <a:off x="904203" y="4066211"/>
            <a:ext cx="1212384" cy="1212384"/>
            <a:chOff x="323528" y="1556792"/>
            <a:chExt cx="2223864" cy="2223864"/>
          </a:xfrm>
        </p:grpSpPr>
        <p:sp>
          <p:nvSpPr>
            <p:cNvPr id="26" name="Oval 25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28" name="Hexagon 27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28575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ctagon 28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28575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Decagon 29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gular Pentagon 30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28575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631</TotalTime>
  <Words>687</Words>
  <Application>Microsoft Macintosh PowerPoint</Application>
  <PresentationFormat>On-screen Show (4:3)</PresentationFormat>
  <Paragraphs>150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Brian</dc:creator>
  <cp:lastModifiedBy>E Sharratt</cp:lastModifiedBy>
  <cp:revision>71</cp:revision>
  <dcterms:created xsi:type="dcterms:W3CDTF">2010-11-29T19:11:46Z</dcterms:created>
  <dcterms:modified xsi:type="dcterms:W3CDTF">2021-01-27T16:44:06Z</dcterms:modified>
</cp:coreProperties>
</file>