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57" r:id="rId2"/>
    <p:sldId id="276" r:id="rId3"/>
    <p:sldId id="318" r:id="rId4"/>
    <p:sldId id="317" r:id="rId5"/>
    <p:sldId id="320" r:id="rId6"/>
    <p:sldId id="32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E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B0AD92-9346-AE4A-9433-1BD654625E81}" v="93" dt="2021-01-10T17:22:53.876"/>
    <p1510:client id="{34E25FD3-4904-544E-A4C4-DFDC87AB8387}" v="429" dt="2021-01-10T16:51:38.926"/>
    <p1510:client id="{A6449691-C08C-BD45-8173-D087FD08F257}" v="269" dt="2021-01-10T17:07:43.9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44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1496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 Sharratt" userId="240a805a-42a6-4db4-8f33-c1edd6012f04" providerId="ADAL" clId="{0BB0AD92-9346-AE4A-9433-1BD654625E81}"/>
    <pc:docChg chg="undo redo custSel addSld delSld modSld">
      <pc:chgData name="E Sharratt" userId="240a805a-42a6-4db4-8f33-c1edd6012f04" providerId="ADAL" clId="{0BB0AD92-9346-AE4A-9433-1BD654625E81}" dt="2021-01-10T17:22:53.876" v="275"/>
      <pc:docMkLst>
        <pc:docMk/>
      </pc:docMkLst>
      <pc:sldChg chg="del">
        <pc:chgData name="E Sharratt" userId="240a805a-42a6-4db4-8f33-c1edd6012f04" providerId="ADAL" clId="{0BB0AD92-9346-AE4A-9433-1BD654625E81}" dt="2021-01-10T17:16:45.331" v="188" actId="2696"/>
        <pc:sldMkLst>
          <pc:docMk/>
          <pc:sldMk cId="4125052651" sldId="256"/>
        </pc:sldMkLst>
      </pc:sldChg>
      <pc:sldChg chg="modSp">
        <pc:chgData name="E Sharratt" userId="240a805a-42a6-4db4-8f33-c1edd6012f04" providerId="ADAL" clId="{0BB0AD92-9346-AE4A-9433-1BD654625E81}" dt="2021-01-10T17:09:36.777" v="31" actId="20577"/>
        <pc:sldMkLst>
          <pc:docMk/>
          <pc:sldMk cId="4058897725" sldId="257"/>
        </pc:sldMkLst>
        <pc:spChg chg="mod">
          <ac:chgData name="E Sharratt" userId="240a805a-42a6-4db4-8f33-c1edd6012f04" providerId="ADAL" clId="{0BB0AD92-9346-AE4A-9433-1BD654625E81}" dt="2021-01-10T17:09:36.777" v="31" actId="20577"/>
          <ac:spMkLst>
            <pc:docMk/>
            <pc:sldMk cId="4058897725" sldId="257"/>
            <ac:spMk id="13" creationId="{00000000-0000-0000-0000-000000000000}"/>
          </ac:spMkLst>
        </pc:spChg>
      </pc:sldChg>
      <pc:sldChg chg="add del">
        <pc:chgData name="E Sharratt" userId="240a805a-42a6-4db4-8f33-c1edd6012f04" providerId="ADAL" clId="{0BB0AD92-9346-AE4A-9433-1BD654625E81}" dt="2021-01-10T17:13:18.686" v="91" actId="2696"/>
        <pc:sldMkLst>
          <pc:docMk/>
          <pc:sldMk cId="1808189508" sldId="258"/>
        </pc:sldMkLst>
      </pc:sldChg>
      <pc:sldChg chg="add del">
        <pc:chgData name="E Sharratt" userId="240a805a-42a6-4db4-8f33-c1edd6012f04" providerId="ADAL" clId="{0BB0AD92-9346-AE4A-9433-1BD654625E81}" dt="2021-01-10T17:15:49.962" v="158" actId="2696"/>
        <pc:sldMkLst>
          <pc:docMk/>
          <pc:sldMk cId="2684234091" sldId="259"/>
        </pc:sldMkLst>
      </pc:sldChg>
      <pc:sldChg chg="add del">
        <pc:chgData name="E Sharratt" userId="240a805a-42a6-4db4-8f33-c1edd6012f04" providerId="ADAL" clId="{0BB0AD92-9346-AE4A-9433-1BD654625E81}" dt="2021-01-10T17:20:37.180" v="246" actId="2696"/>
        <pc:sldMkLst>
          <pc:docMk/>
          <pc:sldMk cId="1456503405" sldId="260"/>
        </pc:sldMkLst>
      </pc:sldChg>
      <pc:sldChg chg="addSp delSp modSp mod delAnim modAnim">
        <pc:chgData name="E Sharratt" userId="240a805a-42a6-4db4-8f33-c1edd6012f04" providerId="ADAL" clId="{0BB0AD92-9346-AE4A-9433-1BD654625E81}" dt="2021-01-10T17:15:47.983" v="157"/>
        <pc:sldMkLst>
          <pc:docMk/>
          <pc:sldMk cId="1164758751" sldId="276"/>
        </pc:sldMkLst>
        <pc:spChg chg="mod">
          <ac:chgData name="E Sharratt" userId="240a805a-42a6-4db4-8f33-c1edd6012f04" providerId="ADAL" clId="{0BB0AD92-9346-AE4A-9433-1BD654625E81}" dt="2021-01-10T17:12:27.575" v="76" actId="14100"/>
          <ac:spMkLst>
            <pc:docMk/>
            <pc:sldMk cId="1164758751" sldId="276"/>
            <ac:spMk id="2" creationId="{3AA8A279-29B2-F442-884D-5A128CF33093}"/>
          </ac:spMkLst>
        </pc:spChg>
        <pc:spChg chg="del">
          <ac:chgData name="E Sharratt" userId="240a805a-42a6-4db4-8f33-c1edd6012f04" providerId="ADAL" clId="{0BB0AD92-9346-AE4A-9433-1BD654625E81}" dt="2021-01-10T17:12:28.470" v="77" actId="478"/>
          <ac:spMkLst>
            <pc:docMk/>
            <pc:sldMk cId="1164758751" sldId="276"/>
            <ac:spMk id="4" creationId="{59832A98-9F74-C045-9AEA-7AC839822A59}"/>
          </ac:spMkLst>
        </pc:spChg>
        <pc:spChg chg="del">
          <ac:chgData name="E Sharratt" userId="240a805a-42a6-4db4-8f33-c1edd6012f04" providerId="ADAL" clId="{0BB0AD92-9346-AE4A-9433-1BD654625E81}" dt="2021-01-10T17:12:31.297" v="78" actId="478"/>
          <ac:spMkLst>
            <pc:docMk/>
            <pc:sldMk cId="1164758751" sldId="276"/>
            <ac:spMk id="6" creationId="{3CB72A8C-399E-4F46-B883-A1FEA107849B}"/>
          </ac:spMkLst>
        </pc:spChg>
        <pc:spChg chg="mod">
          <ac:chgData name="E Sharratt" userId="240a805a-42a6-4db4-8f33-c1edd6012f04" providerId="ADAL" clId="{0BB0AD92-9346-AE4A-9433-1BD654625E81}" dt="2021-01-10T17:12:41.665" v="80" actId="1076"/>
          <ac:spMkLst>
            <pc:docMk/>
            <pc:sldMk cId="1164758751" sldId="276"/>
            <ac:spMk id="9" creationId="{00000000-0000-0000-0000-000000000000}"/>
          </ac:spMkLst>
        </pc:spChg>
        <pc:spChg chg="mod">
          <ac:chgData name="E Sharratt" userId="240a805a-42a6-4db4-8f33-c1edd6012f04" providerId="ADAL" clId="{0BB0AD92-9346-AE4A-9433-1BD654625E81}" dt="2021-01-10T17:12:17.325" v="46" actId="20577"/>
          <ac:spMkLst>
            <pc:docMk/>
            <pc:sldMk cId="1164758751" sldId="276"/>
            <ac:spMk id="18" creationId="{00000000-0000-0000-0000-000000000000}"/>
          </ac:spMkLst>
        </pc:spChg>
        <pc:spChg chg="add mod">
          <ac:chgData name="E Sharratt" userId="240a805a-42a6-4db4-8f33-c1edd6012f04" providerId="ADAL" clId="{0BB0AD92-9346-AE4A-9433-1BD654625E81}" dt="2021-01-10T17:12:54.319" v="85" actId="14100"/>
          <ac:spMkLst>
            <pc:docMk/>
            <pc:sldMk cId="1164758751" sldId="276"/>
            <ac:spMk id="20" creationId="{8AF6FF80-74E9-4549-804A-E3388189A496}"/>
          </ac:spMkLst>
        </pc:spChg>
        <pc:picChg chg="add mod">
          <ac:chgData name="E Sharratt" userId="240a805a-42a6-4db4-8f33-c1edd6012f04" providerId="ADAL" clId="{0BB0AD92-9346-AE4A-9433-1BD654625E81}" dt="2021-01-10T17:13:15.662" v="90" actId="1076"/>
          <ac:picMkLst>
            <pc:docMk/>
            <pc:sldMk cId="1164758751" sldId="276"/>
            <ac:picMk id="23" creationId="{37097646-81C9-654B-B5B4-2CC228E3B1B1}"/>
          </ac:picMkLst>
        </pc:picChg>
        <pc:picChg chg="add mod">
          <ac:chgData name="E Sharratt" userId="240a805a-42a6-4db4-8f33-c1edd6012f04" providerId="ADAL" clId="{0BB0AD92-9346-AE4A-9433-1BD654625E81}" dt="2021-01-10T17:13:12.619" v="88" actId="1076"/>
          <ac:picMkLst>
            <pc:docMk/>
            <pc:sldMk cId="1164758751" sldId="276"/>
            <ac:picMk id="26" creationId="{311523C7-9DB2-B04D-B261-56F204A2612C}"/>
          </ac:picMkLst>
        </pc:picChg>
        <pc:cxnChg chg="add mod">
          <ac:chgData name="E Sharratt" userId="240a805a-42a6-4db4-8f33-c1edd6012f04" providerId="ADAL" clId="{0BB0AD92-9346-AE4A-9433-1BD654625E81}" dt="2021-01-10T17:13:04.005" v="86"/>
          <ac:cxnSpMkLst>
            <pc:docMk/>
            <pc:sldMk cId="1164758751" sldId="276"/>
            <ac:cxnSpMk id="21" creationId="{30217482-065C-674C-A20C-674748092BB9}"/>
          </ac:cxnSpMkLst>
        </pc:cxnChg>
        <pc:cxnChg chg="add mod">
          <ac:chgData name="E Sharratt" userId="240a805a-42a6-4db4-8f33-c1edd6012f04" providerId="ADAL" clId="{0BB0AD92-9346-AE4A-9433-1BD654625E81}" dt="2021-01-10T17:13:04.005" v="86"/>
          <ac:cxnSpMkLst>
            <pc:docMk/>
            <pc:sldMk cId="1164758751" sldId="276"/>
            <ac:cxnSpMk id="22" creationId="{1769A97E-445F-B149-85DC-5785E72D9E72}"/>
          </ac:cxnSpMkLst>
        </pc:cxnChg>
        <pc:cxnChg chg="add mod">
          <ac:chgData name="E Sharratt" userId="240a805a-42a6-4db4-8f33-c1edd6012f04" providerId="ADAL" clId="{0BB0AD92-9346-AE4A-9433-1BD654625E81}" dt="2021-01-10T17:13:04.005" v="86"/>
          <ac:cxnSpMkLst>
            <pc:docMk/>
            <pc:sldMk cId="1164758751" sldId="276"/>
            <ac:cxnSpMk id="24" creationId="{6C4EBEA0-0CB2-E046-8D4E-1862E2ABDB5D}"/>
          </ac:cxnSpMkLst>
        </pc:cxnChg>
        <pc:cxnChg chg="add mod">
          <ac:chgData name="E Sharratt" userId="240a805a-42a6-4db4-8f33-c1edd6012f04" providerId="ADAL" clId="{0BB0AD92-9346-AE4A-9433-1BD654625E81}" dt="2021-01-10T17:13:04.005" v="86"/>
          <ac:cxnSpMkLst>
            <pc:docMk/>
            <pc:sldMk cId="1164758751" sldId="276"/>
            <ac:cxnSpMk id="25" creationId="{D9B87FD9-5A57-CB40-B82E-8079AB267C5B}"/>
          </ac:cxnSpMkLst>
        </pc:cxnChg>
      </pc:sldChg>
      <pc:sldChg chg="del">
        <pc:chgData name="E Sharratt" userId="240a805a-42a6-4db4-8f33-c1edd6012f04" providerId="ADAL" clId="{0BB0AD92-9346-AE4A-9433-1BD654625E81}" dt="2021-01-10T17:16:45.884" v="189" actId="2696"/>
        <pc:sldMkLst>
          <pc:docMk/>
          <pc:sldMk cId="104323333" sldId="312"/>
        </pc:sldMkLst>
      </pc:sldChg>
      <pc:sldChg chg="del">
        <pc:chgData name="E Sharratt" userId="240a805a-42a6-4db4-8f33-c1edd6012f04" providerId="ADAL" clId="{0BB0AD92-9346-AE4A-9433-1BD654625E81}" dt="2021-01-10T17:15:50.957" v="159" actId="2696"/>
        <pc:sldMkLst>
          <pc:docMk/>
          <pc:sldMk cId="3455309334" sldId="313"/>
        </pc:sldMkLst>
      </pc:sldChg>
      <pc:sldChg chg="del">
        <pc:chgData name="E Sharratt" userId="240a805a-42a6-4db4-8f33-c1edd6012f04" providerId="ADAL" clId="{0BB0AD92-9346-AE4A-9433-1BD654625E81}" dt="2021-01-10T17:15:51.832" v="160" actId="2696"/>
        <pc:sldMkLst>
          <pc:docMk/>
          <pc:sldMk cId="4076336273" sldId="314"/>
        </pc:sldMkLst>
      </pc:sldChg>
      <pc:sldChg chg="del">
        <pc:chgData name="E Sharratt" userId="240a805a-42a6-4db4-8f33-c1edd6012f04" providerId="ADAL" clId="{0BB0AD92-9346-AE4A-9433-1BD654625E81}" dt="2021-01-10T17:15:52.280" v="161" actId="2696"/>
        <pc:sldMkLst>
          <pc:docMk/>
          <pc:sldMk cId="900287886" sldId="315"/>
        </pc:sldMkLst>
      </pc:sldChg>
      <pc:sldChg chg="del">
        <pc:chgData name="E Sharratt" userId="240a805a-42a6-4db4-8f33-c1edd6012f04" providerId="ADAL" clId="{0BB0AD92-9346-AE4A-9433-1BD654625E81}" dt="2021-01-10T17:15:52.737" v="162" actId="2696"/>
        <pc:sldMkLst>
          <pc:docMk/>
          <pc:sldMk cId="307203986" sldId="316"/>
        </pc:sldMkLst>
      </pc:sldChg>
      <pc:sldChg chg="modSp mod">
        <pc:chgData name="E Sharratt" userId="240a805a-42a6-4db4-8f33-c1edd6012f04" providerId="ADAL" clId="{0BB0AD92-9346-AE4A-9433-1BD654625E81}" dt="2021-01-10T17:16:39.126" v="187" actId="14100"/>
        <pc:sldMkLst>
          <pc:docMk/>
          <pc:sldMk cId="2004176719" sldId="317"/>
        </pc:sldMkLst>
        <pc:spChg chg="mod">
          <ac:chgData name="E Sharratt" userId="240a805a-42a6-4db4-8f33-c1edd6012f04" providerId="ADAL" clId="{0BB0AD92-9346-AE4A-9433-1BD654625E81}" dt="2021-01-10T17:16:39.126" v="187" actId="14100"/>
          <ac:spMkLst>
            <pc:docMk/>
            <pc:sldMk cId="2004176719" sldId="317"/>
            <ac:spMk id="3" creationId="{8DCE1AF2-D276-C34D-A9FF-DFAC88F01301}"/>
          </ac:spMkLst>
        </pc:spChg>
        <pc:spChg chg="mod">
          <ac:chgData name="E Sharratt" userId="240a805a-42a6-4db4-8f33-c1edd6012f04" providerId="ADAL" clId="{0BB0AD92-9346-AE4A-9433-1BD654625E81}" dt="2021-01-10T17:16:05.030" v="177" actId="20577"/>
          <ac:spMkLst>
            <pc:docMk/>
            <pc:sldMk cId="2004176719" sldId="317"/>
            <ac:spMk id="6" creationId="{3CB72A8C-399E-4F46-B883-A1FEA107849B}"/>
          </ac:spMkLst>
        </pc:spChg>
        <pc:spChg chg="mod">
          <ac:chgData name="E Sharratt" userId="240a805a-42a6-4db4-8f33-c1edd6012f04" providerId="ADAL" clId="{0BB0AD92-9346-AE4A-9433-1BD654625E81}" dt="2021-01-10T17:15:56.765" v="167" actId="20577"/>
          <ac:spMkLst>
            <pc:docMk/>
            <pc:sldMk cId="2004176719" sldId="317"/>
            <ac:spMk id="18" creationId="{00000000-0000-0000-0000-000000000000}"/>
          </ac:spMkLst>
        </pc:spChg>
      </pc:sldChg>
      <pc:sldChg chg="addSp delSp modSp add mod modAnim">
        <pc:chgData name="E Sharratt" userId="240a805a-42a6-4db4-8f33-c1edd6012f04" providerId="ADAL" clId="{0BB0AD92-9346-AE4A-9433-1BD654625E81}" dt="2021-01-10T17:15:43.781" v="156"/>
        <pc:sldMkLst>
          <pc:docMk/>
          <pc:sldMk cId="298183847" sldId="318"/>
        </pc:sldMkLst>
        <pc:spChg chg="mod">
          <ac:chgData name="E Sharratt" userId="240a805a-42a6-4db4-8f33-c1edd6012f04" providerId="ADAL" clId="{0BB0AD92-9346-AE4A-9433-1BD654625E81}" dt="2021-01-10T17:14:52.579" v="126" actId="14100"/>
          <ac:spMkLst>
            <pc:docMk/>
            <pc:sldMk cId="298183847" sldId="318"/>
            <ac:spMk id="2" creationId="{3AA8A279-29B2-F442-884D-5A128CF33093}"/>
          </ac:spMkLst>
        </pc:spChg>
        <pc:spChg chg="add del mod">
          <ac:chgData name="E Sharratt" userId="240a805a-42a6-4db4-8f33-c1edd6012f04" providerId="ADAL" clId="{0BB0AD92-9346-AE4A-9433-1BD654625E81}" dt="2021-01-10T17:15:17.465" v="151" actId="1076"/>
          <ac:spMkLst>
            <pc:docMk/>
            <pc:sldMk cId="298183847" sldId="318"/>
            <ac:spMk id="20" creationId="{8AF6FF80-74E9-4549-804A-E3388189A496}"/>
          </ac:spMkLst>
        </pc:spChg>
        <pc:spChg chg="add mod">
          <ac:chgData name="E Sharratt" userId="240a805a-42a6-4db4-8f33-c1edd6012f04" providerId="ADAL" clId="{0BB0AD92-9346-AE4A-9433-1BD654625E81}" dt="2021-01-10T17:15:37.263" v="155" actId="1076"/>
          <ac:spMkLst>
            <pc:docMk/>
            <pc:sldMk cId="298183847" sldId="318"/>
            <ac:spMk id="43" creationId="{204F36B7-1D0B-8745-8AF5-40F4BFEA13D5}"/>
          </ac:spMkLst>
        </pc:spChg>
        <pc:picChg chg="del">
          <ac:chgData name="E Sharratt" userId="240a805a-42a6-4db4-8f33-c1edd6012f04" providerId="ADAL" clId="{0BB0AD92-9346-AE4A-9433-1BD654625E81}" dt="2021-01-10T17:15:21.348" v="152" actId="478"/>
          <ac:picMkLst>
            <pc:docMk/>
            <pc:sldMk cId="298183847" sldId="318"/>
            <ac:picMk id="23" creationId="{37097646-81C9-654B-B5B4-2CC228E3B1B1}"/>
          </ac:picMkLst>
        </pc:picChg>
        <pc:picChg chg="del mod">
          <ac:chgData name="E Sharratt" userId="240a805a-42a6-4db4-8f33-c1edd6012f04" providerId="ADAL" clId="{0BB0AD92-9346-AE4A-9433-1BD654625E81}" dt="2021-01-10T17:15:22.707" v="153" actId="478"/>
          <ac:picMkLst>
            <pc:docMk/>
            <pc:sldMk cId="298183847" sldId="318"/>
            <ac:picMk id="26" creationId="{311523C7-9DB2-B04D-B261-56F204A2612C}"/>
          </ac:picMkLst>
        </pc:picChg>
        <pc:picChg chg="add mod">
          <ac:chgData name="E Sharratt" userId="240a805a-42a6-4db4-8f33-c1edd6012f04" providerId="ADAL" clId="{0BB0AD92-9346-AE4A-9433-1BD654625E81}" dt="2021-01-10T17:15:37.263" v="155" actId="1076"/>
          <ac:picMkLst>
            <pc:docMk/>
            <pc:sldMk cId="298183847" sldId="318"/>
            <ac:picMk id="38" creationId="{997E67BC-9513-E540-886C-D177DF4E64C7}"/>
          </ac:picMkLst>
        </pc:picChg>
        <pc:picChg chg="add mod">
          <ac:chgData name="E Sharratt" userId="240a805a-42a6-4db4-8f33-c1edd6012f04" providerId="ADAL" clId="{0BB0AD92-9346-AE4A-9433-1BD654625E81}" dt="2021-01-10T17:15:37.263" v="155" actId="1076"/>
          <ac:picMkLst>
            <pc:docMk/>
            <pc:sldMk cId="298183847" sldId="318"/>
            <ac:picMk id="41" creationId="{AE60EA62-3BAC-4C4C-8FBE-52A4BEF28F34}"/>
          </ac:picMkLst>
        </pc:picChg>
        <pc:cxnChg chg="del">
          <ac:chgData name="E Sharratt" userId="240a805a-42a6-4db4-8f33-c1edd6012f04" providerId="ADAL" clId="{0BB0AD92-9346-AE4A-9433-1BD654625E81}" dt="2021-01-10T17:15:21.348" v="152" actId="478"/>
          <ac:cxnSpMkLst>
            <pc:docMk/>
            <pc:sldMk cId="298183847" sldId="318"/>
            <ac:cxnSpMk id="21" creationId="{30217482-065C-674C-A20C-674748092BB9}"/>
          </ac:cxnSpMkLst>
        </pc:cxnChg>
        <pc:cxnChg chg="del">
          <ac:chgData name="E Sharratt" userId="240a805a-42a6-4db4-8f33-c1edd6012f04" providerId="ADAL" clId="{0BB0AD92-9346-AE4A-9433-1BD654625E81}" dt="2021-01-10T17:15:21.348" v="152" actId="478"/>
          <ac:cxnSpMkLst>
            <pc:docMk/>
            <pc:sldMk cId="298183847" sldId="318"/>
            <ac:cxnSpMk id="22" creationId="{1769A97E-445F-B149-85DC-5785E72D9E72}"/>
          </ac:cxnSpMkLst>
        </pc:cxnChg>
        <pc:cxnChg chg="del">
          <ac:chgData name="E Sharratt" userId="240a805a-42a6-4db4-8f33-c1edd6012f04" providerId="ADAL" clId="{0BB0AD92-9346-AE4A-9433-1BD654625E81}" dt="2021-01-10T17:15:21.348" v="152" actId="478"/>
          <ac:cxnSpMkLst>
            <pc:docMk/>
            <pc:sldMk cId="298183847" sldId="318"/>
            <ac:cxnSpMk id="24" creationId="{6C4EBEA0-0CB2-E046-8D4E-1862E2ABDB5D}"/>
          </ac:cxnSpMkLst>
        </pc:cxnChg>
        <pc:cxnChg chg="del">
          <ac:chgData name="E Sharratt" userId="240a805a-42a6-4db4-8f33-c1edd6012f04" providerId="ADAL" clId="{0BB0AD92-9346-AE4A-9433-1BD654625E81}" dt="2021-01-10T17:15:21.348" v="152" actId="478"/>
          <ac:cxnSpMkLst>
            <pc:docMk/>
            <pc:sldMk cId="298183847" sldId="318"/>
            <ac:cxnSpMk id="25" creationId="{D9B87FD9-5A57-CB40-B82E-8079AB267C5B}"/>
          </ac:cxnSpMkLst>
        </pc:cxnChg>
        <pc:cxnChg chg="add mod">
          <ac:chgData name="E Sharratt" userId="240a805a-42a6-4db4-8f33-c1edd6012f04" providerId="ADAL" clId="{0BB0AD92-9346-AE4A-9433-1BD654625E81}" dt="2021-01-10T17:15:37.263" v="155" actId="1076"/>
          <ac:cxnSpMkLst>
            <pc:docMk/>
            <pc:sldMk cId="298183847" sldId="318"/>
            <ac:cxnSpMk id="27" creationId="{5320A21A-ED45-F94B-950D-8AA860F996E6}"/>
          </ac:cxnSpMkLst>
        </pc:cxnChg>
        <pc:cxnChg chg="add mod">
          <ac:chgData name="E Sharratt" userId="240a805a-42a6-4db4-8f33-c1edd6012f04" providerId="ADAL" clId="{0BB0AD92-9346-AE4A-9433-1BD654625E81}" dt="2021-01-10T17:15:37.263" v="155" actId="1076"/>
          <ac:cxnSpMkLst>
            <pc:docMk/>
            <pc:sldMk cId="298183847" sldId="318"/>
            <ac:cxnSpMk id="28" creationId="{FDC68F41-8C1D-F84F-A287-AF906AC34935}"/>
          </ac:cxnSpMkLst>
        </pc:cxnChg>
        <pc:cxnChg chg="add mod">
          <ac:chgData name="E Sharratt" userId="240a805a-42a6-4db4-8f33-c1edd6012f04" providerId="ADAL" clId="{0BB0AD92-9346-AE4A-9433-1BD654625E81}" dt="2021-01-10T17:15:37.263" v="155" actId="1076"/>
          <ac:cxnSpMkLst>
            <pc:docMk/>
            <pc:sldMk cId="298183847" sldId="318"/>
            <ac:cxnSpMk id="29" creationId="{283D11D9-CD33-5B41-B0EE-4C0F43DABCB9}"/>
          </ac:cxnSpMkLst>
        </pc:cxnChg>
        <pc:cxnChg chg="add mod">
          <ac:chgData name="E Sharratt" userId="240a805a-42a6-4db4-8f33-c1edd6012f04" providerId="ADAL" clId="{0BB0AD92-9346-AE4A-9433-1BD654625E81}" dt="2021-01-10T17:15:37.263" v="155" actId="1076"/>
          <ac:cxnSpMkLst>
            <pc:docMk/>
            <pc:sldMk cId="298183847" sldId="318"/>
            <ac:cxnSpMk id="30" creationId="{B7DAC9C6-4D78-4243-B373-2067C8AB13E4}"/>
          </ac:cxnSpMkLst>
        </pc:cxnChg>
        <pc:cxnChg chg="add mod">
          <ac:chgData name="E Sharratt" userId="240a805a-42a6-4db4-8f33-c1edd6012f04" providerId="ADAL" clId="{0BB0AD92-9346-AE4A-9433-1BD654625E81}" dt="2021-01-10T17:15:37.263" v="155" actId="1076"/>
          <ac:cxnSpMkLst>
            <pc:docMk/>
            <pc:sldMk cId="298183847" sldId="318"/>
            <ac:cxnSpMk id="39" creationId="{F08C6CD3-4F44-D344-BB76-69B70B98B539}"/>
          </ac:cxnSpMkLst>
        </pc:cxnChg>
        <pc:cxnChg chg="add mod">
          <ac:chgData name="E Sharratt" userId="240a805a-42a6-4db4-8f33-c1edd6012f04" providerId="ADAL" clId="{0BB0AD92-9346-AE4A-9433-1BD654625E81}" dt="2021-01-10T17:15:37.263" v="155" actId="1076"/>
          <ac:cxnSpMkLst>
            <pc:docMk/>
            <pc:sldMk cId="298183847" sldId="318"/>
            <ac:cxnSpMk id="40" creationId="{F2F5F31A-FDD2-9D48-91E6-FE1CACD63C3C}"/>
          </ac:cxnSpMkLst>
        </pc:cxnChg>
        <pc:cxnChg chg="add mod">
          <ac:chgData name="E Sharratt" userId="240a805a-42a6-4db4-8f33-c1edd6012f04" providerId="ADAL" clId="{0BB0AD92-9346-AE4A-9433-1BD654625E81}" dt="2021-01-10T17:15:37.263" v="155" actId="1076"/>
          <ac:cxnSpMkLst>
            <pc:docMk/>
            <pc:sldMk cId="298183847" sldId="318"/>
            <ac:cxnSpMk id="42" creationId="{2C552351-27B4-3142-96E2-9F31EE1B83D2}"/>
          </ac:cxnSpMkLst>
        </pc:cxnChg>
      </pc:sldChg>
      <pc:sldChg chg="new del">
        <pc:chgData name="E Sharratt" userId="240a805a-42a6-4db4-8f33-c1edd6012f04" providerId="ADAL" clId="{0BB0AD92-9346-AE4A-9433-1BD654625E81}" dt="2021-01-10T17:17:16.111" v="192" actId="2696"/>
        <pc:sldMkLst>
          <pc:docMk/>
          <pc:sldMk cId="1396773385" sldId="319"/>
        </pc:sldMkLst>
      </pc:sldChg>
      <pc:sldChg chg="addSp delSp modSp new del mod">
        <pc:chgData name="E Sharratt" userId="240a805a-42a6-4db4-8f33-c1edd6012f04" providerId="ADAL" clId="{0BB0AD92-9346-AE4A-9433-1BD654625E81}" dt="2021-01-10T17:21:46.049" v="267" actId="2696"/>
        <pc:sldMkLst>
          <pc:docMk/>
          <pc:sldMk cId="4127718762" sldId="319"/>
        </pc:sldMkLst>
        <pc:spChg chg="del">
          <ac:chgData name="E Sharratt" userId="240a805a-42a6-4db4-8f33-c1edd6012f04" providerId="ADAL" clId="{0BB0AD92-9346-AE4A-9433-1BD654625E81}" dt="2021-01-10T17:19:23.964" v="195" actId="478"/>
          <ac:spMkLst>
            <pc:docMk/>
            <pc:sldMk cId="4127718762" sldId="319"/>
            <ac:spMk id="2" creationId="{BBCC45D7-3C44-B447-8825-8F57023D0EDC}"/>
          </ac:spMkLst>
        </pc:spChg>
        <pc:spChg chg="del">
          <ac:chgData name="E Sharratt" userId="240a805a-42a6-4db4-8f33-c1edd6012f04" providerId="ADAL" clId="{0BB0AD92-9346-AE4A-9433-1BD654625E81}" dt="2021-01-10T17:19:22.443" v="194" actId="478"/>
          <ac:spMkLst>
            <pc:docMk/>
            <pc:sldMk cId="4127718762" sldId="319"/>
            <ac:spMk id="3" creationId="{5047FC75-824D-FF42-862F-E2B12E3CED96}"/>
          </ac:spMkLst>
        </pc:spChg>
        <pc:spChg chg="add mod">
          <ac:chgData name="E Sharratt" userId="240a805a-42a6-4db4-8f33-c1edd6012f04" providerId="ADAL" clId="{0BB0AD92-9346-AE4A-9433-1BD654625E81}" dt="2021-01-10T17:19:43.393" v="205" actId="20577"/>
          <ac:spMkLst>
            <pc:docMk/>
            <pc:sldMk cId="4127718762" sldId="319"/>
            <ac:spMk id="4" creationId="{B9F46850-E442-AC46-B8A4-85604EFABB1D}"/>
          </ac:spMkLst>
        </pc:spChg>
        <pc:picChg chg="add del mod">
          <ac:chgData name="E Sharratt" userId="240a805a-42a6-4db4-8f33-c1edd6012f04" providerId="ADAL" clId="{0BB0AD92-9346-AE4A-9433-1BD654625E81}" dt="2021-01-10T17:21:39.013" v="264" actId="478"/>
          <ac:picMkLst>
            <pc:docMk/>
            <pc:sldMk cId="4127718762" sldId="319"/>
            <ac:picMk id="1026" creationId="{6A2027A4-1568-334E-B337-94DFE63CF37A}"/>
          </ac:picMkLst>
        </pc:picChg>
      </pc:sldChg>
      <pc:sldChg chg="addSp delSp modSp add mod">
        <pc:chgData name="E Sharratt" userId="240a805a-42a6-4db4-8f33-c1edd6012f04" providerId="ADAL" clId="{0BB0AD92-9346-AE4A-9433-1BD654625E81}" dt="2021-01-10T17:20:34.078" v="245" actId="2711"/>
        <pc:sldMkLst>
          <pc:docMk/>
          <pc:sldMk cId="2858343613" sldId="320"/>
        </pc:sldMkLst>
        <pc:spChg chg="del">
          <ac:chgData name="E Sharratt" userId="240a805a-42a6-4db4-8f33-c1edd6012f04" providerId="ADAL" clId="{0BB0AD92-9346-AE4A-9433-1BD654625E81}" dt="2021-01-10T17:19:57.692" v="212" actId="478"/>
          <ac:spMkLst>
            <pc:docMk/>
            <pc:sldMk cId="2858343613" sldId="320"/>
            <ac:spMk id="3" creationId="{8DCE1AF2-D276-C34D-A9FF-DFAC88F01301}"/>
          </ac:spMkLst>
        </pc:spChg>
        <pc:spChg chg="del">
          <ac:chgData name="E Sharratt" userId="240a805a-42a6-4db4-8f33-c1edd6012f04" providerId="ADAL" clId="{0BB0AD92-9346-AE4A-9433-1BD654625E81}" dt="2021-01-10T17:20:12.828" v="237" actId="478"/>
          <ac:spMkLst>
            <pc:docMk/>
            <pc:sldMk cId="2858343613" sldId="320"/>
            <ac:spMk id="6" creationId="{3CB72A8C-399E-4F46-B883-A1FEA107849B}"/>
          </ac:spMkLst>
        </pc:spChg>
        <pc:spChg chg="mod">
          <ac:chgData name="E Sharratt" userId="240a805a-42a6-4db4-8f33-c1edd6012f04" providerId="ADAL" clId="{0BB0AD92-9346-AE4A-9433-1BD654625E81}" dt="2021-01-10T17:20:08.981" v="236" actId="20577"/>
          <ac:spMkLst>
            <pc:docMk/>
            <pc:sldMk cId="2858343613" sldId="320"/>
            <ac:spMk id="14" creationId="{00000000-0000-0000-0000-000000000000}"/>
          </ac:spMkLst>
        </pc:spChg>
        <pc:spChg chg="add mod">
          <ac:chgData name="E Sharratt" userId="240a805a-42a6-4db4-8f33-c1edd6012f04" providerId="ADAL" clId="{0BB0AD92-9346-AE4A-9433-1BD654625E81}" dt="2021-01-10T17:20:34.078" v="245" actId="2711"/>
          <ac:spMkLst>
            <pc:docMk/>
            <pc:sldMk cId="2858343613" sldId="320"/>
            <ac:spMk id="19" creationId="{9BC7BC56-C850-BE4A-9F25-852071E2110C}"/>
          </ac:spMkLst>
        </pc:spChg>
        <pc:picChg chg="add mod">
          <ac:chgData name="E Sharratt" userId="240a805a-42a6-4db4-8f33-c1edd6012f04" providerId="ADAL" clId="{0BB0AD92-9346-AE4A-9433-1BD654625E81}" dt="2021-01-10T17:20:25.380" v="240" actId="1076"/>
          <ac:picMkLst>
            <pc:docMk/>
            <pc:sldMk cId="2858343613" sldId="320"/>
            <ac:picMk id="20" creationId="{E2DCFEF6-CDAA-B841-80EB-BACADAA890F9}"/>
          </ac:picMkLst>
        </pc:picChg>
      </pc:sldChg>
      <pc:sldChg chg="addSp delSp modSp add mod delAnim modAnim">
        <pc:chgData name="E Sharratt" userId="240a805a-42a6-4db4-8f33-c1edd6012f04" providerId="ADAL" clId="{0BB0AD92-9346-AE4A-9433-1BD654625E81}" dt="2021-01-10T17:22:53.876" v="275"/>
        <pc:sldMkLst>
          <pc:docMk/>
          <pc:sldMk cId="3609025154" sldId="321"/>
        </pc:sldMkLst>
        <pc:spChg chg="add mod">
          <ac:chgData name="E Sharratt" userId="240a805a-42a6-4db4-8f33-c1edd6012f04" providerId="ADAL" clId="{0BB0AD92-9346-AE4A-9433-1BD654625E81}" dt="2021-01-10T17:21:33.848" v="263" actId="14100"/>
          <ac:spMkLst>
            <pc:docMk/>
            <pc:sldMk cId="3609025154" sldId="321"/>
            <ac:spMk id="2" creationId="{17E0831A-EB30-A343-862B-DF7B038BD1A6}"/>
          </ac:spMkLst>
        </pc:spChg>
        <pc:spChg chg="mod">
          <ac:chgData name="E Sharratt" userId="240a805a-42a6-4db4-8f33-c1edd6012f04" providerId="ADAL" clId="{0BB0AD92-9346-AE4A-9433-1BD654625E81}" dt="2021-01-10T17:20:43.747" v="249" actId="20577"/>
          <ac:spMkLst>
            <pc:docMk/>
            <pc:sldMk cId="3609025154" sldId="321"/>
            <ac:spMk id="14" creationId="{00000000-0000-0000-0000-000000000000}"/>
          </ac:spMkLst>
        </pc:spChg>
        <pc:spChg chg="del mod">
          <ac:chgData name="E Sharratt" userId="240a805a-42a6-4db4-8f33-c1edd6012f04" providerId="ADAL" clId="{0BB0AD92-9346-AE4A-9433-1BD654625E81}" dt="2021-01-10T17:21:04.434" v="254" actId="478"/>
          <ac:spMkLst>
            <pc:docMk/>
            <pc:sldMk cId="3609025154" sldId="321"/>
            <ac:spMk id="19" creationId="{9BC7BC56-C850-BE4A-9F25-852071E2110C}"/>
          </ac:spMkLst>
        </pc:spChg>
        <pc:picChg chg="del">
          <ac:chgData name="E Sharratt" userId="240a805a-42a6-4db4-8f33-c1edd6012f04" providerId="ADAL" clId="{0BB0AD92-9346-AE4A-9433-1BD654625E81}" dt="2021-01-10T17:20:45.380" v="250" actId="478"/>
          <ac:picMkLst>
            <pc:docMk/>
            <pc:sldMk cId="3609025154" sldId="321"/>
            <ac:picMk id="20" creationId="{E2DCFEF6-CDAA-B841-80EB-BACADAA890F9}"/>
          </ac:picMkLst>
        </pc:picChg>
        <pc:picChg chg="add mod">
          <ac:chgData name="E Sharratt" userId="240a805a-42a6-4db4-8f33-c1edd6012f04" providerId="ADAL" clId="{0BB0AD92-9346-AE4A-9433-1BD654625E81}" dt="2021-01-10T17:21:43.361" v="266" actId="1076"/>
          <ac:picMkLst>
            <pc:docMk/>
            <pc:sldMk cId="3609025154" sldId="321"/>
            <ac:picMk id="21" creationId="{DD66967E-A96B-CF40-B837-85DCB42A5BEE}"/>
          </ac:picMkLst>
        </pc:picChg>
        <pc:picChg chg="add mod">
          <ac:chgData name="E Sharratt" userId="240a805a-42a6-4db4-8f33-c1edd6012f04" providerId="ADAL" clId="{0BB0AD92-9346-AE4A-9433-1BD654625E81}" dt="2021-01-10T17:22:40.167" v="270" actId="1076"/>
          <ac:picMkLst>
            <pc:docMk/>
            <pc:sldMk cId="3609025154" sldId="321"/>
            <ac:picMk id="22" creationId="{12777DDC-8A97-7948-B13E-6FC5A4B46E53}"/>
          </ac:picMkLst>
        </pc:picChg>
        <pc:picChg chg="add del mod">
          <ac:chgData name="E Sharratt" userId="240a805a-42a6-4db4-8f33-c1edd6012f04" providerId="ADAL" clId="{0BB0AD92-9346-AE4A-9433-1BD654625E81}" dt="2021-01-10T17:22:42.697" v="272" actId="478"/>
          <ac:picMkLst>
            <pc:docMk/>
            <pc:sldMk cId="3609025154" sldId="321"/>
            <ac:picMk id="23" creationId="{C816F7FE-8873-AF4C-947C-D223C699BCD0}"/>
          </ac:picMkLst>
        </pc:picChg>
        <pc:picChg chg="add mod">
          <ac:chgData name="E Sharratt" userId="240a805a-42a6-4db4-8f33-c1edd6012f04" providerId="ADAL" clId="{0BB0AD92-9346-AE4A-9433-1BD654625E81}" dt="2021-01-10T17:22:47.804" v="274" actId="1076"/>
          <ac:picMkLst>
            <pc:docMk/>
            <pc:sldMk cId="3609025154" sldId="321"/>
            <ac:picMk id="24" creationId="{FB1A73A4-F466-1646-811C-CC04269F51FB}"/>
          </ac:picMkLst>
        </pc:picChg>
      </pc:sldChg>
    </pc:docChg>
  </pc:docChgLst>
  <pc:docChgLst>
    <pc:chgData name="E Sharratt" userId="240a805a-42a6-4db4-8f33-c1edd6012f04" providerId="ADAL" clId="{A6449691-C08C-BD45-8173-D087FD08F257}"/>
    <pc:docChg chg="undo custSel addSld delSld modSld">
      <pc:chgData name="E Sharratt" userId="240a805a-42a6-4db4-8f33-c1edd6012f04" providerId="ADAL" clId="{A6449691-C08C-BD45-8173-D087FD08F257}" dt="2021-01-10T17:07:59.876" v="407" actId="2696"/>
      <pc:docMkLst>
        <pc:docMk/>
      </pc:docMkLst>
      <pc:sldChg chg="add modTransition">
        <pc:chgData name="E Sharratt" userId="240a805a-42a6-4db4-8f33-c1edd6012f04" providerId="ADAL" clId="{A6449691-C08C-BD45-8173-D087FD08F257}" dt="2021-01-10T16:56:41.446" v="67"/>
        <pc:sldMkLst>
          <pc:docMk/>
          <pc:sldMk cId="4125052651" sldId="256"/>
        </pc:sldMkLst>
      </pc:sldChg>
      <pc:sldChg chg="modSp modAnim">
        <pc:chgData name="E Sharratt" userId="240a805a-42a6-4db4-8f33-c1edd6012f04" providerId="ADAL" clId="{A6449691-C08C-BD45-8173-D087FD08F257}" dt="2021-01-10T16:55:24.264" v="61" actId="20577"/>
        <pc:sldMkLst>
          <pc:docMk/>
          <pc:sldMk cId="4058897725" sldId="257"/>
        </pc:sldMkLst>
        <pc:spChg chg="mod">
          <ac:chgData name="E Sharratt" userId="240a805a-42a6-4db4-8f33-c1edd6012f04" providerId="ADAL" clId="{A6449691-C08C-BD45-8173-D087FD08F257}" dt="2021-01-10T16:55:24.264" v="61" actId="20577"/>
          <ac:spMkLst>
            <pc:docMk/>
            <pc:sldMk cId="4058897725" sldId="257"/>
            <ac:spMk id="13" creationId="{00000000-0000-0000-0000-000000000000}"/>
          </ac:spMkLst>
        </pc:spChg>
      </pc:sldChg>
      <pc:sldChg chg="addSp delSp modSp mod delAnim modAnim">
        <pc:chgData name="E Sharratt" userId="240a805a-42a6-4db4-8f33-c1edd6012f04" providerId="ADAL" clId="{A6449691-C08C-BD45-8173-D087FD08F257}" dt="2021-01-10T17:00:19.710" v="157"/>
        <pc:sldMkLst>
          <pc:docMk/>
          <pc:sldMk cId="1164758751" sldId="276"/>
        </pc:sldMkLst>
        <pc:spChg chg="add mod">
          <ac:chgData name="E Sharratt" userId="240a805a-42a6-4db4-8f33-c1edd6012f04" providerId="ADAL" clId="{A6449691-C08C-BD45-8173-D087FD08F257}" dt="2021-01-10T16:59:36.381" v="103" actId="1076"/>
          <ac:spMkLst>
            <pc:docMk/>
            <pc:sldMk cId="1164758751" sldId="276"/>
            <ac:spMk id="2" creationId="{3AA8A279-29B2-F442-884D-5A128CF33093}"/>
          </ac:spMkLst>
        </pc:spChg>
        <pc:spChg chg="del">
          <ac:chgData name="E Sharratt" userId="240a805a-42a6-4db4-8f33-c1edd6012f04" providerId="ADAL" clId="{A6449691-C08C-BD45-8173-D087FD08F257}" dt="2021-01-10T16:55:37.083" v="65" actId="478"/>
          <ac:spMkLst>
            <pc:docMk/>
            <pc:sldMk cId="1164758751" sldId="276"/>
            <ac:spMk id="3" creationId="{F8D49CEB-123A-0D42-ACB0-7FD2F6D634A5}"/>
          </ac:spMkLst>
        </pc:spChg>
        <pc:spChg chg="add mod">
          <ac:chgData name="E Sharratt" userId="240a805a-42a6-4db4-8f33-c1edd6012f04" providerId="ADAL" clId="{A6449691-C08C-BD45-8173-D087FD08F257}" dt="2021-01-10T16:59:43.461" v="106" actId="13822"/>
          <ac:spMkLst>
            <pc:docMk/>
            <pc:sldMk cId="1164758751" sldId="276"/>
            <ac:spMk id="4" creationId="{59832A98-9F74-C045-9AEA-7AC839822A59}"/>
          </ac:spMkLst>
        </pc:spChg>
        <pc:spChg chg="add mod">
          <ac:chgData name="E Sharratt" userId="240a805a-42a6-4db4-8f33-c1edd6012f04" providerId="ADAL" clId="{A6449691-C08C-BD45-8173-D087FD08F257}" dt="2021-01-10T17:00:13.198" v="156" actId="2710"/>
          <ac:spMkLst>
            <pc:docMk/>
            <pc:sldMk cId="1164758751" sldId="276"/>
            <ac:spMk id="6" creationId="{3CB72A8C-399E-4F46-B883-A1FEA107849B}"/>
          </ac:spMkLst>
        </pc:spChg>
        <pc:spChg chg="del">
          <ac:chgData name="E Sharratt" userId="240a805a-42a6-4db4-8f33-c1edd6012f04" providerId="ADAL" clId="{A6449691-C08C-BD45-8173-D087FD08F257}" dt="2021-01-10T16:55:37.083" v="65" actId="478"/>
          <ac:spMkLst>
            <pc:docMk/>
            <pc:sldMk cId="1164758751" sldId="276"/>
            <ac:spMk id="7" creationId="{8FFDE341-3E18-B640-9636-F1FB5C40895E}"/>
          </ac:spMkLst>
        </pc:spChg>
        <pc:spChg chg="del mod">
          <ac:chgData name="E Sharratt" userId="240a805a-42a6-4db4-8f33-c1edd6012f04" providerId="ADAL" clId="{A6449691-C08C-BD45-8173-D087FD08F257}" dt="2021-01-10T16:55:35.360" v="64"/>
          <ac:spMkLst>
            <pc:docMk/>
            <pc:sldMk cId="1164758751" sldId="276"/>
            <ac:spMk id="15" creationId="{00000000-0000-0000-0000-000000000000}"/>
          </ac:spMkLst>
        </pc:spChg>
        <pc:spChg chg="mod">
          <ac:chgData name="E Sharratt" userId="240a805a-42a6-4db4-8f33-c1edd6012f04" providerId="ADAL" clId="{A6449691-C08C-BD45-8173-D087FD08F257}" dt="2021-01-10T16:55:13.592" v="51" actId="20577"/>
          <ac:spMkLst>
            <pc:docMk/>
            <pc:sldMk cId="1164758751" sldId="276"/>
            <ac:spMk id="18" creationId="{00000000-0000-0000-0000-000000000000}"/>
          </ac:spMkLst>
        </pc:spChg>
        <pc:spChg chg="del">
          <ac:chgData name="E Sharratt" userId="240a805a-42a6-4db4-8f33-c1edd6012f04" providerId="ADAL" clId="{A6449691-C08C-BD45-8173-D087FD08F257}" dt="2021-01-10T16:55:37.083" v="65" actId="478"/>
          <ac:spMkLst>
            <pc:docMk/>
            <pc:sldMk cId="1164758751" sldId="276"/>
            <ac:spMk id="46" creationId="{6917F963-B1F5-9D4E-86B1-ECDE0C1577C0}"/>
          </ac:spMkLst>
        </pc:spChg>
        <pc:spChg chg="del">
          <ac:chgData name="E Sharratt" userId="240a805a-42a6-4db4-8f33-c1edd6012f04" providerId="ADAL" clId="{A6449691-C08C-BD45-8173-D087FD08F257}" dt="2021-01-10T16:55:37.083" v="65" actId="478"/>
          <ac:spMkLst>
            <pc:docMk/>
            <pc:sldMk cId="1164758751" sldId="276"/>
            <ac:spMk id="47" creationId="{D090E6C2-6829-2F4E-BCF8-D624875FE216}"/>
          </ac:spMkLst>
        </pc:spChg>
        <pc:spChg chg="del">
          <ac:chgData name="E Sharratt" userId="240a805a-42a6-4db4-8f33-c1edd6012f04" providerId="ADAL" clId="{A6449691-C08C-BD45-8173-D087FD08F257}" dt="2021-01-10T16:55:37.083" v="65" actId="478"/>
          <ac:spMkLst>
            <pc:docMk/>
            <pc:sldMk cId="1164758751" sldId="276"/>
            <ac:spMk id="50" creationId="{11B16EDD-E1C5-4441-B6B0-AD0CFF871F2F}"/>
          </ac:spMkLst>
        </pc:spChg>
        <pc:spChg chg="del">
          <ac:chgData name="E Sharratt" userId="240a805a-42a6-4db4-8f33-c1edd6012f04" providerId="ADAL" clId="{A6449691-C08C-BD45-8173-D087FD08F257}" dt="2021-01-10T16:55:39.376" v="66" actId="478"/>
          <ac:spMkLst>
            <pc:docMk/>
            <pc:sldMk cId="1164758751" sldId="276"/>
            <ac:spMk id="68" creationId="{00000000-0000-0000-0000-000000000000}"/>
          </ac:spMkLst>
        </pc:spChg>
        <pc:grpChg chg="mod">
          <ac:chgData name="E Sharratt" userId="240a805a-42a6-4db4-8f33-c1edd6012f04" providerId="ADAL" clId="{A6449691-C08C-BD45-8173-D087FD08F257}" dt="2021-01-10T16:55:08.159" v="32" actId="1076"/>
          <ac:grpSpMkLst>
            <pc:docMk/>
            <pc:sldMk cId="1164758751" sldId="276"/>
            <ac:grpSpMk id="16" creationId="{00000000-0000-0000-0000-000000000000}"/>
          </ac:grpSpMkLst>
        </pc:grpChg>
        <pc:picChg chg="del">
          <ac:chgData name="E Sharratt" userId="240a805a-42a6-4db4-8f33-c1edd6012f04" providerId="ADAL" clId="{A6449691-C08C-BD45-8173-D087FD08F257}" dt="2021-01-10T16:55:37.083" v="65" actId="478"/>
          <ac:picMkLst>
            <pc:docMk/>
            <pc:sldMk cId="1164758751" sldId="276"/>
            <ac:picMk id="69" creationId="{00000000-0000-0000-0000-000000000000}"/>
          </ac:picMkLst>
        </pc:picChg>
        <pc:cxnChg chg="del">
          <ac:chgData name="E Sharratt" userId="240a805a-42a6-4db4-8f33-c1edd6012f04" providerId="ADAL" clId="{A6449691-C08C-BD45-8173-D087FD08F257}" dt="2021-01-10T16:55:37.083" v="65" actId="478"/>
          <ac:cxnSpMkLst>
            <pc:docMk/>
            <pc:sldMk cId="1164758751" sldId="276"/>
            <ac:cxnSpMk id="48" creationId="{48DE0C2E-9C7E-4D41-ADBC-AC31007961B1}"/>
          </ac:cxnSpMkLst>
        </pc:cxnChg>
        <pc:cxnChg chg="del">
          <ac:chgData name="E Sharratt" userId="240a805a-42a6-4db4-8f33-c1edd6012f04" providerId="ADAL" clId="{A6449691-C08C-BD45-8173-D087FD08F257}" dt="2021-01-10T16:55:37.083" v="65" actId="478"/>
          <ac:cxnSpMkLst>
            <pc:docMk/>
            <pc:sldMk cId="1164758751" sldId="276"/>
            <ac:cxnSpMk id="49" creationId="{2AAE4BFC-0016-394B-A30C-20DEF4E66914}"/>
          </ac:cxnSpMkLst>
        </pc:cxnChg>
      </pc:sldChg>
      <pc:sldChg chg="del">
        <pc:chgData name="E Sharratt" userId="240a805a-42a6-4db4-8f33-c1edd6012f04" providerId="ADAL" clId="{A6449691-C08C-BD45-8173-D087FD08F257}" dt="2021-01-10T17:07:57.821" v="402" actId="2696"/>
        <pc:sldMkLst>
          <pc:docMk/>
          <pc:sldMk cId="3890493841" sldId="277"/>
        </pc:sldMkLst>
      </pc:sldChg>
      <pc:sldChg chg="del">
        <pc:chgData name="E Sharratt" userId="240a805a-42a6-4db4-8f33-c1edd6012f04" providerId="ADAL" clId="{A6449691-C08C-BD45-8173-D087FD08F257}" dt="2021-01-10T17:07:57.468" v="401" actId="2696"/>
        <pc:sldMkLst>
          <pc:docMk/>
          <pc:sldMk cId="4151684887" sldId="305"/>
        </pc:sldMkLst>
      </pc:sldChg>
      <pc:sldChg chg="del">
        <pc:chgData name="E Sharratt" userId="240a805a-42a6-4db4-8f33-c1edd6012f04" providerId="ADAL" clId="{A6449691-C08C-BD45-8173-D087FD08F257}" dt="2021-01-10T17:07:55.916" v="400" actId="2696"/>
        <pc:sldMkLst>
          <pc:docMk/>
          <pc:sldMk cId="3788752117" sldId="306"/>
        </pc:sldMkLst>
      </pc:sldChg>
      <pc:sldChg chg="del">
        <pc:chgData name="E Sharratt" userId="240a805a-42a6-4db4-8f33-c1edd6012f04" providerId="ADAL" clId="{A6449691-C08C-BD45-8173-D087FD08F257}" dt="2021-01-10T17:07:58.279" v="403" actId="2696"/>
        <pc:sldMkLst>
          <pc:docMk/>
          <pc:sldMk cId="492406498" sldId="307"/>
        </pc:sldMkLst>
      </pc:sldChg>
      <pc:sldChg chg="del">
        <pc:chgData name="E Sharratt" userId="240a805a-42a6-4db4-8f33-c1edd6012f04" providerId="ADAL" clId="{A6449691-C08C-BD45-8173-D087FD08F257}" dt="2021-01-10T17:07:58.610" v="404" actId="2696"/>
        <pc:sldMkLst>
          <pc:docMk/>
          <pc:sldMk cId="3573685574" sldId="308"/>
        </pc:sldMkLst>
      </pc:sldChg>
      <pc:sldChg chg="del">
        <pc:chgData name="E Sharratt" userId="240a805a-42a6-4db4-8f33-c1edd6012f04" providerId="ADAL" clId="{A6449691-C08C-BD45-8173-D087FD08F257}" dt="2021-01-10T17:07:59.106" v="405" actId="2696"/>
        <pc:sldMkLst>
          <pc:docMk/>
          <pc:sldMk cId="2957792961" sldId="309"/>
        </pc:sldMkLst>
      </pc:sldChg>
      <pc:sldChg chg="del">
        <pc:chgData name="E Sharratt" userId="240a805a-42a6-4db4-8f33-c1edd6012f04" providerId="ADAL" clId="{A6449691-C08C-BD45-8173-D087FD08F257}" dt="2021-01-10T17:07:59.876" v="407" actId="2696"/>
        <pc:sldMkLst>
          <pc:docMk/>
          <pc:sldMk cId="4098486201" sldId="310"/>
        </pc:sldMkLst>
      </pc:sldChg>
      <pc:sldChg chg="del">
        <pc:chgData name="E Sharratt" userId="240a805a-42a6-4db4-8f33-c1edd6012f04" providerId="ADAL" clId="{A6449691-C08C-BD45-8173-D087FD08F257}" dt="2021-01-10T17:07:59.525" v="406" actId="2696"/>
        <pc:sldMkLst>
          <pc:docMk/>
          <pc:sldMk cId="4007547990" sldId="311"/>
        </pc:sldMkLst>
      </pc:sldChg>
      <pc:sldChg chg="add modTransition">
        <pc:chgData name="E Sharratt" userId="240a805a-42a6-4db4-8f33-c1edd6012f04" providerId="ADAL" clId="{A6449691-C08C-BD45-8173-D087FD08F257}" dt="2021-01-10T16:56:41.446" v="67"/>
        <pc:sldMkLst>
          <pc:docMk/>
          <pc:sldMk cId="104323333" sldId="312"/>
        </pc:sldMkLst>
      </pc:sldChg>
      <pc:sldChg chg="addSp delSp modSp add mod modAnim">
        <pc:chgData name="E Sharratt" userId="240a805a-42a6-4db4-8f33-c1edd6012f04" providerId="ADAL" clId="{A6449691-C08C-BD45-8173-D087FD08F257}" dt="2021-01-10T17:03:24.426" v="245"/>
        <pc:sldMkLst>
          <pc:docMk/>
          <pc:sldMk cId="3455309334" sldId="313"/>
        </pc:sldMkLst>
        <pc:spChg chg="del mod">
          <ac:chgData name="E Sharratt" userId="240a805a-42a6-4db4-8f33-c1edd6012f04" providerId="ADAL" clId="{A6449691-C08C-BD45-8173-D087FD08F257}" dt="2021-01-10T17:02:19.849" v="224"/>
          <ac:spMkLst>
            <pc:docMk/>
            <pc:sldMk cId="3455309334" sldId="313"/>
            <ac:spMk id="2" creationId="{3AA8A279-29B2-F442-884D-5A128CF33093}"/>
          </ac:spMkLst>
        </pc:spChg>
        <pc:spChg chg="add del">
          <ac:chgData name="E Sharratt" userId="240a805a-42a6-4db4-8f33-c1edd6012f04" providerId="ADAL" clId="{A6449691-C08C-BD45-8173-D087FD08F257}" dt="2021-01-10T17:02:07.185" v="219"/>
          <ac:spMkLst>
            <pc:docMk/>
            <pc:sldMk cId="3455309334" sldId="313"/>
            <ac:spMk id="3" creationId="{CCA73A7D-E6EA-CF4D-B647-CF6466437924}"/>
          </ac:spMkLst>
        </pc:spChg>
        <pc:spChg chg="del">
          <ac:chgData name="E Sharratt" userId="240a805a-42a6-4db4-8f33-c1edd6012f04" providerId="ADAL" clId="{A6449691-C08C-BD45-8173-D087FD08F257}" dt="2021-01-10T17:00:29.648" v="160" actId="478"/>
          <ac:spMkLst>
            <pc:docMk/>
            <pc:sldMk cId="3455309334" sldId="313"/>
            <ac:spMk id="4" creationId="{59832A98-9F74-C045-9AEA-7AC839822A59}"/>
          </ac:spMkLst>
        </pc:spChg>
        <pc:spChg chg="mod">
          <ac:chgData name="E Sharratt" userId="240a805a-42a6-4db4-8f33-c1edd6012f04" providerId="ADAL" clId="{A6449691-C08C-BD45-8173-D087FD08F257}" dt="2021-01-10T17:00:56.893" v="217" actId="207"/>
          <ac:spMkLst>
            <pc:docMk/>
            <pc:sldMk cId="3455309334" sldId="313"/>
            <ac:spMk id="6" creationId="{3CB72A8C-399E-4F46-B883-A1FEA107849B}"/>
          </ac:spMkLst>
        </pc:spChg>
        <pc:spChg chg="add del mod">
          <ac:chgData name="E Sharratt" userId="240a805a-42a6-4db4-8f33-c1edd6012f04" providerId="ADAL" clId="{A6449691-C08C-BD45-8173-D087FD08F257}" dt="2021-01-10T17:02:17.337" v="222" actId="478"/>
          <ac:spMkLst>
            <pc:docMk/>
            <pc:sldMk cId="3455309334" sldId="313"/>
            <ac:spMk id="7" creationId="{4FBAD0A5-1AE3-3A4A-A60A-610CE211B665}"/>
          </ac:spMkLst>
        </pc:spChg>
        <pc:spChg chg="add mod">
          <ac:chgData name="E Sharratt" userId="240a805a-42a6-4db4-8f33-c1edd6012f04" providerId="ADAL" clId="{A6449691-C08C-BD45-8173-D087FD08F257}" dt="2021-01-10T17:03:09.050" v="238" actId="1076"/>
          <ac:spMkLst>
            <pc:docMk/>
            <pc:sldMk cId="3455309334" sldId="313"/>
            <ac:spMk id="8" creationId="{E7E6C88C-5DC6-1641-930B-CFF23FFCFC14}"/>
          </ac:spMkLst>
        </pc:spChg>
        <pc:spChg chg="mod">
          <ac:chgData name="E Sharratt" userId="240a805a-42a6-4db4-8f33-c1edd6012f04" providerId="ADAL" clId="{A6449691-C08C-BD45-8173-D087FD08F257}" dt="2021-01-10T17:02:28.358" v="227" actId="14100"/>
          <ac:spMkLst>
            <pc:docMk/>
            <pc:sldMk cId="3455309334" sldId="313"/>
            <ac:spMk id="9" creationId="{00000000-0000-0000-0000-000000000000}"/>
          </ac:spMkLst>
        </pc:spChg>
        <pc:spChg chg="add mod">
          <ac:chgData name="E Sharratt" userId="240a805a-42a6-4db4-8f33-c1edd6012f04" providerId="ADAL" clId="{A6449691-C08C-BD45-8173-D087FD08F257}" dt="2021-01-10T17:03:16.083" v="244" actId="1076"/>
          <ac:spMkLst>
            <pc:docMk/>
            <pc:sldMk cId="3455309334" sldId="313"/>
            <ac:spMk id="12" creationId="{6B96C4BC-D4DE-A446-9F3E-8127E679793A}"/>
          </ac:spMkLst>
        </pc:spChg>
        <pc:picChg chg="add del">
          <ac:chgData name="E Sharratt" userId="240a805a-42a6-4db4-8f33-c1edd6012f04" providerId="ADAL" clId="{A6449691-C08C-BD45-8173-D087FD08F257}" dt="2021-01-10T17:02:07.185" v="219"/>
          <ac:picMkLst>
            <pc:docMk/>
            <pc:sldMk cId="3455309334" sldId="313"/>
            <ac:picMk id="3074" creationId="{8BB35EF0-0A6F-1B46-A497-66AC5C982CA6}"/>
          </ac:picMkLst>
        </pc:picChg>
        <pc:picChg chg="add del">
          <ac:chgData name="E Sharratt" userId="240a805a-42a6-4db4-8f33-c1edd6012f04" providerId="ADAL" clId="{A6449691-C08C-BD45-8173-D087FD08F257}" dt="2021-01-10T17:02:07.185" v="219"/>
          <ac:picMkLst>
            <pc:docMk/>
            <pc:sldMk cId="3455309334" sldId="313"/>
            <ac:picMk id="3075" creationId="{EA843904-3795-5E4C-A063-F3BF5A525AB0}"/>
          </ac:picMkLst>
        </pc:picChg>
        <pc:picChg chg="add del">
          <ac:chgData name="E Sharratt" userId="240a805a-42a6-4db4-8f33-c1edd6012f04" providerId="ADAL" clId="{A6449691-C08C-BD45-8173-D087FD08F257}" dt="2021-01-10T17:02:07.185" v="219"/>
          <ac:picMkLst>
            <pc:docMk/>
            <pc:sldMk cId="3455309334" sldId="313"/>
            <ac:picMk id="3076" creationId="{5CED058F-F742-214C-BB25-C4DBEB90CD8D}"/>
          </ac:picMkLst>
        </pc:picChg>
        <pc:picChg chg="add del">
          <ac:chgData name="E Sharratt" userId="240a805a-42a6-4db4-8f33-c1edd6012f04" providerId="ADAL" clId="{A6449691-C08C-BD45-8173-D087FD08F257}" dt="2021-01-10T17:02:07.185" v="219"/>
          <ac:picMkLst>
            <pc:docMk/>
            <pc:sldMk cId="3455309334" sldId="313"/>
            <ac:picMk id="3077" creationId="{BBA0AC9F-6D50-9049-B6EA-1299F4C66519}"/>
          </ac:picMkLst>
        </pc:picChg>
        <pc:picChg chg="add del mod">
          <ac:chgData name="E Sharratt" userId="240a805a-42a6-4db4-8f33-c1edd6012f04" providerId="ADAL" clId="{A6449691-C08C-BD45-8173-D087FD08F257}" dt="2021-01-10T17:02:17.337" v="222" actId="478"/>
          <ac:picMkLst>
            <pc:docMk/>
            <pc:sldMk cId="3455309334" sldId="313"/>
            <ac:picMk id="3078" creationId="{B72C757B-6BD4-4442-84A6-DEDB7CB5C001}"/>
          </ac:picMkLst>
        </pc:picChg>
        <pc:picChg chg="add del mod">
          <ac:chgData name="E Sharratt" userId="240a805a-42a6-4db4-8f33-c1edd6012f04" providerId="ADAL" clId="{A6449691-C08C-BD45-8173-D087FD08F257}" dt="2021-01-10T17:02:17.337" v="222" actId="478"/>
          <ac:picMkLst>
            <pc:docMk/>
            <pc:sldMk cId="3455309334" sldId="313"/>
            <ac:picMk id="3080" creationId="{41F91ED6-42E8-FC4E-B5AE-97325AF06969}"/>
          </ac:picMkLst>
        </pc:picChg>
        <pc:picChg chg="add del mod">
          <ac:chgData name="E Sharratt" userId="240a805a-42a6-4db4-8f33-c1edd6012f04" providerId="ADAL" clId="{A6449691-C08C-BD45-8173-D087FD08F257}" dt="2021-01-10T17:02:31.802" v="228"/>
          <ac:picMkLst>
            <pc:docMk/>
            <pc:sldMk cId="3455309334" sldId="313"/>
            <ac:picMk id="3082" creationId="{81686074-BA70-0B4F-8C68-D058FF498D9A}"/>
          </ac:picMkLst>
        </pc:picChg>
        <pc:picChg chg="add mod">
          <ac:chgData name="E Sharratt" userId="240a805a-42a6-4db4-8f33-c1edd6012f04" providerId="ADAL" clId="{A6449691-C08C-BD45-8173-D087FD08F257}" dt="2021-01-10T17:03:10.585" v="239" actId="1076"/>
          <ac:picMkLst>
            <pc:docMk/>
            <pc:sldMk cId="3455309334" sldId="313"/>
            <ac:picMk id="3084" creationId="{7C73AF6B-93A2-A64B-B055-7D47CE2B305D}"/>
          </ac:picMkLst>
        </pc:picChg>
      </pc:sldChg>
      <pc:sldChg chg="addSp delSp modSp add modAnim">
        <pc:chgData name="E Sharratt" userId="240a805a-42a6-4db4-8f33-c1edd6012f04" providerId="ADAL" clId="{A6449691-C08C-BD45-8173-D087FD08F257}" dt="2021-01-10T17:04:02.443" v="256" actId="20577"/>
        <pc:sldMkLst>
          <pc:docMk/>
          <pc:sldMk cId="4076336273" sldId="314"/>
        </pc:sldMkLst>
        <pc:spChg chg="mod">
          <ac:chgData name="E Sharratt" userId="240a805a-42a6-4db4-8f33-c1edd6012f04" providerId="ADAL" clId="{A6449691-C08C-BD45-8173-D087FD08F257}" dt="2021-01-10T17:04:02.443" v="256" actId="20577"/>
          <ac:spMkLst>
            <pc:docMk/>
            <pc:sldMk cId="4076336273" sldId="314"/>
            <ac:spMk id="8" creationId="{E7E6C88C-5DC6-1641-930B-CFF23FFCFC14}"/>
          </ac:spMkLst>
        </pc:spChg>
        <pc:spChg chg="mod">
          <ac:chgData name="E Sharratt" userId="240a805a-42a6-4db4-8f33-c1edd6012f04" providerId="ADAL" clId="{A6449691-C08C-BD45-8173-D087FD08F257}" dt="2021-01-10T17:03:33.928" v="248" actId="20577"/>
          <ac:spMkLst>
            <pc:docMk/>
            <pc:sldMk cId="4076336273" sldId="314"/>
            <ac:spMk id="12" creationId="{6B96C4BC-D4DE-A446-9F3E-8127E679793A}"/>
          </ac:spMkLst>
        </pc:spChg>
        <pc:picChg chg="del">
          <ac:chgData name="E Sharratt" userId="240a805a-42a6-4db4-8f33-c1edd6012f04" providerId="ADAL" clId="{A6449691-C08C-BD45-8173-D087FD08F257}" dt="2021-01-10T17:03:41.206" v="249" actId="478"/>
          <ac:picMkLst>
            <pc:docMk/>
            <pc:sldMk cId="4076336273" sldId="314"/>
            <ac:picMk id="3084" creationId="{7C73AF6B-93A2-A64B-B055-7D47CE2B305D}"/>
          </ac:picMkLst>
        </pc:picChg>
        <pc:picChg chg="add mod">
          <ac:chgData name="E Sharratt" userId="240a805a-42a6-4db4-8f33-c1edd6012f04" providerId="ADAL" clId="{A6449691-C08C-BD45-8173-D087FD08F257}" dt="2021-01-10T17:03:52.368" v="254" actId="1076"/>
          <ac:picMkLst>
            <pc:docMk/>
            <pc:sldMk cId="4076336273" sldId="314"/>
            <ac:picMk id="4098" creationId="{1AA3D7EE-F6D8-1A4F-9D52-71A62F9D6B10}"/>
          </ac:picMkLst>
        </pc:picChg>
      </pc:sldChg>
      <pc:sldChg chg="addSp delSp modSp add">
        <pc:chgData name="E Sharratt" userId="240a805a-42a6-4db4-8f33-c1edd6012f04" providerId="ADAL" clId="{A6449691-C08C-BD45-8173-D087FD08F257}" dt="2021-01-10T17:04:45.723" v="269" actId="20577"/>
        <pc:sldMkLst>
          <pc:docMk/>
          <pc:sldMk cId="900287886" sldId="315"/>
        </pc:sldMkLst>
        <pc:spChg chg="mod">
          <ac:chgData name="E Sharratt" userId="240a805a-42a6-4db4-8f33-c1edd6012f04" providerId="ADAL" clId="{A6449691-C08C-BD45-8173-D087FD08F257}" dt="2021-01-10T17:04:45.723" v="269" actId="20577"/>
          <ac:spMkLst>
            <pc:docMk/>
            <pc:sldMk cId="900287886" sldId="315"/>
            <ac:spMk id="8" creationId="{E7E6C88C-5DC6-1641-930B-CFF23FFCFC14}"/>
          </ac:spMkLst>
        </pc:spChg>
        <pc:spChg chg="mod">
          <ac:chgData name="E Sharratt" userId="240a805a-42a6-4db4-8f33-c1edd6012f04" providerId="ADAL" clId="{A6449691-C08C-BD45-8173-D087FD08F257}" dt="2021-01-10T17:04:16.042" v="260" actId="20577"/>
          <ac:spMkLst>
            <pc:docMk/>
            <pc:sldMk cId="900287886" sldId="315"/>
            <ac:spMk id="12" creationId="{6B96C4BC-D4DE-A446-9F3E-8127E679793A}"/>
          </ac:spMkLst>
        </pc:spChg>
        <pc:picChg chg="del">
          <ac:chgData name="E Sharratt" userId="240a805a-42a6-4db4-8f33-c1edd6012f04" providerId="ADAL" clId="{A6449691-C08C-BD45-8173-D087FD08F257}" dt="2021-01-10T17:04:26.631" v="263" actId="478"/>
          <ac:picMkLst>
            <pc:docMk/>
            <pc:sldMk cId="900287886" sldId="315"/>
            <ac:picMk id="4098" creationId="{1AA3D7EE-F6D8-1A4F-9D52-71A62F9D6B10}"/>
          </ac:picMkLst>
        </pc:picChg>
        <pc:picChg chg="add mod">
          <ac:chgData name="E Sharratt" userId="240a805a-42a6-4db4-8f33-c1edd6012f04" providerId="ADAL" clId="{A6449691-C08C-BD45-8173-D087FD08F257}" dt="2021-01-10T17:04:38.084" v="267" actId="1076"/>
          <ac:picMkLst>
            <pc:docMk/>
            <pc:sldMk cId="900287886" sldId="315"/>
            <ac:picMk id="5122" creationId="{80161C65-1930-984B-9B74-A870B81A5C3C}"/>
          </ac:picMkLst>
        </pc:picChg>
      </pc:sldChg>
      <pc:sldChg chg="addSp delSp modSp add mod">
        <pc:chgData name="E Sharratt" userId="240a805a-42a6-4db4-8f33-c1edd6012f04" providerId="ADAL" clId="{A6449691-C08C-BD45-8173-D087FD08F257}" dt="2021-01-10T17:05:25.785" v="279" actId="20577"/>
        <pc:sldMkLst>
          <pc:docMk/>
          <pc:sldMk cId="307203986" sldId="316"/>
        </pc:sldMkLst>
        <pc:spChg chg="mod">
          <ac:chgData name="E Sharratt" userId="240a805a-42a6-4db4-8f33-c1edd6012f04" providerId="ADAL" clId="{A6449691-C08C-BD45-8173-D087FD08F257}" dt="2021-01-10T17:05:25.785" v="279" actId="20577"/>
          <ac:spMkLst>
            <pc:docMk/>
            <pc:sldMk cId="307203986" sldId="316"/>
            <ac:spMk id="8" creationId="{E7E6C88C-5DC6-1641-930B-CFF23FFCFC14}"/>
          </ac:spMkLst>
        </pc:spChg>
        <pc:spChg chg="mod">
          <ac:chgData name="E Sharratt" userId="240a805a-42a6-4db4-8f33-c1edd6012f04" providerId="ADAL" clId="{A6449691-C08C-BD45-8173-D087FD08F257}" dt="2021-01-10T17:05:13.548" v="276" actId="1076"/>
          <ac:spMkLst>
            <pc:docMk/>
            <pc:sldMk cId="307203986" sldId="316"/>
            <ac:spMk id="12" creationId="{6B96C4BC-D4DE-A446-9F3E-8127E679793A}"/>
          </ac:spMkLst>
        </pc:spChg>
        <pc:picChg chg="del">
          <ac:chgData name="E Sharratt" userId="240a805a-42a6-4db4-8f33-c1edd6012f04" providerId="ADAL" clId="{A6449691-C08C-BD45-8173-D087FD08F257}" dt="2021-01-10T17:04:54.016" v="270" actId="478"/>
          <ac:picMkLst>
            <pc:docMk/>
            <pc:sldMk cId="307203986" sldId="316"/>
            <ac:picMk id="4098" creationId="{1AA3D7EE-F6D8-1A4F-9D52-71A62F9D6B10}"/>
          </ac:picMkLst>
        </pc:picChg>
        <pc:picChg chg="add mod">
          <ac:chgData name="E Sharratt" userId="240a805a-42a6-4db4-8f33-c1edd6012f04" providerId="ADAL" clId="{A6449691-C08C-BD45-8173-D087FD08F257}" dt="2021-01-10T17:05:15.707" v="277" actId="1076"/>
          <ac:picMkLst>
            <pc:docMk/>
            <pc:sldMk cId="307203986" sldId="316"/>
            <ac:picMk id="6146" creationId="{477D46B4-7FFB-E24F-86B1-26F39176CAB4}"/>
          </ac:picMkLst>
        </pc:picChg>
      </pc:sldChg>
      <pc:sldChg chg="addSp delSp modSp add mod modAnim">
        <pc:chgData name="E Sharratt" userId="240a805a-42a6-4db4-8f33-c1edd6012f04" providerId="ADAL" clId="{A6449691-C08C-BD45-8173-D087FD08F257}" dt="2021-01-10T17:07:43.975" v="399" actId="207"/>
        <pc:sldMkLst>
          <pc:docMk/>
          <pc:sldMk cId="2004176719" sldId="317"/>
        </pc:sldMkLst>
        <pc:spChg chg="del">
          <ac:chgData name="E Sharratt" userId="240a805a-42a6-4db4-8f33-c1edd6012f04" providerId="ADAL" clId="{A6449691-C08C-BD45-8173-D087FD08F257}" dt="2021-01-10T17:06:29.756" v="283" actId="478"/>
          <ac:spMkLst>
            <pc:docMk/>
            <pc:sldMk cId="2004176719" sldId="317"/>
            <ac:spMk id="2" creationId="{3AA8A279-29B2-F442-884D-5A128CF33093}"/>
          </ac:spMkLst>
        </pc:spChg>
        <pc:spChg chg="add mod">
          <ac:chgData name="E Sharratt" userId="240a805a-42a6-4db4-8f33-c1edd6012f04" providerId="ADAL" clId="{A6449691-C08C-BD45-8173-D087FD08F257}" dt="2021-01-10T17:07:24.990" v="371" actId="122"/>
          <ac:spMkLst>
            <pc:docMk/>
            <pc:sldMk cId="2004176719" sldId="317"/>
            <ac:spMk id="3" creationId="{8DCE1AF2-D276-C34D-A9FF-DFAC88F01301}"/>
          </ac:spMkLst>
        </pc:spChg>
        <pc:spChg chg="del">
          <ac:chgData name="E Sharratt" userId="240a805a-42a6-4db4-8f33-c1edd6012f04" providerId="ADAL" clId="{A6449691-C08C-BD45-8173-D087FD08F257}" dt="2021-01-10T17:06:31.257" v="284" actId="478"/>
          <ac:spMkLst>
            <pc:docMk/>
            <pc:sldMk cId="2004176719" sldId="317"/>
            <ac:spMk id="4" creationId="{59832A98-9F74-C045-9AEA-7AC839822A59}"/>
          </ac:spMkLst>
        </pc:spChg>
        <pc:spChg chg="mod">
          <ac:chgData name="E Sharratt" userId="240a805a-42a6-4db4-8f33-c1edd6012f04" providerId="ADAL" clId="{A6449691-C08C-BD45-8173-D087FD08F257}" dt="2021-01-10T17:06:57.068" v="360" actId="1076"/>
          <ac:spMkLst>
            <pc:docMk/>
            <pc:sldMk cId="2004176719" sldId="317"/>
            <ac:spMk id="6" creationId="{3CB72A8C-399E-4F46-B883-A1FEA107849B}"/>
          </ac:spMkLst>
        </pc:spChg>
        <pc:spChg chg="mod">
          <ac:chgData name="E Sharratt" userId="240a805a-42a6-4db4-8f33-c1edd6012f04" providerId="ADAL" clId="{A6449691-C08C-BD45-8173-D087FD08F257}" dt="2021-01-10T17:07:08.462" v="363" actId="20577"/>
          <ac:spMkLst>
            <pc:docMk/>
            <pc:sldMk cId="2004176719" sldId="317"/>
            <ac:spMk id="9" creationId="{00000000-0000-0000-0000-000000000000}"/>
          </ac:spMkLst>
        </pc:spChg>
        <pc:spChg chg="mod">
          <ac:chgData name="E Sharratt" userId="240a805a-42a6-4db4-8f33-c1edd6012f04" providerId="ADAL" clId="{A6449691-C08C-BD45-8173-D087FD08F257}" dt="2021-01-10T17:07:43.975" v="399" actId="207"/>
          <ac:spMkLst>
            <pc:docMk/>
            <pc:sldMk cId="2004176719" sldId="317"/>
            <ac:spMk id="14" creationId="{00000000-0000-0000-0000-000000000000}"/>
          </ac:spMkLst>
        </pc:spChg>
      </pc:sldChg>
      <pc:sldChg chg="new del">
        <pc:chgData name="E Sharratt" userId="240a805a-42a6-4db4-8f33-c1edd6012f04" providerId="ADAL" clId="{A6449691-C08C-BD45-8173-D087FD08F257}" dt="2021-01-10T17:06:19.085" v="281" actId="680"/>
        <pc:sldMkLst>
          <pc:docMk/>
          <pc:sldMk cId="2372531754" sldId="31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6A5D92-0928-FB4C-A9DA-11E2A5EA8BBB}" type="datetimeFigureOut">
              <a:rPr lang="en-US" smtClean="0"/>
              <a:t>1/10/21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B4E8A-1737-C449-A107-19005F538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7040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451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901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850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282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11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053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828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220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417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163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844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A40F1-2181-4D42-AFCB-4EAB36AC4BEC}" type="datetimeFigureOut">
              <a:rPr lang="en-US" smtClean="0"/>
              <a:t>1/10/21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54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dSE2lTU1sAc" TargetMode="External"/><Relationship Id="rId2" Type="http://schemas.openxmlformats.org/officeDocument/2006/relationships/hyperlink" Target="https://www.bbc.co.uk/bitesize/topics/zb84382/articles/zp327hv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TOPICS  KS2  -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904203" y="1348386"/>
            <a:ext cx="74168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2D Shape:</a:t>
            </a:r>
          </a:p>
          <a:p>
            <a:pPr algn="ctr"/>
            <a:r>
              <a:rPr lang="en-GB" sz="5000" b="1" dirty="0"/>
              <a:t>Parallel and Perpendicular Lines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58897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2D Shape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87280" y="1230844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9"/>
          <p:cNvGrpSpPr/>
          <p:nvPr/>
        </p:nvGrpSpPr>
        <p:grpSpPr>
          <a:xfrm>
            <a:off x="411746" y="292995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Lines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3AA8A279-29B2-F442-884D-5A128CF33093}"/>
              </a:ext>
            </a:extLst>
          </p:cNvPr>
          <p:cNvSpPr txBox="1"/>
          <p:nvPr/>
        </p:nvSpPr>
        <p:spPr>
          <a:xfrm>
            <a:off x="3389039" y="829828"/>
            <a:ext cx="24862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What are parallel lines?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8AF6FF80-74E9-4549-804A-E3388189A496}"/>
              </a:ext>
            </a:extLst>
          </p:cNvPr>
          <p:cNvSpPr txBox="1">
            <a:spLocks/>
          </p:cNvSpPr>
          <p:nvPr/>
        </p:nvSpPr>
        <p:spPr>
          <a:xfrm>
            <a:off x="457200" y="1600200"/>
            <a:ext cx="8229600" cy="733097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/>
              <a:t>They are two lines on a surface that never meet. They are always the same distance apart.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0217482-065C-674C-A20C-674748092BB9}"/>
              </a:ext>
            </a:extLst>
          </p:cNvPr>
          <p:cNvCxnSpPr/>
          <p:nvPr/>
        </p:nvCxnSpPr>
        <p:spPr>
          <a:xfrm>
            <a:off x="899592" y="2852936"/>
            <a:ext cx="5616624" cy="0"/>
          </a:xfrm>
          <a:prstGeom prst="line">
            <a:avLst/>
          </a:prstGeom>
          <a:ln w="984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769A97E-445F-B149-85DC-5785E72D9E72}"/>
              </a:ext>
            </a:extLst>
          </p:cNvPr>
          <p:cNvCxnSpPr/>
          <p:nvPr/>
        </p:nvCxnSpPr>
        <p:spPr>
          <a:xfrm>
            <a:off x="899592" y="3645024"/>
            <a:ext cx="5616624" cy="0"/>
          </a:xfrm>
          <a:prstGeom prst="line">
            <a:avLst/>
          </a:prstGeom>
          <a:ln w="984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4" descr="http://t0.gstatic.com/images?q=tbn:ANd9GcRfN4AFXRCzzWRiw9iFeGReJSojK4wvrtElgwe6VvomavwlYre7">
            <a:extLst>
              <a:ext uri="{FF2B5EF4-FFF2-40B4-BE49-F238E27FC236}">
                <a16:creationId xmlns:a16="http://schemas.microsoft.com/office/drawing/2014/main" id="{37097646-81C9-654B-B5B4-2CC228E3B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22518" y="4485693"/>
            <a:ext cx="1636229" cy="1636229"/>
          </a:xfrm>
          <a:prstGeom prst="rect">
            <a:avLst/>
          </a:prstGeom>
          <a:noFill/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6C4EBEA0-0CB2-E046-8D4E-1862E2ABDB5D}"/>
              </a:ext>
            </a:extLst>
          </p:cNvPr>
          <p:cNvCxnSpPr/>
          <p:nvPr/>
        </p:nvCxnSpPr>
        <p:spPr>
          <a:xfrm flipV="1">
            <a:off x="827584" y="5517232"/>
            <a:ext cx="5616624" cy="216024"/>
          </a:xfrm>
          <a:prstGeom prst="line">
            <a:avLst/>
          </a:prstGeom>
          <a:ln w="984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9B87FD9-5A57-CB40-B82E-8079AB267C5B}"/>
              </a:ext>
            </a:extLst>
          </p:cNvPr>
          <p:cNvCxnSpPr/>
          <p:nvPr/>
        </p:nvCxnSpPr>
        <p:spPr>
          <a:xfrm>
            <a:off x="827584" y="5013176"/>
            <a:ext cx="5616624" cy="0"/>
          </a:xfrm>
          <a:prstGeom prst="line">
            <a:avLst/>
          </a:prstGeom>
          <a:ln w="984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" descr="http://t0.gstatic.com/images?q=tbn:ANd9GcTJJHJgP5TxJmX7OOxgqE0M31SRtuXJ9TGZIouMzv647fS4-zMa">
            <a:extLst>
              <a:ext uri="{FF2B5EF4-FFF2-40B4-BE49-F238E27FC236}">
                <a16:creationId xmlns:a16="http://schemas.microsoft.com/office/drawing/2014/main" id="{311523C7-9DB2-B04D-B261-56F204A261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22698" y="1987426"/>
            <a:ext cx="2171700" cy="21050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4758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2D Shape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87280" y="1230844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9"/>
          <p:cNvGrpSpPr/>
          <p:nvPr/>
        </p:nvGrpSpPr>
        <p:grpSpPr>
          <a:xfrm>
            <a:off x="411746" y="292995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Lines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3AA8A279-29B2-F442-884D-5A128CF33093}"/>
              </a:ext>
            </a:extLst>
          </p:cNvPr>
          <p:cNvSpPr txBox="1"/>
          <p:nvPr/>
        </p:nvSpPr>
        <p:spPr>
          <a:xfrm>
            <a:off x="3389038" y="829828"/>
            <a:ext cx="2948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What is a perpendicular line?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8AF6FF80-74E9-4549-804A-E3388189A496}"/>
              </a:ext>
            </a:extLst>
          </p:cNvPr>
          <p:cNvSpPr txBox="1">
            <a:spLocks/>
          </p:cNvSpPr>
          <p:nvPr/>
        </p:nvSpPr>
        <p:spPr>
          <a:xfrm>
            <a:off x="655112" y="1390934"/>
            <a:ext cx="8229600" cy="733097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This is when a line is at exactly 90 degrees (a right angle!) to another line. 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5320A21A-ED45-F94B-950D-8AA860F996E6}"/>
              </a:ext>
            </a:extLst>
          </p:cNvPr>
          <p:cNvCxnSpPr/>
          <p:nvPr/>
        </p:nvCxnSpPr>
        <p:spPr>
          <a:xfrm>
            <a:off x="1093031" y="3781244"/>
            <a:ext cx="5616624" cy="0"/>
          </a:xfrm>
          <a:prstGeom prst="line">
            <a:avLst/>
          </a:prstGeom>
          <a:ln w="984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FDC68F41-8C1D-F84F-A287-AF906AC34935}"/>
              </a:ext>
            </a:extLst>
          </p:cNvPr>
          <p:cNvCxnSpPr/>
          <p:nvPr/>
        </p:nvCxnSpPr>
        <p:spPr>
          <a:xfrm flipV="1">
            <a:off x="3325279" y="1981044"/>
            <a:ext cx="0" cy="1728192"/>
          </a:xfrm>
          <a:prstGeom prst="line">
            <a:avLst/>
          </a:prstGeom>
          <a:ln w="984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283D11D9-CD33-5B41-B0EE-4C0F43DABCB9}"/>
              </a:ext>
            </a:extLst>
          </p:cNvPr>
          <p:cNvCxnSpPr/>
          <p:nvPr/>
        </p:nvCxnSpPr>
        <p:spPr>
          <a:xfrm>
            <a:off x="3397287" y="3061164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7DAC9C6-4D78-4243-B373-2067C8AB13E4}"/>
              </a:ext>
            </a:extLst>
          </p:cNvPr>
          <p:cNvCxnSpPr/>
          <p:nvPr/>
        </p:nvCxnSpPr>
        <p:spPr>
          <a:xfrm flipV="1">
            <a:off x="3901343" y="3061164"/>
            <a:ext cx="0" cy="6396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2" descr="http://t0.gstatic.com/images?q=tbn:ANd9GcTJJHJgP5TxJmX7OOxgqE0M31SRtuXJ9TGZIouMzv647fS4-zMa">
            <a:extLst>
              <a:ext uri="{FF2B5EF4-FFF2-40B4-BE49-F238E27FC236}">
                <a16:creationId xmlns:a16="http://schemas.microsoft.com/office/drawing/2014/main" id="{997E67BC-9513-E540-886C-D177DF4E64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3671" y="1981044"/>
            <a:ext cx="1428812" cy="1384946"/>
          </a:xfrm>
          <a:prstGeom prst="rect">
            <a:avLst/>
          </a:prstGeom>
          <a:noFill/>
        </p:spPr>
      </p:pic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F08C6CD3-4F44-D344-BB76-69B70B98B539}"/>
              </a:ext>
            </a:extLst>
          </p:cNvPr>
          <p:cNvCxnSpPr/>
          <p:nvPr/>
        </p:nvCxnSpPr>
        <p:spPr>
          <a:xfrm>
            <a:off x="1093031" y="5869476"/>
            <a:ext cx="5616624" cy="0"/>
          </a:xfrm>
          <a:prstGeom prst="line">
            <a:avLst/>
          </a:prstGeom>
          <a:ln w="984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F2F5F31A-FDD2-9D48-91E6-FE1CACD63C3C}"/>
              </a:ext>
            </a:extLst>
          </p:cNvPr>
          <p:cNvCxnSpPr/>
          <p:nvPr/>
        </p:nvCxnSpPr>
        <p:spPr>
          <a:xfrm flipH="1" flipV="1">
            <a:off x="2821223" y="4069276"/>
            <a:ext cx="504056" cy="1728192"/>
          </a:xfrm>
          <a:prstGeom prst="line">
            <a:avLst/>
          </a:prstGeom>
          <a:ln w="984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4" descr="http://t0.gstatic.com/images?q=tbn:ANd9GcRfN4AFXRCzzWRiw9iFeGReJSojK4wvrtElgwe6VvomavwlYre7">
            <a:extLst>
              <a:ext uri="{FF2B5EF4-FFF2-40B4-BE49-F238E27FC236}">
                <a16:creationId xmlns:a16="http://schemas.microsoft.com/office/drawing/2014/main" id="{AE60EA62-3BAC-4C4C-8FBE-52A4BEF28F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81663" y="4429316"/>
            <a:ext cx="1368152" cy="1368152"/>
          </a:xfrm>
          <a:prstGeom prst="rect">
            <a:avLst/>
          </a:prstGeom>
          <a:noFill/>
        </p:spPr>
      </p:pic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2C552351-27B4-3142-96E2-9F31EE1B83D2}"/>
              </a:ext>
            </a:extLst>
          </p:cNvPr>
          <p:cNvCxnSpPr/>
          <p:nvPr/>
        </p:nvCxnSpPr>
        <p:spPr>
          <a:xfrm flipH="1">
            <a:off x="4045359" y="2629116"/>
            <a:ext cx="648072" cy="360040"/>
          </a:xfrm>
          <a:prstGeom prst="straightConnector1">
            <a:avLst/>
          </a:prstGeom>
          <a:ln w="730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204F36B7-1D0B-8745-8AF5-40F4BFEA13D5}"/>
              </a:ext>
            </a:extLst>
          </p:cNvPr>
          <p:cNvSpPr txBox="1"/>
          <p:nvPr/>
        </p:nvSpPr>
        <p:spPr>
          <a:xfrm>
            <a:off x="4693431" y="241309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90 degrees!</a:t>
            </a:r>
          </a:p>
        </p:txBody>
      </p:sp>
    </p:spTree>
    <p:extLst>
      <p:ext uri="{BB962C8B-B14F-4D97-AF65-F5344CB8AC3E}">
        <p14:creationId xmlns:p14="http://schemas.microsoft.com/office/powerpoint/2010/main" val="298183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4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2D Shape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43909" y="1199160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Helpful videos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1746" y="292995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Lines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3CB72A8C-399E-4F46-B883-A1FEA107849B}"/>
              </a:ext>
            </a:extLst>
          </p:cNvPr>
          <p:cNvSpPr txBox="1"/>
          <p:nvPr/>
        </p:nvSpPr>
        <p:spPr>
          <a:xfrm>
            <a:off x="1292772" y="1561186"/>
            <a:ext cx="6726620" cy="568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/>
              <a:t>Watch these videos before you complete your work.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CE1AF2-D276-C34D-A9FF-DFAC88F01301}"/>
              </a:ext>
            </a:extLst>
          </p:cNvPr>
          <p:cNvSpPr txBox="1"/>
          <p:nvPr/>
        </p:nvSpPr>
        <p:spPr>
          <a:xfrm>
            <a:off x="1292772" y="2522483"/>
            <a:ext cx="68269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buFont typeface="+mj-lt"/>
              <a:buAutoNum type="arabicPeriod"/>
            </a:pPr>
            <a:r>
              <a:rPr lang="en-US" dirty="0">
                <a:hlinkClick r:id="rId2"/>
              </a:rPr>
              <a:t>https://www.bbc.co.uk/bitesize/topics/zb84382/articles/zp327hv</a:t>
            </a:r>
            <a:r>
              <a:rPr lang="en-US" dirty="0"/>
              <a:t> </a:t>
            </a:r>
          </a:p>
          <a:p>
            <a:pPr marL="342900" indent="-342900" algn="ctr">
              <a:buFont typeface="+mj-lt"/>
              <a:buAutoNum type="arabicPeriod"/>
            </a:pPr>
            <a:endParaRPr lang="en-US" dirty="0"/>
          </a:p>
          <a:p>
            <a:pPr marL="342900" indent="-342900" algn="ctr">
              <a:buFont typeface="+mj-lt"/>
              <a:buAutoNum type="arabicPeriod"/>
            </a:pPr>
            <a:r>
              <a:rPr lang="en-US" dirty="0">
                <a:hlinkClick r:id="rId3"/>
              </a:rPr>
              <a:t>https://youtu.be/dSE2lTU1sAc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04176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2D Shape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43909" y="1199160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Quick task 1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1746" y="292995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Lines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9BC7BC56-C850-BE4A-9F25-852071E2110C}"/>
              </a:ext>
            </a:extLst>
          </p:cNvPr>
          <p:cNvSpPr txBox="1">
            <a:spLocks/>
          </p:cNvSpPr>
          <p:nvPr/>
        </p:nvSpPr>
        <p:spPr>
          <a:xfrm>
            <a:off x="1152811" y="1319586"/>
            <a:ext cx="6252064" cy="843276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dirty="0">
                <a:latin typeface="Comic Sans MS" panose="030F0902030302020204" pitchFamily="66" charset="0"/>
              </a:rPr>
              <a:t>Which of these shapes are parallel, perpendicular or neither? </a:t>
            </a:r>
          </a:p>
        </p:txBody>
      </p:sp>
      <p:pic>
        <p:nvPicPr>
          <p:cNvPr id="20" name="Picture 25">
            <a:extLst>
              <a:ext uri="{FF2B5EF4-FFF2-40B4-BE49-F238E27FC236}">
                <a16:creationId xmlns:a16="http://schemas.microsoft.com/office/drawing/2014/main" id="{E2DCFEF6-CDAA-B841-80EB-BACADAA890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964" t="38016" r="23353" b="20641"/>
          <a:stretch>
            <a:fillRect/>
          </a:stretch>
        </p:blipFill>
        <p:spPr bwMode="auto">
          <a:xfrm>
            <a:off x="1091147" y="2976986"/>
            <a:ext cx="6961705" cy="3014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58343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59" y="292387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2D Shape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43909" y="1199160"/>
            <a:ext cx="8697432" cy="5074491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Quick task 2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1746" y="292995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Lines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17E0831A-EB30-A343-862B-DF7B038BD1A6}"/>
              </a:ext>
            </a:extLst>
          </p:cNvPr>
          <p:cNvSpPr/>
          <p:nvPr/>
        </p:nvSpPr>
        <p:spPr>
          <a:xfrm>
            <a:off x="1355834" y="1501966"/>
            <a:ext cx="63902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latin typeface="Comic Sans MS" panose="030F0902030302020204" pitchFamily="66" charset="0"/>
              </a:rPr>
              <a:t>Tick the two shapes that have perpendicular lines</a:t>
            </a:r>
            <a:r>
              <a:rPr lang="en-US" altLang="en-US" dirty="0">
                <a:latin typeface="Nunito"/>
              </a:rPr>
              <a:t>:</a:t>
            </a:r>
            <a:endParaRPr lang="en-US" altLang="en-US" sz="1100" dirty="0"/>
          </a:p>
        </p:txBody>
      </p:sp>
      <p:pic>
        <p:nvPicPr>
          <p:cNvPr id="21" name="Picture 2">
            <a:extLst>
              <a:ext uri="{FF2B5EF4-FFF2-40B4-BE49-F238E27FC236}">
                <a16:creationId xmlns:a16="http://schemas.microsoft.com/office/drawing/2014/main" id="{DD66967E-A96B-CF40-B837-85DCB42A5B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49" y="2129931"/>
            <a:ext cx="7752036" cy="1068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://t0.gstatic.com/images?q=tbn:ANd9GcTJJHJgP5TxJmX7OOxgqE0M31SRtuXJ9TGZIouMzv647fS4-zMa">
            <a:extLst>
              <a:ext uri="{FF2B5EF4-FFF2-40B4-BE49-F238E27FC236}">
                <a16:creationId xmlns:a16="http://schemas.microsoft.com/office/drawing/2014/main" id="{12777DDC-8A97-7948-B13E-6FC5A4B46E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54333" y="2833467"/>
            <a:ext cx="606540" cy="587919"/>
          </a:xfrm>
          <a:prstGeom prst="rect">
            <a:avLst/>
          </a:prstGeom>
          <a:noFill/>
        </p:spPr>
      </p:pic>
      <p:pic>
        <p:nvPicPr>
          <p:cNvPr id="24" name="Picture 2" descr="http://t0.gstatic.com/images?q=tbn:ANd9GcTJJHJgP5TxJmX7OOxgqE0M31SRtuXJ9TGZIouMzv647fS4-zMa">
            <a:extLst>
              <a:ext uri="{FF2B5EF4-FFF2-40B4-BE49-F238E27FC236}">
                <a16:creationId xmlns:a16="http://schemas.microsoft.com/office/drawing/2014/main" id="{FB1A73A4-F466-1646-811C-CC04269F5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7091" y="2691987"/>
            <a:ext cx="606540" cy="5879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09025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143</Words>
  <Application>Microsoft Macintosh PowerPoint</Application>
  <PresentationFormat>On-screen Show (4:3)</PresentationFormat>
  <Paragraphs>28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Comic Sans MS</vt:lpstr>
      <vt:lpstr>Nunito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Sharratt</dc:creator>
  <cp:lastModifiedBy>E Sharratt</cp:lastModifiedBy>
  <cp:revision>5</cp:revision>
  <dcterms:created xsi:type="dcterms:W3CDTF">2020-03-25T17:04:57Z</dcterms:created>
  <dcterms:modified xsi:type="dcterms:W3CDTF">2021-01-10T17:23:05Z</dcterms:modified>
</cp:coreProperties>
</file>