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F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4" d="100"/>
          <a:sy n="74" d="100"/>
        </p:scale>
        <p:origin x="-163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notesMaster" Target="notesMasters/notesMaster1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A6779D-C4DB-2A4E-B9A7-A83B52BB7502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6E1361-1938-364E-BD17-7E3E871232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0327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6E1361-1938-364E-BD17-7E3E871232C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506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667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0977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24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43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2579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350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411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504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070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284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868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E9317F-9616-674C-B9E2-DB7DF3349C59}" type="datetimeFigureOut">
              <a:rPr lang="en-US" smtClean="0"/>
              <a:t>03/06/20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7D912-C787-C544-BA11-2259747B56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253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5400" b="1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Northern Ireland</a:t>
            </a:r>
            <a:endParaRPr lang="en-US" sz="5400" b="1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i="1" dirty="0" smtClean="0">
                <a:solidFill>
                  <a:srgbClr val="558ED5"/>
                </a:solidFill>
              </a:rPr>
              <a:t>By Abigail Weatherhead</a:t>
            </a:r>
            <a:endParaRPr lang="en-US" sz="4000" i="1" dirty="0">
              <a:solidFill>
                <a:srgbClr val="558ED5"/>
              </a:solidFill>
            </a:endParaRPr>
          </a:p>
        </p:txBody>
      </p:sp>
      <p:sp>
        <p:nvSpPr>
          <p:cNvPr id="4" name="5-Point Star 3"/>
          <p:cNvSpPr/>
          <p:nvPr/>
        </p:nvSpPr>
        <p:spPr>
          <a:xfrm>
            <a:off x="1217142" y="829134"/>
            <a:ext cx="1763974" cy="1023188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8FF1D"/>
              </a:solidFill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5556518" y="5151218"/>
            <a:ext cx="2046210" cy="1040828"/>
          </a:xfrm>
          <a:prstGeom prst="star5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4-Point Star 5"/>
          <p:cNvSpPr/>
          <p:nvPr/>
        </p:nvSpPr>
        <p:spPr>
          <a:xfrm>
            <a:off x="6015151" y="1093752"/>
            <a:ext cx="1587577" cy="1036673"/>
          </a:xfrm>
          <a:prstGeom prst="star4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3643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Map</a:t>
            </a:r>
            <a:endParaRPr lang="en-US" dirty="0"/>
          </a:p>
        </p:txBody>
      </p:sp>
      <p:pic>
        <p:nvPicPr>
          <p:cNvPr id="4" name="Content Placeholder 3" descr="Northern_Ireland_-_Counties.p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62" b="1766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12885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Physical Map</a:t>
            </a:r>
            <a:endParaRPr lang="en-US" dirty="0"/>
          </a:p>
        </p:txBody>
      </p:sp>
      <p:pic>
        <p:nvPicPr>
          <p:cNvPr id="4" name="Content Placeholder 3" descr="physical-map-of-northern-ireland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07" b="1610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752466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County Tyrone</a:t>
            </a:r>
            <a:endParaRPr lang="en-US" dirty="0"/>
          </a:p>
        </p:txBody>
      </p:sp>
      <p:pic>
        <p:nvPicPr>
          <p:cNvPr id="4" name="Content Placeholder 3" descr="image001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2" r="1995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55060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Consilio</a:t>
            </a:r>
            <a:r>
              <a:rPr lang="en-US" dirty="0" smtClean="0"/>
              <a:t> et </a:t>
            </a:r>
            <a:r>
              <a:rPr lang="en-US" dirty="0" err="1" smtClean="0"/>
              <a:t>Prudentia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By Wisdom and Prudence</a:t>
            </a:r>
          </a:p>
          <a:p>
            <a:r>
              <a:rPr lang="en-US" dirty="0" smtClean="0"/>
              <a:t>Red Hand of Ulster</a:t>
            </a:r>
          </a:p>
          <a:p>
            <a:r>
              <a:rPr lang="en-US" dirty="0" smtClean="0"/>
              <a:t>Population </a:t>
            </a:r>
            <a:r>
              <a:rPr lang="mr-IN" dirty="0" smtClean="0"/>
              <a:t>–</a:t>
            </a:r>
            <a:r>
              <a:rPr lang="en-US" dirty="0" smtClean="0"/>
              <a:t> 177,986</a:t>
            </a:r>
          </a:p>
          <a:p>
            <a:r>
              <a:rPr lang="en-US" dirty="0" smtClean="0"/>
              <a:t>Established in 1585</a:t>
            </a:r>
          </a:p>
          <a:p>
            <a:r>
              <a:rPr lang="en-US" dirty="0" smtClean="0"/>
              <a:t>Area </a:t>
            </a:r>
            <a:r>
              <a:rPr lang="mr-IN" dirty="0" smtClean="0"/>
              <a:t>–</a:t>
            </a:r>
            <a:r>
              <a:rPr lang="en-US" dirty="0" smtClean="0"/>
              <a:t> 3,263km2</a:t>
            </a:r>
          </a:p>
          <a:p>
            <a:r>
              <a:rPr lang="en-US" dirty="0" smtClean="0"/>
              <a:t>Mediaeval name from the O’Neill clan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09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County Armagh</a:t>
            </a:r>
            <a:endParaRPr lang="en-US" dirty="0"/>
          </a:p>
        </p:txBody>
      </p:sp>
      <p:pic>
        <p:nvPicPr>
          <p:cNvPr id="4" name="Content Placeholder 3" descr="1200px-Cathedrale_d_Armagh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" b="11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39761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Smallest County in Northern Ireland</a:t>
            </a:r>
          </a:p>
          <a:p>
            <a:r>
              <a:rPr lang="en-US" dirty="0" smtClean="0"/>
              <a:t>Nicknamed “the Orchard County”</a:t>
            </a:r>
          </a:p>
          <a:p>
            <a:r>
              <a:rPr lang="en-US" dirty="0" smtClean="0"/>
              <a:t>Founded in 45AD</a:t>
            </a:r>
          </a:p>
          <a:p>
            <a:r>
              <a:rPr lang="en-US" dirty="0" smtClean="0"/>
              <a:t>In </a:t>
            </a:r>
            <a:r>
              <a:rPr lang="en-US" dirty="0" err="1" smtClean="0"/>
              <a:t>Concilio</a:t>
            </a:r>
            <a:r>
              <a:rPr lang="en-US" dirty="0" smtClean="0"/>
              <a:t> </a:t>
            </a:r>
            <a:r>
              <a:rPr lang="en-US" dirty="0" err="1" smtClean="0"/>
              <a:t>Consilium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In Council is Wisdom</a:t>
            </a:r>
          </a:p>
          <a:p>
            <a:r>
              <a:rPr lang="en-US" dirty="0" smtClean="0"/>
              <a:t>Population </a:t>
            </a:r>
            <a:r>
              <a:rPr lang="mr-IN" dirty="0" smtClean="0"/>
              <a:t>–</a:t>
            </a:r>
            <a:r>
              <a:rPr lang="en-US" dirty="0" smtClean="0"/>
              <a:t> 174,792</a:t>
            </a:r>
          </a:p>
          <a:p>
            <a:r>
              <a:rPr lang="en-US" dirty="0" err="1" smtClean="0"/>
              <a:t>Slieve</a:t>
            </a:r>
            <a:r>
              <a:rPr lang="en-US" dirty="0" smtClean="0"/>
              <a:t> </a:t>
            </a:r>
            <a:r>
              <a:rPr lang="en-US" dirty="0" err="1" smtClean="0"/>
              <a:t>Gullion</a:t>
            </a:r>
            <a:r>
              <a:rPr lang="en-US" dirty="0" smtClean="0"/>
              <a:t> was an extinct volcano with a crater lake, it has the highest burial spot in the Province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57685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County Londonderry</a:t>
            </a:r>
            <a:endParaRPr lang="en-US" dirty="0"/>
          </a:p>
        </p:txBody>
      </p:sp>
      <p:pic>
        <p:nvPicPr>
          <p:cNvPr id="4" name="Content Placeholder 3" descr="20831_mussenden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82" b="4882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98485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Irish name is </a:t>
            </a:r>
            <a:r>
              <a:rPr lang="en-US" dirty="0" err="1" smtClean="0"/>
              <a:t>Contae</a:t>
            </a:r>
            <a:r>
              <a:rPr lang="en-US" dirty="0" smtClean="0"/>
              <a:t> </a:t>
            </a:r>
            <a:r>
              <a:rPr lang="en-US" dirty="0" err="1" smtClean="0"/>
              <a:t>Dhoire</a:t>
            </a:r>
            <a:r>
              <a:rPr lang="en-US" dirty="0" smtClean="0"/>
              <a:t> or </a:t>
            </a:r>
            <a:r>
              <a:rPr lang="en-US" dirty="0" err="1" smtClean="0"/>
              <a:t>Coontie</a:t>
            </a:r>
            <a:r>
              <a:rPr lang="en-US" dirty="0" smtClean="0"/>
              <a:t> </a:t>
            </a:r>
            <a:r>
              <a:rPr lang="en-US" dirty="0" err="1" smtClean="0"/>
              <a:t>Lunnonderrie</a:t>
            </a:r>
            <a:endParaRPr lang="en-US" dirty="0" smtClean="0"/>
          </a:p>
          <a:p>
            <a:r>
              <a:rPr lang="en-US" dirty="0" smtClean="0"/>
              <a:t>Since 1981 it has become one of the 4 Counties with a Catholic majority</a:t>
            </a:r>
          </a:p>
          <a:p>
            <a:r>
              <a:rPr lang="en-US" dirty="0" smtClean="0"/>
              <a:t>Nicknamed “The </a:t>
            </a:r>
            <a:r>
              <a:rPr lang="en-US" dirty="0" err="1" smtClean="0"/>
              <a:t>Oakleaf</a:t>
            </a:r>
            <a:r>
              <a:rPr lang="en-US" dirty="0" smtClean="0"/>
              <a:t> County”</a:t>
            </a:r>
          </a:p>
          <a:p>
            <a:r>
              <a:rPr lang="en-US" dirty="0" err="1" smtClean="0"/>
              <a:t>Auxilium</a:t>
            </a:r>
            <a:r>
              <a:rPr lang="en-US" dirty="0" smtClean="0"/>
              <a:t> A Domino </a:t>
            </a:r>
            <a:r>
              <a:rPr lang="mr-IN" dirty="0" smtClean="0"/>
              <a:t>–</a:t>
            </a:r>
            <a:r>
              <a:rPr lang="en-US" dirty="0" smtClean="0"/>
              <a:t> Help Comes from the Lord</a:t>
            </a:r>
          </a:p>
          <a:p>
            <a:r>
              <a:rPr lang="en-US" dirty="0" smtClean="0"/>
              <a:t>Childhood home of Seamus Heaney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23786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County </a:t>
            </a:r>
            <a:r>
              <a:rPr lang="en-US" dirty="0" err="1" smtClean="0"/>
              <a:t>Fermanagh</a:t>
            </a:r>
            <a:endParaRPr lang="en-US" dirty="0"/>
          </a:p>
        </p:txBody>
      </p:sp>
      <p:pic>
        <p:nvPicPr>
          <p:cNvPr id="4" name="Content Placeholder 3" descr="An-aerial-view-of-Lough-Erne-Co.-Fermanagh.-Isnt-it-beautiful-Share-if-you-think-so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60759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Irish name </a:t>
            </a:r>
            <a:r>
              <a:rPr lang="mr-IN" dirty="0" smtClean="0"/>
              <a:t>–</a:t>
            </a:r>
            <a:r>
              <a:rPr lang="en-US" dirty="0" smtClean="0"/>
              <a:t> Fear </a:t>
            </a:r>
            <a:r>
              <a:rPr lang="en-US" dirty="0" err="1" smtClean="0"/>
              <a:t>Manach</a:t>
            </a:r>
            <a:r>
              <a:rPr lang="en-US" dirty="0" smtClean="0"/>
              <a:t> </a:t>
            </a:r>
            <a:r>
              <a:rPr lang="mr-IN" dirty="0" smtClean="0"/>
              <a:t>–</a:t>
            </a:r>
            <a:r>
              <a:rPr lang="en-US" dirty="0" smtClean="0"/>
              <a:t> Men of </a:t>
            </a:r>
            <a:r>
              <a:rPr lang="en-US" dirty="0" err="1" smtClean="0"/>
              <a:t>Manach</a:t>
            </a:r>
            <a:endParaRPr lang="en-US" dirty="0" smtClean="0"/>
          </a:p>
          <a:p>
            <a:r>
              <a:rPr lang="en-US" dirty="0" smtClean="0"/>
              <a:t>Nicknamed the Lakeland (for obvious reasons)</a:t>
            </a:r>
          </a:p>
          <a:p>
            <a:r>
              <a:rPr lang="en-US" dirty="0" smtClean="0"/>
              <a:t>County Town </a:t>
            </a:r>
            <a:r>
              <a:rPr lang="mr-IN" dirty="0" smtClean="0"/>
              <a:t>–</a:t>
            </a:r>
            <a:r>
              <a:rPr lang="en-US" dirty="0" smtClean="0"/>
              <a:t> </a:t>
            </a:r>
            <a:r>
              <a:rPr lang="en-US" dirty="0" err="1" smtClean="0"/>
              <a:t>Enniskillen</a:t>
            </a:r>
            <a:endParaRPr lang="en-US" dirty="0" smtClean="0"/>
          </a:p>
          <a:p>
            <a:r>
              <a:rPr lang="en-US" dirty="0" smtClean="0"/>
              <a:t>The Maguire clan was the dominant Celtic tribe</a:t>
            </a:r>
          </a:p>
          <a:p>
            <a:r>
              <a:rPr lang="en-US" dirty="0" smtClean="0"/>
              <a:t>Highest mountain is </a:t>
            </a:r>
            <a:r>
              <a:rPr lang="en-US" dirty="0" err="1" smtClean="0"/>
              <a:t>Cuilcagh</a:t>
            </a:r>
            <a:r>
              <a:rPr lang="en-US" dirty="0" smtClean="0"/>
              <a:t> at 2,182ft</a:t>
            </a:r>
          </a:p>
          <a:p>
            <a:r>
              <a:rPr lang="en-US" dirty="0" smtClean="0"/>
              <a:t>Attractions include </a:t>
            </a:r>
            <a:r>
              <a:rPr lang="en-US" dirty="0" err="1" smtClean="0"/>
              <a:t>Crom</a:t>
            </a:r>
            <a:r>
              <a:rPr lang="en-US" dirty="0" smtClean="0"/>
              <a:t> Castle, Marble Arch Caves and Devenish Island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6894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Country Antrim</a:t>
            </a:r>
            <a:endParaRPr lang="en-US" dirty="0"/>
          </a:p>
        </p:txBody>
      </p:sp>
      <p:pic>
        <p:nvPicPr>
          <p:cNvPr id="4" name="Content Placeholder 3" descr="dunluce-castle-antrim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9608963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Motto </a:t>
            </a:r>
            <a:r>
              <a:rPr lang="mr-IN" dirty="0" smtClean="0"/>
              <a:t>–</a:t>
            </a:r>
            <a:r>
              <a:rPr lang="en-US" dirty="0" smtClean="0"/>
              <a:t> Per </a:t>
            </a:r>
            <a:r>
              <a:rPr lang="en-US" dirty="0" err="1" smtClean="0"/>
              <a:t>Angusta</a:t>
            </a:r>
            <a:r>
              <a:rPr lang="en-US" dirty="0" smtClean="0"/>
              <a:t> Ad Augusta </a:t>
            </a:r>
            <a:r>
              <a:rPr lang="mr-IN" dirty="0" smtClean="0"/>
              <a:t>–</a:t>
            </a:r>
            <a:r>
              <a:rPr lang="en-US" dirty="0" smtClean="0"/>
              <a:t> Through Trial to Triumphs</a:t>
            </a:r>
          </a:p>
          <a:p>
            <a:r>
              <a:rPr lang="en-US" dirty="0" smtClean="0"/>
              <a:t>Established c.1400 </a:t>
            </a:r>
          </a:p>
          <a:p>
            <a:r>
              <a:rPr lang="en-US" dirty="0" smtClean="0"/>
              <a:t>The majority of Belfast, the Provinces capital, is in this County</a:t>
            </a:r>
          </a:p>
          <a:p>
            <a:r>
              <a:rPr lang="en-US" dirty="0" smtClean="0"/>
              <a:t>It is </a:t>
            </a:r>
            <a:r>
              <a:rPr lang="en-US" dirty="0" err="1" smtClean="0"/>
              <a:t>nicnamed</a:t>
            </a:r>
            <a:r>
              <a:rPr lang="en-US" dirty="0" smtClean="0"/>
              <a:t> “The Glens”</a:t>
            </a:r>
          </a:p>
          <a:p>
            <a:r>
              <a:rPr lang="en-US" dirty="0" smtClean="0"/>
              <a:t>It was named after its major town, Antrim</a:t>
            </a:r>
          </a:p>
          <a:p>
            <a:r>
              <a:rPr lang="en-US" dirty="0" smtClean="0"/>
              <a:t>Population 618,000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2285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County Down</a:t>
            </a:r>
            <a:endParaRPr lang="en-US" dirty="0"/>
          </a:p>
        </p:txBody>
      </p:sp>
      <p:pic>
        <p:nvPicPr>
          <p:cNvPr id="4" name="Content Placeholder 3" descr="county-down-view-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5" b="867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587304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Motto </a:t>
            </a:r>
            <a:r>
              <a:rPr lang="mr-IN" dirty="0" smtClean="0"/>
              <a:t>–</a:t>
            </a:r>
            <a:r>
              <a:rPr lang="en-US" dirty="0" smtClean="0"/>
              <a:t> Nothing Without </a:t>
            </a:r>
            <a:r>
              <a:rPr lang="en-US" dirty="0" err="1" smtClean="0"/>
              <a:t>Labour</a:t>
            </a:r>
            <a:endParaRPr lang="en-US" dirty="0" smtClean="0"/>
          </a:p>
          <a:p>
            <a:r>
              <a:rPr lang="en-US" dirty="0" smtClean="0"/>
              <a:t>The Mourne Mountains are in the County</a:t>
            </a:r>
          </a:p>
          <a:p>
            <a:r>
              <a:rPr lang="en-US" dirty="0" smtClean="0"/>
              <a:t>Major towns include Ballynahinch and Bangor</a:t>
            </a:r>
          </a:p>
          <a:p>
            <a:r>
              <a:rPr lang="en-US" dirty="0" smtClean="0"/>
              <a:t>The Battle of Ballynahinch took place in the County</a:t>
            </a:r>
          </a:p>
          <a:p>
            <a:r>
              <a:rPr lang="en-US" dirty="0" smtClean="0"/>
              <a:t>It boarders County Antrim to the North</a:t>
            </a:r>
          </a:p>
          <a:p>
            <a:r>
              <a:rPr lang="en-US" dirty="0" smtClean="0"/>
              <a:t>Its main river is the River Lagan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68178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Hillsborough</a:t>
            </a:r>
            <a:endParaRPr lang="en-US" dirty="0"/>
          </a:p>
        </p:txBody>
      </p:sp>
      <p:pic>
        <p:nvPicPr>
          <p:cNvPr id="4" name="Content Placeholder 3" descr="Hillsborough-Castle-New-6.jpg_155790666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" b="1115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94423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Key Facts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Hillsborough Castle is a 2 </a:t>
            </a:r>
            <a:r>
              <a:rPr lang="en-US" dirty="0" err="1" smtClean="0"/>
              <a:t>storey</a:t>
            </a:r>
            <a:r>
              <a:rPr lang="en-US" dirty="0" smtClean="0"/>
              <a:t> Georgian mansion where the Queen and Royal Family stay when they visit</a:t>
            </a:r>
          </a:p>
          <a:p>
            <a:r>
              <a:rPr lang="en-US" dirty="0" smtClean="0"/>
              <a:t>Hillsborough is 19km from Belfast</a:t>
            </a:r>
          </a:p>
          <a:p>
            <a:r>
              <a:rPr lang="en-US" dirty="0" smtClean="0"/>
              <a:t>It was originally a compact settlement</a:t>
            </a:r>
          </a:p>
          <a:p>
            <a:r>
              <a:rPr lang="en-US" dirty="0" smtClean="0"/>
              <a:t>Before 1661 the </a:t>
            </a:r>
            <a:r>
              <a:rPr lang="en-US" dirty="0" err="1" smtClean="0"/>
              <a:t>townland</a:t>
            </a:r>
            <a:r>
              <a:rPr lang="en-US" dirty="0" smtClean="0"/>
              <a:t> was known as Crumlin (Crooked)</a:t>
            </a:r>
          </a:p>
          <a:p>
            <a:r>
              <a:rPr lang="en-US" dirty="0" smtClean="0"/>
              <a:t>The forest park is 200 acres</a:t>
            </a:r>
          </a:p>
        </p:txBody>
      </p:sp>
    </p:spTree>
    <p:extLst>
      <p:ext uri="{BB962C8B-B14F-4D97-AF65-F5344CB8AC3E}">
        <p14:creationId xmlns:p14="http://schemas.microsoft.com/office/powerpoint/2010/main" val="15424855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Food Glorious Food!!!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Northern Ireland is famous for its food, here are some of my </a:t>
            </a:r>
            <a:r>
              <a:rPr lang="en-US" dirty="0" err="1" smtClean="0"/>
              <a:t>favourites</a:t>
            </a:r>
            <a:r>
              <a:rPr lang="en-US" dirty="0" smtClean="0"/>
              <a:t>:</a:t>
            </a:r>
          </a:p>
          <a:p>
            <a:r>
              <a:rPr lang="en-US" dirty="0" smtClean="0"/>
              <a:t>Ulster Fry</a:t>
            </a:r>
          </a:p>
          <a:p>
            <a:r>
              <a:rPr lang="en-US" dirty="0" smtClean="0"/>
              <a:t>Soda Bread</a:t>
            </a:r>
          </a:p>
          <a:p>
            <a:r>
              <a:rPr lang="en-US" dirty="0" smtClean="0"/>
              <a:t>19’s</a:t>
            </a:r>
          </a:p>
          <a:p>
            <a:r>
              <a:rPr lang="en-US" dirty="0" smtClean="0"/>
              <a:t>Irish Stew</a:t>
            </a:r>
          </a:p>
        </p:txBody>
      </p:sp>
      <p:sp>
        <p:nvSpPr>
          <p:cNvPr id="4" name="Heart 3"/>
          <p:cNvSpPr/>
          <p:nvPr/>
        </p:nvSpPr>
        <p:spPr>
          <a:xfrm>
            <a:off x="5133164" y="3881055"/>
            <a:ext cx="2293166" cy="1781757"/>
          </a:xfrm>
          <a:prstGeom prst="hear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427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Ulster Fry</a:t>
            </a:r>
            <a:endParaRPr lang="en-US" dirty="0"/>
          </a:p>
        </p:txBody>
      </p:sp>
      <p:pic>
        <p:nvPicPr>
          <p:cNvPr id="4" name="Content Placeholder 3" descr="ulster-fry-sq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529" b="22529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8285355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Soda Bread</a:t>
            </a:r>
            <a:endParaRPr lang="en-US" dirty="0"/>
          </a:p>
        </p:txBody>
      </p:sp>
      <p:pic>
        <p:nvPicPr>
          <p:cNvPr id="4" name="Content Placeholder 3" descr="caraway-soda-bread-horiz-a-160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66" b="876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845607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Tray Bakes</a:t>
            </a:r>
            <a:endParaRPr lang="en-US" dirty="0"/>
          </a:p>
        </p:txBody>
      </p:sp>
      <p:pic>
        <p:nvPicPr>
          <p:cNvPr id="4" name="Content Placeholder 3" descr="6236d5f7d4a19b5da81ba4eca3b4f8a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597886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Irish Stew</a:t>
            </a:r>
            <a:endParaRPr lang="en-US" dirty="0"/>
          </a:p>
        </p:txBody>
      </p:sp>
      <p:pic>
        <p:nvPicPr>
          <p:cNvPr id="4" name="Content Placeholder 3" descr="irish-plate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53" b="875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6981318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 what NI is really famous for</a:t>
            </a:r>
            <a:r>
              <a:rPr lang="mr-IN" dirty="0" smtClean="0"/>
              <a:t>…</a:t>
            </a:r>
            <a:r>
              <a:rPr lang="en-GB" dirty="0" smtClean="0"/>
              <a:t>..</a:t>
            </a:r>
            <a:endParaRPr lang="en-US" dirty="0"/>
          </a:p>
        </p:txBody>
      </p:sp>
      <p:pic>
        <p:nvPicPr>
          <p:cNvPr id="8" name="Content Placeholder 7" descr="Image.jpe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36" b="1333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17595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378</Words>
  <Application>Microsoft Macintosh PowerPoint</Application>
  <PresentationFormat>On-screen Show (4:3)</PresentationFormat>
  <Paragraphs>70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Northern Ireland</vt:lpstr>
      <vt:lpstr> Map</vt:lpstr>
      <vt:lpstr>Physical Map</vt:lpstr>
      <vt:lpstr>County Tyrone</vt:lpstr>
      <vt:lpstr>Key Facts</vt:lpstr>
      <vt:lpstr>County Armagh</vt:lpstr>
      <vt:lpstr>Key Facts</vt:lpstr>
      <vt:lpstr>County Londonderry</vt:lpstr>
      <vt:lpstr>Key Facts</vt:lpstr>
      <vt:lpstr>County Fermanagh</vt:lpstr>
      <vt:lpstr>Key Facts</vt:lpstr>
      <vt:lpstr>Country Antrim</vt:lpstr>
      <vt:lpstr>Key Facts</vt:lpstr>
      <vt:lpstr>County Down</vt:lpstr>
      <vt:lpstr>Key Facts</vt:lpstr>
      <vt:lpstr>Hillsborough</vt:lpstr>
      <vt:lpstr>Key Facts</vt:lpstr>
      <vt:lpstr>Food Glorious Food!!!</vt:lpstr>
      <vt:lpstr>Ulster Fry</vt:lpstr>
      <vt:lpstr>Soda Bread</vt:lpstr>
      <vt:lpstr>Tray Bakes</vt:lpstr>
      <vt:lpstr>Irish Stew</vt:lpstr>
      <vt:lpstr>But what NI is really famous for…..</vt:lpstr>
    </vt:vector>
  </TitlesOfParts>
  <Company>weatherheadbl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Ireland</dc:title>
  <dc:creator>lucy weatherhead</dc:creator>
  <cp:lastModifiedBy>lucy weatherhead</cp:lastModifiedBy>
  <cp:revision>10</cp:revision>
  <dcterms:created xsi:type="dcterms:W3CDTF">2020-06-03T09:33:27Z</dcterms:created>
  <dcterms:modified xsi:type="dcterms:W3CDTF">2020-06-03T12:23:10Z</dcterms:modified>
</cp:coreProperties>
</file>