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380" r:id="rId3"/>
    <p:sldId id="384" r:id="rId4"/>
    <p:sldId id="385" r:id="rId5"/>
    <p:sldId id="386" r:id="rId6"/>
    <p:sldId id="340" r:id="rId7"/>
    <p:sldId id="381" r:id="rId8"/>
    <p:sldId id="382" r:id="rId9"/>
    <p:sldId id="383" r:id="rId10"/>
    <p:sldId id="270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80"/>
    <a:srgbClr val="33CC33"/>
    <a:srgbClr val="F1F616"/>
    <a:srgbClr val="FF9900"/>
    <a:srgbClr val="FFFFCC"/>
    <a:srgbClr val="A50021"/>
    <a:srgbClr val="CC9B00"/>
    <a:srgbClr val="66FF66"/>
    <a:srgbClr val="DEA90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7DB0156-3A7F-3D49-8BCD-824F4C7082DA}" v="121" dt="2021-01-27T17:06:05.42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577" autoAdjust="0"/>
    <p:restoredTop sz="94281" autoAdjust="0"/>
  </p:normalViewPr>
  <p:slideViewPr>
    <p:cSldViewPr snapToGrid="0">
      <p:cViewPr varScale="1">
        <p:scale>
          <a:sx n="105" d="100"/>
          <a:sy n="105" d="100"/>
        </p:scale>
        <p:origin x="1040" y="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 Sharratt" userId="240a805a-42a6-4db4-8f33-c1edd6012f04" providerId="ADAL" clId="{57DB0156-3A7F-3D49-8BCD-824F4C7082DA}"/>
    <pc:docChg chg="undo custSel addSld delSld modSld">
      <pc:chgData name="E Sharratt" userId="240a805a-42a6-4db4-8f33-c1edd6012f04" providerId="ADAL" clId="{57DB0156-3A7F-3D49-8BCD-824F4C7082DA}" dt="2021-01-27T17:06:09.500" v="524" actId="1076"/>
      <pc:docMkLst>
        <pc:docMk/>
      </pc:docMkLst>
      <pc:sldChg chg="del">
        <pc:chgData name="E Sharratt" userId="240a805a-42a6-4db4-8f33-c1edd6012f04" providerId="ADAL" clId="{57DB0156-3A7F-3D49-8BCD-824F4C7082DA}" dt="2021-01-27T16:52:45.715" v="0" actId="2696"/>
        <pc:sldMkLst>
          <pc:docMk/>
          <pc:sldMk cId="0" sldId="383"/>
        </pc:sldMkLst>
      </pc:sldChg>
      <pc:sldChg chg="new del">
        <pc:chgData name="E Sharratt" userId="240a805a-42a6-4db4-8f33-c1edd6012f04" providerId="ADAL" clId="{57DB0156-3A7F-3D49-8BCD-824F4C7082DA}" dt="2021-01-27T16:53:06.641" v="22" actId="680"/>
        <pc:sldMkLst>
          <pc:docMk/>
          <pc:sldMk cId="1889642390" sldId="383"/>
        </pc:sldMkLst>
      </pc:sldChg>
      <pc:sldChg chg="addSp delSp modSp add mod addAnim delAnim modAnim">
        <pc:chgData name="E Sharratt" userId="240a805a-42a6-4db4-8f33-c1edd6012f04" providerId="ADAL" clId="{57DB0156-3A7F-3D49-8BCD-824F4C7082DA}" dt="2021-01-27T16:55:22.304" v="132" actId="20577"/>
        <pc:sldMkLst>
          <pc:docMk/>
          <pc:sldMk cId="4280542805" sldId="383"/>
        </pc:sldMkLst>
        <pc:spChg chg="mod">
          <ac:chgData name="E Sharratt" userId="240a805a-42a6-4db4-8f33-c1edd6012f04" providerId="ADAL" clId="{57DB0156-3A7F-3D49-8BCD-824F4C7082DA}" dt="2021-01-27T16:55:22.304" v="132" actId="20577"/>
          <ac:spMkLst>
            <pc:docMk/>
            <pc:sldMk cId="4280542805" sldId="383"/>
            <ac:spMk id="9" creationId="{00000000-0000-0000-0000-000000000000}"/>
          </ac:spMkLst>
        </pc:spChg>
        <pc:spChg chg="mod">
          <ac:chgData name="E Sharratt" userId="240a805a-42a6-4db4-8f33-c1edd6012f04" providerId="ADAL" clId="{57DB0156-3A7F-3D49-8BCD-824F4C7082DA}" dt="2021-01-27T16:53:40.681" v="29" actId="20577"/>
          <ac:spMkLst>
            <pc:docMk/>
            <pc:sldMk cId="4280542805" sldId="383"/>
            <ac:spMk id="15" creationId="{00000000-0000-0000-0000-000000000000}"/>
          </ac:spMkLst>
        </pc:spChg>
        <pc:spChg chg="add del">
          <ac:chgData name="E Sharratt" userId="240a805a-42a6-4db4-8f33-c1edd6012f04" providerId="ADAL" clId="{57DB0156-3A7F-3D49-8BCD-824F4C7082DA}" dt="2021-01-27T16:53:58.691" v="34" actId="478"/>
          <ac:spMkLst>
            <pc:docMk/>
            <pc:sldMk cId="4280542805" sldId="383"/>
            <ac:spMk id="52" creationId="{00000000-0000-0000-0000-000000000000}"/>
          </ac:spMkLst>
        </pc:spChg>
        <pc:spChg chg="add del">
          <ac:chgData name="E Sharratt" userId="240a805a-42a6-4db4-8f33-c1edd6012f04" providerId="ADAL" clId="{57DB0156-3A7F-3D49-8BCD-824F4C7082DA}" dt="2021-01-27T16:53:54.077" v="33" actId="478"/>
          <ac:spMkLst>
            <pc:docMk/>
            <pc:sldMk cId="4280542805" sldId="383"/>
            <ac:spMk id="54" creationId="{00000000-0000-0000-0000-000000000000}"/>
          </ac:spMkLst>
        </pc:spChg>
        <pc:spChg chg="add del">
          <ac:chgData name="E Sharratt" userId="240a805a-42a6-4db4-8f33-c1edd6012f04" providerId="ADAL" clId="{57DB0156-3A7F-3D49-8BCD-824F4C7082DA}" dt="2021-01-27T16:53:54.077" v="33" actId="478"/>
          <ac:spMkLst>
            <pc:docMk/>
            <pc:sldMk cId="4280542805" sldId="383"/>
            <ac:spMk id="74" creationId="{00000000-0000-0000-0000-000000000000}"/>
          </ac:spMkLst>
        </pc:spChg>
        <pc:spChg chg="mod">
          <ac:chgData name="E Sharratt" userId="240a805a-42a6-4db4-8f33-c1edd6012f04" providerId="ADAL" clId="{57DB0156-3A7F-3D49-8BCD-824F4C7082DA}" dt="2021-01-27T16:55:13.296" v="130" actId="1076"/>
          <ac:spMkLst>
            <pc:docMk/>
            <pc:sldMk cId="4280542805" sldId="383"/>
            <ac:spMk id="79" creationId="{00000000-0000-0000-0000-000000000000}"/>
          </ac:spMkLst>
        </pc:spChg>
        <pc:spChg chg="add del mod">
          <ac:chgData name="E Sharratt" userId="240a805a-42a6-4db4-8f33-c1edd6012f04" providerId="ADAL" clId="{57DB0156-3A7F-3D49-8BCD-824F4C7082DA}" dt="2021-01-27T16:54:01.718" v="36" actId="478"/>
          <ac:spMkLst>
            <pc:docMk/>
            <pc:sldMk cId="4280542805" sldId="383"/>
            <ac:spMk id="84" creationId="{00000000-0000-0000-0000-000000000000}"/>
          </ac:spMkLst>
        </pc:spChg>
        <pc:spChg chg="add del">
          <ac:chgData name="E Sharratt" userId="240a805a-42a6-4db4-8f33-c1edd6012f04" providerId="ADAL" clId="{57DB0156-3A7F-3D49-8BCD-824F4C7082DA}" dt="2021-01-27T16:54:03.076" v="37" actId="478"/>
          <ac:spMkLst>
            <pc:docMk/>
            <pc:sldMk cId="4280542805" sldId="383"/>
            <ac:spMk id="85" creationId="{00000000-0000-0000-0000-000000000000}"/>
          </ac:spMkLst>
        </pc:spChg>
        <pc:spChg chg="add del">
          <ac:chgData name="E Sharratt" userId="240a805a-42a6-4db4-8f33-c1edd6012f04" providerId="ADAL" clId="{57DB0156-3A7F-3D49-8BCD-824F4C7082DA}" dt="2021-01-27T16:53:54.077" v="33" actId="478"/>
          <ac:spMkLst>
            <pc:docMk/>
            <pc:sldMk cId="4280542805" sldId="383"/>
            <ac:spMk id="86" creationId="{00000000-0000-0000-0000-000000000000}"/>
          </ac:spMkLst>
        </pc:spChg>
        <pc:spChg chg="add del">
          <ac:chgData name="E Sharratt" userId="240a805a-42a6-4db4-8f33-c1edd6012f04" providerId="ADAL" clId="{57DB0156-3A7F-3D49-8BCD-824F4C7082DA}" dt="2021-01-27T16:53:54.077" v="33" actId="478"/>
          <ac:spMkLst>
            <pc:docMk/>
            <pc:sldMk cId="4280542805" sldId="383"/>
            <ac:spMk id="88" creationId="{00000000-0000-0000-0000-000000000000}"/>
          </ac:spMkLst>
        </pc:spChg>
        <pc:spChg chg="add del">
          <ac:chgData name="E Sharratt" userId="240a805a-42a6-4db4-8f33-c1edd6012f04" providerId="ADAL" clId="{57DB0156-3A7F-3D49-8BCD-824F4C7082DA}" dt="2021-01-27T16:53:54.077" v="33" actId="478"/>
          <ac:spMkLst>
            <pc:docMk/>
            <pc:sldMk cId="4280542805" sldId="383"/>
            <ac:spMk id="89" creationId="{00000000-0000-0000-0000-000000000000}"/>
          </ac:spMkLst>
        </pc:spChg>
        <pc:spChg chg="add del">
          <ac:chgData name="E Sharratt" userId="240a805a-42a6-4db4-8f33-c1edd6012f04" providerId="ADAL" clId="{57DB0156-3A7F-3D49-8BCD-824F4C7082DA}" dt="2021-01-27T16:53:54.077" v="33" actId="478"/>
          <ac:spMkLst>
            <pc:docMk/>
            <pc:sldMk cId="4280542805" sldId="383"/>
            <ac:spMk id="90" creationId="{00000000-0000-0000-0000-000000000000}"/>
          </ac:spMkLst>
        </pc:spChg>
        <pc:spChg chg="add del">
          <ac:chgData name="E Sharratt" userId="240a805a-42a6-4db4-8f33-c1edd6012f04" providerId="ADAL" clId="{57DB0156-3A7F-3D49-8BCD-824F4C7082DA}" dt="2021-01-27T16:53:54.077" v="33" actId="478"/>
          <ac:spMkLst>
            <pc:docMk/>
            <pc:sldMk cId="4280542805" sldId="383"/>
            <ac:spMk id="94" creationId="{00000000-0000-0000-0000-000000000000}"/>
          </ac:spMkLst>
        </pc:spChg>
        <pc:spChg chg="add del">
          <ac:chgData name="E Sharratt" userId="240a805a-42a6-4db4-8f33-c1edd6012f04" providerId="ADAL" clId="{57DB0156-3A7F-3D49-8BCD-824F4C7082DA}" dt="2021-01-27T16:53:54.077" v="33" actId="478"/>
          <ac:spMkLst>
            <pc:docMk/>
            <pc:sldMk cId="4280542805" sldId="383"/>
            <ac:spMk id="96" creationId="{00000000-0000-0000-0000-000000000000}"/>
          </ac:spMkLst>
        </pc:spChg>
        <pc:spChg chg="add del">
          <ac:chgData name="E Sharratt" userId="240a805a-42a6-4db4-8f33-c1edd6012f04" providerId="ADAL" clId="{57DB0156-3A7F-3D49-8BCD-824F4C7082DA}" dt="2021-01-27T16:53:54.077" v="33" actId="478"/>
          <ac:spMkLst>
            <pc:docMk/>
            <pc:sldMk cId="4280542805" sldId="383"/>
            <ac:spMk id="97" creationId="{00000000-0000-0000-0000-000000000000}"/>
          </ac:spMkLst>
        </pc:spChg>
        <pc:spChg chg="add del">
          <ac:chgData name="E Sharratt" userId="240a805a-42a6-4db4-8f33-c1edd6012f04" providerId="ADAL" clId="{57DB0156-3A7F-3D49-8BCD-824F4C7082DA}" dt="2021-01-27T16:53:54.077" v="33" actId="478"/>
          <ac:spMkLst>
            <pc:docMk/>
            <pc:sldMk cId="4280542805" sldId="383"/>
            <ac:spMk id="98" creationId="{00000000-0000-0000-0000-000000000000}"/>
          </ac:spMkLst>
        </pc:spChg>
        <pc:spChg chg="del">
          <ac:chgData name="E Sharratt" userId="240a805a-42a6-4db4-8f33-c1edd6012f04" providerId="ADAL" clId="{57DB0156-3A7F-3D49-8BCD-824F4C7082DA}" dt="2021-01-27T16:53:42.225" v="30" actId="478"/>
          <ac:spMkLst>
            <pc:docMk/>
            <pc:sldMk cId="4280542805" sldId="383"/>
            <ac:spMk id="107" creationId="{00000000-0000-0000-0000-000000000000}"/>
          </ac:spMkLst>
        </pc:spChg>
        <pc:spChg chg="add del">
          <ac:chgData name="E Sharratt" userId="240a805a-42a6-4db4-8f33-c1edd6012f04" providerId="ADAL" clId="{57DB0156-3A7F-3D49-8BCD-824F4C7082DA}" dt="2021-01-27T16:53:54.077" v="33" actId="478"/>
          <ac:spMkLst>
            <pc:docMk/>
            <pc:sldMk cId="4280542805" sldId="383"/>
            <ac:spMk id="134" creationId="{00000000-0000-0000-0000-000000000000}"/>
          </ac:spMkLst>
        </pc:spChg>
        <pc:spChg chg="add del">
          <ac:chgData name="E Sharratt" userId="240a805a-42a6-4db4-8f33-c1edd6012f04" providerId="ADAL" clId="{57DB0156-3A7F-3D49-8BCD-824F4C7082DA}" dt="2021-01-27T16:53:54.077" v="33" actId="478"/>
          <ac:spMkLst>
            <pc:docMk/>
            <pc:sldMk cId="4280542805" sldId="383"/>
            <ac:spMk id="192" creationId="{00000000-0000-0000-0000-000000000000}"/>
          </ac:spMkLst>
        </pc:spChg>
        <pc:spChg chg="add del">
          <ac:chgData name="E Sharratt" userId="240a805a-42a6-4db4-8f33-c1edd6012f04" providerId="ADAL" clId="{57DB0156-3A7F-3D49-8BCD-824F4C7082DA}" dt="2021-01-27T16:53:54.077" v="33" actId="478"/>
          <ac:spMkLst>
            <pc:docMk/>
            <pc:sldMk cId="4280542805" sldId="383"/>
            <ac:spMk id="193" creationId="{00000000-0000-0000-0000-000000000000}"/>
          </ac:spMkLst>
        </pc:spChg>
        <pc:grpChg chg="add del mod">
          <ac:chgData name="E Sharratt" userId="240a805a-42a6-4db4-8f33-c1edd6012f04" providerId="ADAL" clId="{57DB0156-3A7F-3D49-8BCD-824F4C7082DA}" dt="2021-01-27T16:55:18.660" v="131" actId="1076"/>
          <ac:grpSpMkLst>
            <pc:docMk/>
            <pc:sldMk cId="4280542805" sldId="383"/>
            <ac:grpSpMk id="6" creationId="{00000000-0000-0000-0000-000000000000}"/>
          </ac:grpSpMkLst>
        </pc:grpChg>
        <pc:grpChg chg="add del">
          <ac:chgData name="E Sharratt" userId="240a805a-42a6-4db4-8f33-c1edd6012f04" providerId="ADAL" clId="{57DB0156-3A7F-3D49-8BCD-824F4C7082DA}" dt="2021-01-27T16:53:54.077" v="33" actId="478"/>
          <ac:grpSpMkLst>
            <pc:docMk/>
            <pc:sldMk cId="4280542805" sldId="383"/>
            <ac:grpSpMk id="7" creationId="{00000000-0000-0000-0000-000000000000}"/>
          </ac:grpSpMkLst>
        </pc:grpChg>
        <pc:grpChg chg="add del">
          <ac:chgData name="E Sharratt" userId="240a805a-42a6-4db4-8f33-c1edd6012f04" providerId="ADAL" clId="{57DB0156-3A7F-3D49-8BCD-824F4C7082DA}" dt="2021-01-27T16:53:54.077" v="33" actId="478"/>
          <ac:grpSpMkLst>
            <pc:docMk/>
            <pc:sldMk cId="4280542805" sldId="383"/>
            <ac:grpSpMk id="13" creationId="{00000000-0000-0000-0000-000000000000}"/>
          </ac:grpSpMkLst>
        </pc:grpChg>
        <pc:grpChg chg="add del">
          <ac:chgData name="E Sharratt" userId="240a805a-42a6-4db4-8f33-c1edd6012f04" providerId="ADAL" clId="{57DB0156-3A7F-3D49-8BCD-824F4C7082DA}" dt="2021-01-27T16:53:54.077" v="33" actId="478"/>
          <ac:grpSpMkLst>
            <pc:docMk/>
            <pc:sldMk cId="4280542805" sldId="383"/>
            <ac:grpSpMk id="16" creationId="{00000000-0000-0000-0000-000000000000}"/>
          </ac:grpSpMkLst>
        </pc:grpChg>
        <pc:grpChg chg="add del">
          <ac:chgData name="E Sharratt" userId="240a805a-42a6-4db4-8f33-c1edd6012f04" providerId="ADAL" clId="{57DB0156-3A7F-3D49-8BCD-824F4C7082DA}" dt="2021-01-27T16:53:54.077" v="33" actId="478"/>
          <ac:grpSpMkLst>
            <pc:docMk/>
            <pc:sldMk cId="4280542805" sldId="383"/>
            <ac:grpSpMk id="19" creationId="{00000000-0000-0000-0000-000000000000}"/>
          </ac:grpSpMkLst>
        </pc:grpChg>
        <pc:grpChg chg="add del">
          <ac:chgData name="E Sharratt" userId="240a805a-42a6-4db4-8f33-c1edd6012f04" providerId="ADAL" clId="{57DB0156-3A7F-3D49-8BCD-824F4C7082DA}" dt="2021-01-27T16:53:54.077" v="33" actId="478"/>
          <ac:grpSpMkLst>
            <pc:docMk/>
            <pc:sldMk cId="4280542805" sldId="383"/>
            <ac:grpSpMk id="20" creationId="{00000000-0000-0000-0000-000000000000}"/>
          </ac:grpSpMkLst>
        </pc:grpChg>
        <pc:cxnChg chg="add del">
          <ac:chgData name="E Sharratt" userId="240a805a-42a6-4db4-8f33-c1edd6012f04" providerId="ADAL" clId="{57DB0156-3A7F-3D49-8BCD-824F4C7082DA}" dt="2021-01-27T16:53:54.077" v="33" actId="478"/>
          <ac:cxnSpMkLst>
            <pc:docMk/>
            <pc:sldMk cId="4280542805" sldId="383"/>
            <ac:cxnSpMk id="61" creationId="{00000000-0000-0000-0000-000000000000}"/>
          </ac:cxnSpMkLst>
        </pc:cxnChg>
        <pc:cxnChg chg="add del">
          <ac:chgData name="E Sharratt" userId="240a805a-42a6-4db4-8f33-c1edd6012f04" providerId="ADAL" clId="{57DB0156-3A7F-3D49-8BCD-824F4C7082DA}" dt="2021-01-27T16:53:54.077" v="33" actId="478"/>
          <ac:cxnSpMkLst>
            <pc:docMk/>
            <pc:sldMk cId="4280542805" sldId="383"/>
            <ac:cxnSpMk id="109" creationId="{00000000-0000-0000-0000-000000000000}"/>
          </ac:cxnSpMkLst>
        </pc:cxnChg>
      </pc:sldChg>
      <pc:sldChg chg="del">
        <pc:chgData name="E Sharratt" userId="240a805a-42a6-4db4-8f33-c1edd6012f04" providerId="ADAL" clId="{57DB0156-3A7F-3D49-8BCD-824F4C7082DA}" dt="2021-01-27T16:52:46.444" v="1" actId="2696"/>
        <pc:sldMkLst>
          <pc:docMk/>
          <pc:sldMk cId="0" sldId="384"/>
        </pc:sldMkLst>
      </pc:sldChg>
      <pc:sldChg chg="add del">
        <pc:chgData name="E Sharratt" userId="240a805a-42a6-4db4-8f33-c1edd6012f04" providerId="ADAL" clId="{57DB0156-3A7F-3D49-8BCD-824F4C7082DA}" dt="2021-01-27T16:54:18.586" v="83"/>
        <pc:sldMkLst>
          <pc:docMk/>
          <pc:sldMk cId="1206524166" sldId="384"/>
        </pc:sldMkLst>
      </pc:sldChg>
      <pc:sldChg chg="addSp delSp modSp add mod delAnim modAnim">
        <pc:chgData name="E Sharratt" userId="240a805a-42a6-4db4-8f33-c1edd6012f04" providerId="ADAL" clId="{57DB0156-3A7F-3D49-8BCD-824F4C7082DA}" dt="2021-01-27T16:58:37.618" v="222" actId="20577"/>
        <pc:sldMkLst>
          <pc:docMk/>
          <pc:sldMk cId="3252620277" sldId="384"/>
        </pc:sldMkLst>
        <pc:spChg chg="mod">
          <ac:chgData name="E Sharratt" userId="240a805a-42a6-4db4-8f33-c1edd6012f04" providerId="ADAL" clId="{57DB0156-3A7F-3D49-8BCD-824F4C7082DA}" dt="2021-01-27T16:58:05.891" v="168" actId="1076"/>
          <ac:spMkLst>
            <pc:docMk/>
            <pc:sldMk cId="3252620277" sldId="384"/>
            <ac:spMk id="9" creationId="{00000000-0000-0000-0000-000000000000}"/>
          </ac:spMkLst>
        </pc:spChg>
        <pc:spChg chg="add mod">
          <ac:chgData name="E Sharratt" userId="240a805a-42a6-4db4-8f33-c1edd6012f04" providerId="ADAL" clId="{57DB0156-3A7F-3D49-8BCD-824F4C7082DA}" dt="2021-01-27T16:57:59.397" v="166" actId="14100"/>
          <ac:spMkLst>
            <pc:docMk/>
            <pc:sldMk cId="3252620277" sldId="384"/>
            <ac:spMk id="38" creationId="{BC6AD12C-EF11-9549-BD8A-660AE6C6CDB2}"/>
          </ac:spMkLst>
        </pc:spChg>
        <pc:spChg chg="mod">
          <ac:chgData name="E Sharratt" userId="240a805a-42a6-4db4-8f33-c1edd6012f04" providerId="ADAL" clId="{57DB0156-3A7F-3D49-8BCD-824F4C7082DA}" dt="2021-01-27T16:58:37.618" v="222" actId="20577"/>
          <ac:spMkLst>
            <pc:docMk/>
            <pc:sldMk cId="3252620277" sldId="384"/>
            <ac:spMk id="88" creationId="{00000000-0000-0000-0000-000000000000}"/>
          </ac:spMkLst>
        </pc:spChg>
        <pc:spChg chg="del mod">
          <ac:chgData name="E Sharratt" userId="240a805a-42a6-4db4-8f33-c1edd6012f04" providerId="ADAL" clId="{57DB0156-3A7F-3D49-8BCD-824F4C7082DA}" dt="2021-01-27T16:57:21.832" v="137" actId="478"/>
          <ac:spMkLst>
            <pc:docMk/>
            <pc:sldMk cId="3252620277" sldId="384"/>
            <ac:spMk id="95" creationId="{00000000-0000-0000-0000-000000000000}"/>
          </ac:spMkLst>
        </pc:spChg>
        <pc:grpChg chg="del">
          <ac:chgData name="E Sharratt" userId="240a805a-42a6-4db4-8f33-c1edd6012f04" providerId="ADAL" clId="{57DB0156-3A7F-3D49-8BCD-824F4C7082DA}" dt="2021-01-27T16:57:18.454" v="135" actId="478"/>
          <ac:grpSpMkLst>
            <pc:docMk/>
            <pc:sldMk cId="3252620277" sldId="384"/>
            <ac:grpSpMk id="6" creationId="{00000000-0000-0000-0000-000000000000}"/>
          </ac:grpSpMkLst>
        </pc:grpChg>
        <pc:grpChg chg="del">
          <ac:chgData name="E Sharratt" userId="240a805a-42a6-4db4-8f33-c1edd6012f04" providerId="ADAL" clId="{57DB0156-3A7F-3D49-8BCD-824F4C7082DA}" dt="2021-01-27T16:57:25.107" v="138" actId="478"/>
          <ac:grpSpMkLst>
            <pc:docMk/>
            <pc:sldMk cId="3252620277" sldId="384"/>
            <ac:grpSpMk id="13" creationId="{00000000-0000-0000-0000-000000000000}"/>
          </ac:grpSpMkLst>
        </pc:grpChg>
        <pc:grpChg chg="del">
          <ac:chgData name="E Sharratt" userId="240a805a-42a6-4db4-8f33-c1edd6012f04" providerId="ADAL" clId="{57DB0156-3A7F-3D49-8BCD-824F4C7082DA}" dt="2021-01-27T16:57:13.964" v="134" actId="478"/>
          <ac:grpSpMkLst>
            <pc:docMk/>
            <pc:sldMk cId="3252620277" sldId="384"/>
            <ac:grpSpMk id="83" creationId="{00000000-0000-0000-0000-000000000000}"/>
          </ac:grpSpMkLst>
        </pc:grpChg>
        <pc:grpChg chg="del">
          <ac:chgData name="E Sharratt" userId="240a805a-42a6-4db4-8f33-c1edd6012f04" providerId="ADAL" clId="{57DB0156-3A7F-3D49-8BCD-824F4C7082DA}" dt="2021-01-27T16:57:25.107" v="138" actId="478"/>
          <ac:grpSpMkLst>
            <pc:docMk/>
            <pc:sldMk cId="3252620277" sldId="384"/>
            <ac:grpSpMk id="89" creationId="{00000000-0000-0000-0000-000000000000}"/>
          </ac:grpSpMkLst>
        </pc:grpChg>
        <pc:grpChg chg="del">
          <ac:chgData name="E Sharratt" userId="240a805a-42a6-4db4-8f33-c1edd6012f04" providerId="ADAL" clId="{57DB0156-3A7F-3D49-8BCD-824F4C7082DA}" dt="2021-01-27T16:57:25.107" v="138" actId="478"/>
          <ac:grpSpMkLst>
            <pc:docMk/>
            <pc:sldMk cId="3252620277" sldId="384"/>
            <ac:grpSpMk id="92" creationId="{00000000-0000-0000-0000-000000000000}"/>
          </ac:grpSpMkLst>
        </pc:grpChg>
      </pc:sldChg>
      <pc:sldChg chg="del">
        <pc:chgData name="E Sharratt" userId="240a805a-42a6-4db4-8f33-c1edd6012f04" providerId="ADAL" clId="{57DB0156-3A7F-3D49-8BCD-824F4C7082DA}" dt="2021-01-27T16:52:47.724" v="2" actId="2696"/>
        <pc:sldMkLst>
          <pc:docMk/>
          <pc:sldMk cId="0" sldId="385"/>
        </pc:sldMkLst>
      </pc:sldChg>
      <pc:sldChg chg="add del">
        <pc:chgData name="E Sharratt" userId="240a805a-42a6-4db4-8f33-c1edd6012f04" providerId="ADAL" clId="{57DB0156-3A7F-3D49-8BCD-824F4C7082DA}" dt="2021-01-27T16:57:38.801" v="160"/>
        <pc:sldMkLst>
          <pc:docMk/>
          <pc:sldMk cId="550739542" sldId="385"/>
        </pc:sldMkLst>
      </pc:sldChg>
      <pc:sldChg chg="addSp delSp modSp add mod modAnim">
        <pc:chgData name="E Sharratt" userId="240a805a-42a6-4db4-8f33-c1edd6012f04" providerId="ADAL" clId="{57DB0156-3A7F-3D49-8BCD-824F4C7082DA}" dt="2021-01-27T17:01:08.132" v="361" actId="20577"/>
        <pc:sldMkLst>
          <pc:docMk/>
          <pc:sldMk cId="2902872810" sldId="385"/>
        </pc:sldMkLst>
        <pc:spChg chg="add mod">
          <ac:chgData name="E Sharratt" userId="240a805a-42a6-4db4-8f33-c1edd6012f04" providerId="ADAL" clId="{57DB0156-3A7F-3D49-8BCD-824F4C7082DA}" dt="2021-01-27T16:59:40.286" v="335" actId="1076"/>
          <ac:spMkLst>
            <pc:docMk/>
            <pc:sldMk cId="2902872810" sldId="385"/>
            <ac:spMk id="6" creationId="{E59ABD29-A20B-0D4B-A8C6-7CF6154FF46E}"/>
          </ac:spMkLst>
        </pc:spChg>
        <pc:spChg chg="add mod">
          <ac:chgData name="E Sharratt" userId="240a805a-42a6-4db4-8f33-c1edd6012f04" providerId="ADAL" clId="{57DB0156-3A7F-3D49-8BCD-824F4C7082DA}" dt="2021-01-27T17:00:17.571" v="341" actId="1076"/>
          <ac:spMkLst>
            <pc:docMk/>
            <pc:sldMk cId="2902872810" sldId="385"/>
            <ac:spMk id="23" creationId="{EAE2F056-96B6-1743-8960-6D8A0F4B4C91}"/>
          </ac:spMkLst>
        </pc:spChg>
        <pc:spChg chg="mod">
          <ac:chgData name="E Sharratt" userId="240a805a-42a6-4db4-8f33-c1edd6012f04" providerId="ADAL" clId="{57DB0156-3A7F-3D49-8BCD-824F4C7082DA}" dt="2021-01-27T17:00:08.915" v="338"/>
          <ac:spMkLst>
            <pc:docMk/>
            <pc:sldMk cId="2902872810" sldId="385"/>
            <ac:spMk id="25" creationId="{D1395342-87E7-914B-80B0-AC56F2E75BAC}"/>
          </ac:spMkLst>
        </pc:spChg>
        <pc:spChg chg="mod">
          <ac:chgData name="E Sharratt" userId="240a805a-42a6-4db4-8f33-c1edd6012f04" providerId="ADAL" clId="{57DB0156-3A7F-3D49-8BCD-824F4C7082DA}" dt="2021-01-27T17:00:08.915" v="338"/>
          <ac:spMkLst>
            <pc:docMk/>
            <pc:sldMk cId="2902872810" sldId="385"/>
            <ac:spMk id="26" creationId="{019F45EA-3EA7-B04E-91A9-0A4B7AAFD8C8}"/>
          </ac:spMkLst>
        </pc:spChg>
        <pc:spChg chg="mod">
          <ac:chgData name="E Sharratt" userId="240a805a-42a6-4db4-8f33-c1edd6012f04" providerId="ADAL" clId="{57DB0156-3A7F-3D49-8BCD-824F4C7082DA}" dt="2021-01-27T17:00:08.915" v="338"/>
          <ac:spMkLst>
            <pc:docMk/>
            <pc:sldMk cId="2902872810" sldId="385"/>
            <ac:spMk id="28" creationId="{D847589B-2A04-4442-B310-389B7A109109}"/>
          </ac:spMkLst>
        </pc:spChg>
        <pc:spChg chg="mod">
          <ac:chgData name="E Sharratt" userId="240a805a-42a6-4db4-8f33-c1edd6012f04" providerId="ADAL" clId="{57DB0156-3A7F-3D49-8BCD-824F4C7082DA}" dt="2021-01-27T17:00:08.915" v="338"/>
          <ac:spMkLst>
            <pc:docMk/>
            <pc:sldMk cId="2902872810" sldId="385"/>
            <ac:spMk id="29" creationId="{DC756213-5F57-C140-8EB6-1AEE0576D54C}"/>
          </ac:spMkLst>
        </pc:spChg>
        <pc:spChg chg="mod">
          <ac:chgData name="E Sharratt" userId="240a805a-42a6-4db4-8f33-c1edd6012f04" providerId="ADAL" clId="{57DB0156-3A7F-3D49-8BCD-824F4C7082DA}" dt="2021-01-27T17:00:08.915" v="338"/>
          <ac:spMkLst>
            <pc:docMk/>
            <pc:sldMk cId="2902872810" sldId="385"/>
            <ac:spMk id="31" creationId="{E6EB4044-545F-EE4D-A6E4-677741D66C9D}"/>
          </ac:spMkLst>
        </pc:spChg>
        <pc:spChg chg="mod">
          <ac:chgData name="E Sharratt" userId="240a805a-42a6-4db4-8f33-c1edd6012f04" providerId="ADAL" clId="{57DB0156-3A7F-3D49-8BCD-824F4C7082DA}" dt="2021-01-27T17:00:08.915" v="338"/>
          <ac:spMkLst>
            <pc:docMk/>
            <pc:sldMk cId="2902872810" sldId="385"/>
            <ac:spMk id="33" creationId="{80F2FDF0-618F-F64B-9111-235FD59C2C32}"/>
          </ac:spMkLst>
        </pc:spChg>
        <pc:spChg chg="del">
          <ac:chgData name="E Sharratt" userId="240a805a-42a6-4db4-8f33-c1edd6012f04" providerId="ADAL" clId="{57DB0156-3A7F-3D49-8BCD-824F4C7082DA}" dt="2021-01-27T16:58:58.255" v="293" actId="478"/>
          <ac:spMkLst>
            <pc:docMk/>
            <pc:sldMk cId="2902872810" sldId="385"/>
            <ac:spMk id="38" creationId="{BC6AD12C-EF11-9549-BD8A-660AE6C6CDB2}"/>
          </ac:spMkLst>
        </pc:spChg>
        <pc:spChg chg="add mod">
          <ac:chgData name="E Sharratt" userId="240a805a-42a6-4db4-8f33-c1edd6012f04" providerId="ADAL" clId="{57DB0156-3A7F-3D49-8BCD-824F4C7082DA}" dt="2021-01-27T17:01:08.132" v="361" actId="20577"/>
          <ac:spMkLst>
            <pc:docMk/>
            <pc:sldMk cId="2902872810" sldId="385"/>
            <ac:spMk id="39" creationId="{01ADB04C-9D8D-1343-98A4-30571DCCA3F6}"/>
          </ac:spMkLst>
        </pc:spChg>
        <pc:spChg chg="mod">
          <ac:chgData name="E Sharratt" userId="240a805a-42a6-4db4-8f33-c1edd6012f04" providerId="ADAL" clId="{57DB0156-3A7F-3D49-8BCD-824F4C7082DA}" dt="2021-01-27T16:58:55.416" v="292" actId="20577"/>
          <ac:spMkLst>
            <pc:docMk/>
            <pc:sldMk cId="2902872810" sldId="385"/>
            <ac:spMk id="88" creationId="{00000000-0000-0000-0000-000000000000}"/>
          </ac:spMkLst>
        </pc:spChg>
        <pc:grpChg chg="add mod">
          <ac:chgData name="E Sharratt" userId="240a805a-42a6-4db4-8f33-c1edd6012f04" providerId="ADAL" clId="{57DB0156-3A7F-3D49-8BCD-824F4C7082DA}" dt="2021-01-27T17:00:17.571" v="341" actId="1076"/>
          <ac:grpSpMkLst>
            <pc:docMk/>
            <pc:sldMk cId="2902872810" sldId="385"/>
            <ac:grpSpMk id="24" creationId="{76E6ACAE-5D80-5D49-8DA6-27B08AF07645}"/>
          </ac:grpSpMkLst>
        </pc:grpChg>
        <pc:grpChg chg="add mod">
          <ac:chgData name="E Sharratt" userId="240a805a-42a6-4db4-8f33-c1edd6012f04" providerId="ADAL" clId="{57DB0156-3A7F-3D49-8BCD-824F4C7082DA}" dt="2021-01-27T17:00:17.571" v="341" actId="1076"/>
          <ac:grpSpMkLst>
            <pc:docMk/>
            <pc:sldMk cId="2902872810" sldId="385"/>
            <ac:grpSpMk id="27" creationId="{8940492E-7D31-554F-A26A-B63CE4DE5246}"/>
          </ac:grpSpMkLst>
        </pc:grpChg>
        <pc:grpChg chg="add mod">
          <ac:chgData name="E Sharratt" userId="240a805a-42a6-4db4-8f33-c1edd6012f04" providerId="ADAL" clId="{57DB0156-3A7F-3D49-8BCD-824F4C7082DA}" dt="2021-01-27T17:00:17.571" v="341" actId="1076"/>
          <ac:grpSpMkLst>
            <pc:docMk/>
            <pc:sldMk cId="2902872810" sldId="385"/>
            <ac:grpSpMk id="30" creationId="{CE98B266-773E-AE47-9F96-EECBA1954258}"/>
          </ac:grpSpMkLst>
        </pc:grpChg>
        <pc:grpChg chg="mod">
          <ac:chgData name="E Sharratt" userId="240a805a-42a6-4db4-8f33-c1edd6012f04" providerId="ADAL" clId="{57DB0156-3A7F-3D49-8BCD-824F4C7082DA}" dt="2021-01-27T16:58:43.109" v="224" actId="1076"/>
          <ac:grpSpMkLst>
            <pc:docMk/>
            <pc:sldMk cId="2902872810" sldId="385"/>
            <ac:grpSpMk id="86" creationId="{00000000-0000-0000-0000-000000000000}"/>
          </ac:grpSpMkLst>
        </pc:grpChg>
      </pc:sldChg>
      <pc:sldChg chg="del">
        <pc:chgData name="E Sharratt" userId="240a805a-42a6-4db4-8f33-c1edd6012f04" providerId="ADAL" clId="{57DB0156-3A7F-3D49-8BCD-824F4C7082DA}" dt="2021-01-27T16:52:48.272" v="3" actId="2696"/>
        <pc:sldMkLst>
          <pc:docMk/>
          <pc:sldMk cId="0" sldId="386"/>
        </pc:sldMkLst>
      </pc:sldChg>
      <pc:sldChg chg="addSp delSp modSp add mod modAnim">
        <pc:chgData name="E Sharratt" userId="240a805a-42a6-4db4-8f33-c1edd6012f04" providerId="ADAL" clId="{57DB0156-3A7F-3D49-8BCD-824F4C7082DA}" dt="2021-01-27T17:06:09.500" v="524" actId="1076"/>
        <pc:sldMkLst>
          <pc:docMk/>
          <pc:sldMk cId="1844591262" sldId="386"/>
        </pc:sldMkLst>
        <pc:spChg chg="del">
          <ac:chgData name="E Sharratt" userId="240a805a-42a6-4db4-8f33-c1edd6012f04" providerId="ADAL" clId="{57DB0156-3A7F-3D49-8BCD-824F4C7082DA}" dt="2021-01-27T17:01:37.704" v="366" actId="478"/>
          <ac:spMkLst>
            <pc:docMk/>
            <pc:sldMk cId="1844591262" sldId="386"/>
            <ac:spMk id="6" creationId="{E59ABD29-A20B-0D4B-A8C6-7CF6154FF46E}"/>
          </ac:spMkLst>
        </pc:spChg>
        <pc:spChg chg="add mod">
          <ac:chgData name="E Sharratt" userId="240a805a-42a6-4db4-8f33-c1edd6012f04" providerId="ADAL" clId="{57DB0156-3A7F-3D49-8BCD-824F4C7082DA}" dt="2021-01-27T17:03:34.509" v="431" actId="1076"/>
          <ac:spMkLst>
            <pc:docMk/>
            <pc:sldMk cId="1844591262" sldId="386"/>
            <ac:spMk id="7" creationId="{84B8FB2C-1F25-7D4B-B6F7-5A8742854C5B}"/>
          </ac:spMkLst>
        </pc:spChg>
        <pc:spChg chg="add del mod">
          <ac:chgData name="E Sharratt" userId="240a805a-42a6-4db4-8f33-c1edd6012f04" providerId="ADAL" clId="{57DB0156-3A7F-3D49-8BCD-824F4C7082DA}" dt="2021-01-27T17:05:07.222" v="438" actId="478"/>
          <ac:spMkLst>
            <pc:docMk/>
            <pc:sldMk cId="1844591262" sldId="386"/>
            <ac:spMk id="13" creationId="{6A3EF50C-4BFF-8E41-B754-482D9BE2CD8C}"/>
          </ac:spMkLst>
        </pc:spChg>
        <pc:spChg chg="add mod">
          <ac:chgData name="E Sharratt" userId="240a805a-42a6-4db4-8f33-c1edd6012f04" providerId="ADAL" clId="{57DB0156-3A7F-3D49-8BCD-824F4C7082DA}" dt="2021-01-27T17:06:09.500" v="524" actId="1076"/>
          <ac:spMkLst>
            <pc:docMk/>
            <pc:sldMk cId="1844591262" sldId="386"/>
            <ac:spMk id="14" creationId="{DF3EFE52-F708-6B48-B8C8-C768D8A45012}"/>
          </ac:spMkLst>
        </pc:spChg>
        <pc:spChg chg="add mod">
          <ac:chgData name="E Sharratt" userId="240a805a-42a6-4db4-8f33-c1edd6012f04" providerId="ADAL" clId="{57DB0156-3A7F-3D49-8BCD-824F4C7082DA}" dt="2021-01-27T17:03:24.387" v="423" actId="20577"/>
          <ac:spMkLst>
            <pc:docMk/>
            <pc:sldMk cId="1844591262" sldId="386"/>
            <ac:spMk id="38" creationId="{C6E86873-366C-7449-9E57-6B73E0A4739F}"/>
          </ac:spMkLst>
        </pc:spChg>
        <pc:spChg chg="mod">
          <ac:chgData name="E Sharratt" userId="240a805a-42a6-4db4-8f33-c1edd6012f04" providerId="ADAL" clId="{57DB0156-3A7F-3D49-8BCD-824F4C7082DA}" dt="2021-01-27T17:02:01.353" v="383" actId="20577"/>
          <ac:spMkLst>
            <pc:docMk/>
            <pc:sldMk cId="1844591262" sldId="386"/>
            <ac:spMk id="39" creationId="{01ADB04C-9D8D-1343-98A4-30571DCCA3F6}"/>
          </ac:spMkLst>
        </pc:spChg>
        <pc:spChg chg="add mod">
          <ac:chgData name="E Sharratt" userId="240a805a-42a6-4db4-8f33-c1edd6012f04" providerId="ADAL" clId="{57DB0156-3A7F-3D49-8BCD-824F4C7082DA}" dt="2021-01-27T17:03:31.008" v="430" actId="1076"/>
          <ac:spMkLst>
            <pc:docMk/>
            <pc:sldMk cId="1844591262" sldId="386"/>
            <ac:spMk id="40" creationId="{C22B8A6E-C481-4545-8309-3C7A434D71F9}"/>
          </ac:spMkLst>
        </pc:spChg>
      </pc:sldChg>
      <pc:sldChg chg="del">
        <pc:chgData name="E Sharratt" userId="240a805a-42a6-4db4-8f33-c1edd6012f04" providerId="ADAL" clId="{57DB0156-3A7F-3D49-8BCD-824F4C7082DA}" dt="2021-01-27T16:52:50.243" v="4" actId="2696"/>
        <pc:sldMkLst>
          <pc:docMk/>
          <pc:sldMk cId="0" sldId="387"/>
        </pc:sldMkLst>
      </pc:sldChg>
      <pc:sldChg chg="del">
        <pc:chgData name="E Sharratt" userId="240a805a-42a6-4db4-8f33-c1edd6012f04" providerId="ADAL" clId="{57DB0156-3A7F-3D49-8BCD-824F4C7082DA}" dt="2021-01-27T16:52:50.671" v="5" actId="2696"/>
        <pc:sldMkLst>
          <pc:docMk/>
          <pc:sldMk cId="0" sldId="388"/>
        </pc:sldMkLst>
      </pc:sldChg>
      <pc:sldChg chg="del">
        <pc:chgData name="E Sharratt" userId="240a805a-42a6-4db4-8f33-c1edd6012f04" providerId="ADAL" clId="{57DB0156-3A7F-3D49-8BCD-824F4C7082DA}" dt="2021-01-27T16:52:56.207" v="15" actId="2696"/>
        <pc:sldMkLst>
          <pc:docMk/>
          <pc:sldMk cId="0" sldId="389"/>
        </pc:sldMkLst>
      </pc:sldChg>
      <pc:sldChg chg="del">
        <pc:chgData name="E Sharratt" userId="240a805a-42a6-4db4-8f33-c1edd6012f04" providerId="ADAL" clId="{57DB0156-3A7F-3D49-8BCD-824F4C7082DA}" dt="2021-01-27T16:52:56.801" v="16" actId="2696"/>
        <pc:sldMkLst>
          <pc:docMk/>
          <pc:sldMk cId="0" sldId="390"/>
        </pc:sldMkLst>
      </pc:sldChg>
      <pc:sldChg chg="del">
        <pc:chgData name="E Sharratt" userId="240a805a-42a6-4db4-8f33-c1edd6012f04" providerId="ADAL" clId="{57DB0156-3A7F-3D49-8BCD-824F4C7082DA}" dt="2021-01-27T16:52:57.380" v="17" actId="2696"/>
        <pc:sldMkLst>
          <pc:docMk/>
          <pc:sldMk cId="0" sldId="391"/>
        </pc:sldMkLst>
      </pc:sldChg>
      <pc:sldChg chg="del">
        <pc:chgData name="E Sharratt" userId="240a805a-42a6-4db4-8f33-c1edd6012f04" providerId="ADAL" clId="{57DB0156-3A7F-3D49-8BCD-824F4C7082DA}" dt="2021-01-27T16:52:53.183" v="9" actId="2696"/>
        <pc:sldMkLst>
          <pc:docMk/>
          <pc:sldMk cId="0" sldId="392"/>
        </pc:sldMkLst>
      </pc:sldChg>
      <pc:sldChg chg="del">
        <pc:chgData name="E Sharratt" userId="240a805a-42a6-4db4-8f33-c1edd6012f04" providerId="ADAL" clId="{57DB0156-3A7F-3D49-8BCD-824F4C7082DA}" dt="2021-01-27T16:52:53.733" v="10" actId="2696"/>
        <pc:sldMkLst>
          <pc:docMk/>
          <pc:sldMk cId="0" sldId="393"/>
        </pc:sldMkLst>
      </pc:sldChg>
      <pc:sldChg chg="del">
        <pc:chgData name="E Sharratt" userId="240a805a-42a6-4db4-8f33-c1edd6012f04" providerId="ADAL" clId="{57DB0156-3A7F-3D49-8BCD-824F4C7082DA}" dt="2021-01-27T16:52:54.182" v="11" actId="2696"/>
        <pc:sldMkLst>
          <pc:docMk/>
          <pc:sldMk cId="0" sldId="394"/>
        </pc:sldMkLst>
      </pc:sldChg>
      <pc:sldChg chg="del">
        <pc:chgData name="E Sharratt" userId="240a805a-42a6-4db4-8f33-c1edd6012f04" providerId="ADAL" clId="{57DB0156-3A7F-3D49-8BCD-824F4C7082DA}" dt="2021-01-27T16:52:51.624" v="6" actId="2696"/>
        <pc:sldMkLst>
          <pc:docMk/>
          <pc:sldMk cId="0" sldId="395"/>
        </pc:sldMkLst>
      </pc:sldChg>
      <pc:sldChg chg="del">
        <pc:chgData name="E Sharratt" userId="240a805a-42a6-4db4-8f33-c1edd6012f04" providerId="ADAL" clId="{57DB0156-3A7F-3D49-8BCD-824F4C7082DA}" dt="2021-01-27T16:52:52.232" v="7" actId="2696"/>
        <pc:sldMkLst>
          <pc:docMk/>
          <pc:sldMk cId="0" sldId="396"/>
        </pc:sldMkLst>
      </pc:sldChg>
      <pc:sldChg chg="del">
        <pc:chgData name="E Sharratt" userId="240a805a-42a6-4db4-8f33-c1edd6012f04" providerId="ADAL" clId="{57DB0156-3A7F-3D49-8BCD-824F4C7082DA}" dt="2021-01-27T16:52:52.747" v="8" actId="2696"/>
        <pc:sldMkLst>
          <pc:docMk/>
          <pc:sldMk cId="0" sldId="397"/>
        </pc:sldMkLst>
      </pc:sldChg>
      <pc:sldChg chg="del">
        <pc:chgData name="E Sharratt" userId="240a805a-42a6-4db4-8f33-c1edd6012f04" providerId="ADAL" clId="{57DB0156-3A7F-3D49-8BCD-824F4C7082DA}" dt="2021-01-27T16:52:54.539" v="12" actId="2696"/>
        <pc:sldMkLst>
          <pc:docMk/>
          <pc:sldMk cId="0" sldId="398"/>
        </pc:sldMkLst>
      </pc:sldChg>
      <pc:sldChg chg="del">
        <pc:chgData name="E Sharratt" userId="240a805a-42a6-4db4-8f33-c1edd6012f04" providerId="ADAL" clId="{57DB0156-3A7F-3D49-8BCD-824F4C7082DA}" dt="2021-01-27T16:52:55.069" v="13" actId="2696"/>
        <pc:sldMkLst>
          <pc:docMk/>
          <pc:sldMk cId="0" sldId="399"/>
        </pc:sldMkLst>
      </pc:sldChg>
      <pc:sldChg chg="del">
        <pc:chgData name="E Sharratt" userId="240a805a-42a6-4db4-8f33-c1edd6012f04" providerId="ADAL" clId="{57DB0156-3A7F-3D49-8BCD-824F4C7082DA}" dt="2021-01-27T16:52:55.592" v="14" actId="2696"/>
        <pc:sldMkLst>
          <pc:docMk/>
          <pc:sldMk cId="0" sldId="400"/>
        </pc:sldMkLst>
      </pc:sldChg>
      <pc:sldChg chg="del">
        <pc:chgData name="E Sharratt" userId="240a805a-42a6-4db4-8f33-c1edd6012f04" providerId="ADAL" clId="{57DB0156-3A7F-3D49-8BCD-824F4C7082DA}" dt="2021-01-27T16:52:57.862" v="18" actId="2696"/>
        <pc:sldMkLst>
          <pc:docMk/>
          <pc:sldMk cId="0" sldId="401"/>
        </pc:sldMkLst>
      </pc:sldChg>
      <pc:sldChg chg="del">
        <pc:chgData name="E Sharratt" userId="240a805a-42a6-4db4-8f33-c1edd6012f04" providerId="ADAL" clId="{57DB0156-3A7F-3D49-8BCD-824F4C7082DA}" dt="2021-01-27T16:52:58.420" v="19" actId="2696"/>
        <pc:sldMkLst>
          <pc:docMk/>
          <pc:sldMk cId="0" sldId="402"/>
        </pc:sldMkLst>
      </pc:sldChg>
      <pc:sldChg chg="del">
        <pc:chgData name="E Sharratt" userId="240a805a-42a6-4db4-8f33-c1edd6012f04" providerId="ADAL" clId="{57DB0156-3A7F-3D49-8BCD-824F4C7082DA}" dt="2021-01-27T16:52:59.095" v="20" actId="2696"/>
        <pc:sldMkLst>
          <pc:docMk/>
          <pc:sldMk cId="0" sldId="403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563B88-925D-460D-8E76-164643B118EE}" type="datetimeFigureOut">
              <a:rPr lang="en-GB" smtClean="0"/>
              <a:pPr/>
              <a:t>27/01/2021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CDC2D2-7559-4A38-A0AC-8A137E53FC6A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27/01/2021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27/01/2021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4B06B6-AFC6-4DF6-AF13-447355A9C5F3}" type="datetimeFigureOut">
              <a:rPr lang="en-GB" smtClean="0"/>
              <a:pPr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time_continue=70&amp;v=BAwkn4hGGyg&amp;feature=emb_title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571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7" name="Group 16"/>
          <p:cNvGrpSpPr/>
          <p:nvPr/>
        </p:nvGrpSpPr>
        <p:grpSpPr>
          <a:xfrm>
            <a:off x="251520" y="6273652"/>
            <a:ext cx="8568952" cy="404664"/>
            <a:chOff x="251520" y="6273652"/>
            <a:chExt cx="8568952" cy="404664"/>
          </a:xfrm>
        </p:grpSpPr>
        <p:sp>
          <p:nvSpPr>
            <p:cNvPr id="10" name="Rounded Rectangle 9"/>
            <p:cNvSpPr/>
            <p:nvPr/>
          </p:nvSpPr>
          <p:spPr>
            <a:xfrm>
              <a:off x="251520" y="6273652"/>
              <a:ext cx="8568952" cy="404664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647564" y="6291318"/>
              <a:ext cx="6228692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-  MATHS </a:t>
              </a:r>
              <a:r>
                <a:rPr lang="en-GB" b="1"/>
                <a:t>TOPICS  KS2  -</a:t>
              </a:r>
              <a:endParaRPr lang="en-GB" b="1" dirty="0"/>
            </a:p>
          </p:txBody>
        </p:sp>
        <p:sp>
          <p:nvSpPr>
            <p:cNvPr id="8" name="Oval 7"/>
            <p:cNvSpPr/>
            <p:nvPr/>
          </p:nvSpPr>
          <p:spPr>
            <a:xfrm>
              <a:off x="287524" y="6306784"/>
              <a:ext cx="337728" cy="337728"/>
            </a:xfrm>
            <a:prstGeom prst="ellipse">
              <a:avLst/>
            </a:prstGeom>
            <a:solidFill>
              <a:srgbClr val="FFFF66"/>
            </a:solidFill>
            <a:ln w="635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0374" y="6321760"/>
              <a:ext cx="252028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rgbClr val="003300"/>
                  </a:solidFill>
                </a:rPr>
                <a:t>N</a:t>
              </a:r>
            </a:p>
          </p:txBody>
        </p:sp>
        <p:sp>
          <p:nvSpPr>
            <p:cNvPr id="15" name="Rounded Rectangle 14"/>
            <p:cNvSpPr/>
            <p:nvPr/>
          </p:nvSpPr>
          <p:spPr>
            <a:xfrm>
              <a:off x="6928012" y="6309320"/>
              <a:ext cx="1836204" cy="332656"/>
            </a:xfrm>
            <a:prstGeom prst="roundRect">
              <a:avLst>
                <a:gd name="adj" fmla="val 50000"/>
              </a:avLst>
            </a:prstGeom>
            <a:solidFill>
              <a:srgbClr val="FFFF66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7054026" y="6337149"/>
              <a:ext cx="1584176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" dirty="0"/>
                <a:t>©  </a:t>
              </a:r>
              <a:r>
                <a:rPr lang="en-GB" sz="1200" b="1" dirty="0"/>
                <a:t>B. Taylor 2012</a:t>
              </a:r>
            </a:p>
          </p:txBody>
        </p:sp>
      </p:grpSp>
      <p:sp>
        <p:nvSpPr>
          <p:cNvPr id="16" name="Rounded Rectangle 15"/>
          <p:cNvSpPr/>
          <p:nvPr/>
        </p:nvSpPr>
        <p:spPr>
          <a:xfrm>
            <a:off x="773578" y="764704"/>
            <a:ext cx="7596844" cy="4644516"/>
          </a:xfrm>
          <a:prstGeom prst="roundRect">
            <a:avLst>
              <a:gd name="adj" fmla="val 15239"/>
            </a:avLst>
          </a:prstGeom>
          <a:solidFill>
            <a:srgbClr val="FFFF99"/>
          </a:solidFill>
          <a:ln w="1016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863588" y="1271082"/>
            <a:ext cx="741682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/>
              <a:t>Multiplying Decimals</a:t>
            </a:r>
            <a:endParaRPr lang="en-GB" sz="2400" b="1" dirty="0"/>
          </a:p>
        </p:txBody>
      </p:sp>
      <p:grpSp>
        <p:nvGrpSpPr>
          <p:cNvPr id="25" name="Group 23"/>
          <p:cNvGrpSpPr/>
          <p:nvPr/>
        </p:nvGrpSpPr>
        <p:grpSpPr>
          <a:xfrm>
            <a:off x="904203" y="4066211"/>
            <a:ext cx="1212384" cy="1212384"/>
            <a:chOff x="323528" y="1556792"/>
            <a:chExt cx="2223864" cy="2223864"/>
          </a:xfrm>
        </p:grpSpPr>
        <p:sp>
          <p:nvSpPr>
            <p:cNvPr id="26" name="Oval 25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7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28" name="Hexagon 27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28575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Octagon 28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28575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0" name="Decagon 29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" name="Regular Pentagon 30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28575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223284" y="760021"/>
            <a:ext cx="8697432" cy="5441288"/>
          </a:xfrm>
          <a:prstGeom prst="roundRect">
            <a:avLst>
              <a:gd name="adj" fmla="val 3398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Multiplying Decimals</a:t>
            </a:r>
            <a:endParaRPr lang="en-GB" b="1" i="1" dirty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/>
                <a:t>Multiplying Decimals</a:t>
              </a:r>
              <a:endParaRPr lang="en-GB" sz="2400" b="1" i="1" dirty="0"/>
            </a:p>
          </p:txBody>
        </p:sp>
      </p:grp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6" name="Group 276"/>
          <p:cNvGrpSpPr/>
          <p:nvPr/>
        </p:nvGrpSpPr>
        <p:grpSpPr>
          <a:xfrm>
            <a:off x="2756727" y="1566338"/>
            <a:ext cx="3630547" cy="409220"/>
            <a:chOff x="793195" y="352546"/>
            <a:chExt cx="8074260" cy="388380"/>
          </a:xfrm>
        </p:grpSpPr>
        <p:sp>
          <p:nvSpPr>
            <p:cNvPr id="185" name="Rounded Rectangle 184"/>
            <p:cNvSpPr/>
            <p:nvPr/>
          </p:nvSpPr>
          <p:spPr>
            <a:xfrm>
              <a:off x="793195" y="352546"/>
              <a:ext cx="8074260" cy="388380"/>
            </a:xfrm>
            <a:prstGeom prst="roundRect">
              <a:avLst>
                <a:gd name="adj" fmla="val 40877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000"/>
            </a:p>
          </p:txBody>
        </p:sp>
        <p:sp>
          <p:nvSpPr>
            <p:cNvPr id="186" name="TextBox 185"/>
            <p:cNvSpPr txBox="1"/>
            <p:nvPr/>
          </p:nvSpPr>
          <p:spPr>
            <a:xfrm>
              <a:off x="2176072" y="356870"/>
              <a:ext cx="5308504" cy="3797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b="1" dirty="0"/>
                <a:t>BUT . . .</a:t>
              </a:r>
            </a:p>
          </p:txBody>
        </p:sp>
      </p:grpSp>
      <p:grpSp>
        <p:nvGrpSpPr>
          <p:cNvPr id="83" name="Group 276"/>
          <p:cNvGrpSpPr/>
          <p:nvPr/>
        </p:nvGrpSpPr>
        <p:grpSpPr>
          <a:xfrm>
            <a:off x="844713" y="2153938"/>
            <a:ext cx="7454575" cy="767410"/>
            <a:chOff x="793195" y="352108"/>
            <a:chExt cx="8074260" cy="246973"/>
          </a:xfrm>
        </p:grpSpPr>
        <p:sp>
          <p:nvSpPr>
            <p:cNvPr id="84" name="Rounded Rectangle 83"/>
            <p:cNvSpPr/>
            <p:nvPr/>
          </p:nvSpPr>
          <p:spPr>
            <a:xfrm>
              <a:off x="793195" y="352108"/>
              <a:ext cx="8074260" cy="246973"/>
            </a:xfrm>
            <a:prstGeom prst="roundRect">
              <a:avLst>
                <a:gd name="adj" fmla="val 33005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000"/>
            </a:p>
          </p:txBody>
        </p:sp>
        <p:sp>
          <p:nvSpPr>
            <p:cNvPr id="85" name="TextBox 84"/>
            <p:cNvSpPr txBox="1"/>
            <p:nvPr/>
          </p:nvSpPr>
          <p:spPr>
            <a:xfrm>
              <a:off x="1035888" y="361686"/>
              <a:ext cx="7588873" cy="2278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b="1" dirty="0"/>
                <a:t>You have to decide where to put the decimal point</a:t>
              </a:r>
            </a:p>
            <a:p>
              <a:pPr algn="ctr"/>
              <a:r>
                <a:rPr lang="en-GB" sz="2000" b="1" dirty="0"/>
                <a:t>in the answer.</a:t>
              </a:r>
            </a:p>
          </p:txBody>
        </p:sp>
      </p:grpSp>
      <p:grpSp>
        <p:nvGrpSpPr>
          <p:cNvPr id="86" name="Group 276"/>
          <p:cNvGrpSpPr/>
          <p:nvPr/>
        </p:nvGrpSpPr>
        <p:grpSpPr>
          <a:xfrm>
            <a:off x="639472" y="978738"/>
            <a:ext cx="7865056" cy="409220"/>
            <a:chOff x="705526" y="352546"/>
            <a:chExt cx="8074261" cy="388380"/>
          </a:xfrm>
        </p:grpSpPr>
        <p:sp>
          <p:nvSpPr>
            <p:cNvPr id="87" name="Rounded Rectangle 86"/>
            <p:cNvSpPr/>
            <p:nvPr/>
          </p:nvSpPr>
          <p:spPr>
            <a:xfrm>
              <a:off x="705526" y="352546"/>
              <a:ext cx="8074261" cy="388380"/>
            </a:xfrm>
            <a:prstGeom prst="roundRect">
              <a:avLst>
                <a:gd name="adj" fmla="val 40877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000"/>
            </a:p>
          </p:txBody>
        </p:sp>
        <p:sp>
          <p:nvSpPr>
            <p:cNvPr id="88" name="TextBox 87"/>
            <p:cNvSpPr txBox="1"/>
            <p:nvPr/>
          </p:nvSpPr>
          <p:spPr>
            <a:xfrm>
              <a:off x="1081681" y="356869"/>
              <a:ext cx="7321951" cy="3797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b="1" dirty="0"/>
                <a:t>This is the same as multiplying whole numbers.</a:t>
              </a:r>
              <a:endParaRPr lang="en-GB" sz="2000" b="1" i="1" dirty="0"/>
            </a:p>
          </p:txBody>
        </p:sp>
      </p:grpSp>
      <p:sp>
        <p:nvSpPr>
          <p:cNvPr id="95" name="Rounded Rectangle 94"/>
          <p:cNvSpPr/>
          <p:nvPr/>
        </p:nvSpPr>
        <p:spPr>
          <a:xfrm>
            <a:off x="558140" y="3301339"/>
            <a:ext cx="8027720" cy="2707575"/>
          </a:xfrm>
          <a:prstGeom prst="roundRect">
            <a:avLst>
              <a:gd name="adj" fmla="val 11840"/>
            </a:avLst>
          </a:prstGeom>
          <a:gradFill flip="none" rotWithShape="1">
            <a:gsLst>
              <a:gs pos="0">
                <a:schemeClr val="bg1">
                  <a:lumMod val="65000"/>
                  <a:tint val="66000"/>
                  <a:satMod val="160000"/>
                </a:schemeClr>
              </a:gs>
              <a:gs pos="50000">
                <a:schemeClr val="bg1">
                  <a:lumMod val="65000"/>
                  <a:tint val="44500"/>
                  <a:satMod val="160000"/>
                </a:schemeClr>
              </a:gs>
              <a:gs pos="100000">
                <a:schemeClr val="bg1">
                  <a:lumMod val="65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3" name="Group 276"/>
          <p:cNvGrpSpPr/>
          <p:nvPr/>
        </p:nvGrpSpPr>
        <p:grpSpPr>
          <a:xfrm>
            <a:off x="3164774" y="3497292"/>
            <a:ext cx="2814452" cy="400110"/>
            <a:chOff x="617853" y="356873"/>
            <a:chExt cx="8074265" cy="422687"/>
          </a:xfrm>
        </p:grpSpPr>
        <p:sp>
          <p:nvSpPr>
            <p:cNvPr id="212" name="Rounded Rectangle 211"/>
            <p:cNvSpPr/>
            <p:nvPr/>
          </p:nvSpPr>
          <p:spPr>
            <a:xfrm>
              <a:off x="617853" y="368236"/>
              <a:ext cx="8074265" cy="388380"/>
            </a:xfrm>
            <a:prstGeom prst="roundRect">
              <a:avLst>
                <a:gd name="adj" fmla="val 31583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000"/>
            </a:p>
          </p:txBody>
        </p:sp>
        <p:sp>
          <p:nvSpPr>
            <p:cNvPr id="213" name="TextBox 212"/>
            <p:cNvSpPr txBox="1"/>
            <p:nvPr/>
          </p:nvSpPr>
          <p:spPr>
            <a:xfrm>
              <a:off x="1318387" y="356873"/>
              <a:ext cx="6673212" cy="4226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b="1" dirty="0">
                  <a:solidFill>
                    <a:srgbClr val="C00000"/>
                  </a:solidFill>
                </a:rPr>
                <a:t>RULE</a:t>
              </a:r>
            </a:p>
          </p:txBody>
        </p:sp>
      </p:grpSp>
      <p:grpSp>
        <p:nvGrpSpPr>
          <p:cNvPr id="89" name="Group 276"/>
          <p:cNvGrpSpPr/>
          <p:nvPr/>
        </p:nvGrpSpPr>
        <p:grpSpPr>
          <a:xfrm>
            <a:off x="844713" y="4065023"/>
            <a:ext cx="7454575" cy="767410"/>
            <a:chOff x="793195" y="352108"/>
            <a:chExt cx="8074260" cy="246973"/>
          </a:xfrm>
        </p:grpSpPr>
        <p:sp>
          <p:nvSpPr>
            <p:cNvPr id="90" name="Rounded Rectangle 89"/>
            <p:cNvSpPr/>
            <p:nvPr/>
          </p:nvSpPr>
          <p:spPr>
            <a:xfrm>
              <a:off x="793195" y="352108"/>
              <a:ext cx="8074260" cy="246973"/>
            </a:xfrm>
            <a:prstGeom prst="roundRect">
              <a:avLst>
                <a:gd name="adj" fmla="val 33005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000"/>
            </a:p>
          </p:txBody>
        </p:sp>
        <p:sp>
          <p:nvSpPr>
            <p:cNvPr id="91" name="TextBox 90"/>
            <p:cNvSpPr txBox="1"/>
            <p:nvPr/>
          </p:nvSpPr>
          <p:spPr>
            <a:xfrm>
              <a:off x="1035888" y="361686"/>
              <a:ext cx="7588873" cy="2278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b="1" dirty="0"/>
                <a:t>Count the number of digits </a:t>
              </a:r>
              <a:r>
                <a:rPr lang="en-GB" sz="2000" b="1" dirty="0">
                  <a:solidFill>
                    <a:srgbClr val="C00000"/>
                  </a:solidFill>
                </a:rPr>
                <a:t>AFTER</a:t>
              </a:r>
              <a:r>
                <a:rPr lang="en-GB" sz="2000" b="1" dirty="0"/>
                <a:t> the decimal point in the numbers </a:t>
              </a:r>
              <a:r>
                <a:rPr lang="en-GB" sz="2000" b="1" dirty="0">
                  <a:solidFill>
                    <a:srgbClr val="C00000"/>
                  </a:solidFill>
                </a:rPr>
                <a:t>in the question </a:t>
              </a:r>
              <a:r>
                <a:rPr lang="en-GB" sz="2000" b="1" dirty="0"/>
                <a:t>. . .</a:t>
              </a:r>
            </a:p>
          </p:txBody>
        </p:sp>
      </p:grpSp>
      <p:grpSp>
        <p:nvGrpSpPr>
          <p:cNvPr id="92" name="Group 276"/>
          <p:cNvGrpSpPr/>
          <p:nvPr/>
        </p:nvGrpSpPr>
        <p:grpSpPr>
          <a:xfrm>
            <a:off x="844713" y="5000055"/>
            <a:ext cx="7454575" cy="767410"/>
            <a:chOff x="793195" y="352108"/>
            <a:chExt cx="8074260" cy="246973"/>
          </a:xfrm>
        </p:grpSpPr>
        <p:sp>
          <p:nvSpPr>
            <p:cNvPr id="93" name="Rounded Rectangle 92"/>
            <p:cNvSpPr/>
            <p:nvPr/>
          </p:nvSpPr>
          <p:spPr>
            <a:xfrm>
              <a:off x="793195" y="352108"/>
              <a:ext cx="8074260" cy="246973"/>
            </a:xfrm>
            <a:prstGeom prst="roundRect">
              <a:avLst>
                <a:gd name="adj" fmla="val 33005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000"/>
            </a:p>
          </p:txBody>
        </p:sp>
        <p:sp>
          <p:nvSpPr>
            <p:cNvPr id="94" name="TextBox 93"/>
            <p:cNvSpPr txBox="1"/>
            <p:nvPr/>
          </p:nvSpPr>
          <p:spPr>
            <a:xfrm>
              <a:off x="1035888" y="361686"/>
              <a:ext cx="7588873" cy="2278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b="1" dirty="0"/>
                <a:t> . . .  and there has to be the </a:t>
              </a:r>
              <a:r>
                <a:rPr lang="en-GB" sz="2000" b="1" dirty="0">
                  <a:solidFill>
                    <a:srgbClr val="C00000"/>
                  </a:solidFill>
                </a:rPr>
                <a:t>SAME</a:t>
              </a:r>
              <a:r>
                <a:rPr lang="en-GB" sz="2000" b="1" dirty="0">
                  <a:solidFill>
                    <a:srgbClr val="FF0000"/>
                  </a:solidFill>
                </a:rPr>
                <a:t> </a:t>
              </a:r>
              <a:r>
                <a:rPr lang="en-GB" sz="2000" b="1" dirty="0"/>
                <a:t>number of digits after the decimal point </a:t>
              </a:r>
              <a:r>
                <a:rPr lang="en-GB" sz="2000" b="1" dirty="0">
                  <a:solidFill>
                    <a:srgbClr val="C00000"/>
                  </a:solidFill>
                </a:rPr>
                <a:t>in your answer</a:t>
              </a:r>
              <a:r>
                <a:rPr lang="en-GB" sz="2000" b="1" dirty="0"/>
                <a:t>.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223283" y="633945"/>
            <a:ext cx="8697432" cy="5441288"/>
          </a:xfrm>
          <a:prstGeom prst="roundRect">
            <a:avLst>
              <a:gd name="adj" fmla="val 3398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Multiplying Decimals</a:t>
            </a:r>
            <a:endParaRPr lang="en-GB" b="1" i="1" dirty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/>
                <a:t>Multiplying Decimals</a:t>
              </a:r>
              <a:endParaRPr lang="en-GB" sz="2400" b="1" i="1" dirty="0"/>
            </a:p>
          </p:txBody>
        </p:sp>
      </p:grp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86" name="Group 276"/>
          <p:cNvGrpSpPr/>
          <p:nvPr/>
        </p:nvGrpSpPr>
        <p:grpSpPr>
          <a:xfrm>
            <a:off x="639472" y="978738"/>
            <a:ext cx="7865056" cy="409220"/>
            <a:chOff x="705526" y="352546"/>
            <a:chExt cx="8074261" cy="388380"/>
          </a:xfrm>
        </p:grpSpPr>
        <p:sp>
          <p:nvSpPr>
            <p:cNvPr id="87" name="Rounded Rectangle 86"/>
            <p:cNvSpPr/>
            <p:nvPr/>
          </p:nvSpPr>
          <p:spPr>
            <a:xfrm>
              <a:off x="705526" y="352546"/>
              <a:ext cx="8074261" cy="388380"/>
            </a:xfrm>
            <a:prstGeom prst="roundRect">
              <a:avLst>
                <a:gd name="adj" fmla="val 40877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000"/>
            </a:p>
          </p:txBody>
        </p:sp>
        <p:sp>
          <p:nvSpPr>
            <p:cNvPr id="88" name="TextBox 87"/>
            <p:cNvSpPr txBox="1"/>
            <p:nvPr/>
          </p:nvSpPr>
          <p:spPr>
            <a:xfrm>
              <a:off x="1081681" y="356869"/>
              <a:ext cx="7321951" cy="3797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b="1" dirty="0"/>
                <a:t>Do you see a pattern here?</a:t>
              </a:r>
              <a:endParaRPr lang="en-GB" sz="2000" b="1" i="1" dirty="0"/>
            </a:p>
          </p:txBody>
        </p:sp>
      </p:grpSp>
      <p:sp>
        <p:nvSpPr>
          <p:cNvPr id="38" name="Content Placeholder 2">
            <a:extLst>
              <a:ext uri="{FF2B5EF4-FFF2-40B4-BE49-F238E27FC236}">
                <a16:creationId xmlns:a16="http://schemas.microsoft.com/office/drawing/2014/main" id="{BC6AD12C-EF11-9549-BD8A-660AE6C6CDB2}"/>
              </a:ext>
            </a:extLst>
          </p:cNvPr>
          <p:cNvSpPr txBox="1">
            <a:spLocks/>
          </p:cNvSpPr>
          <p:nvPr/>
        </p:nvSpPr>
        <p:spPr>
          <a:xfrm>
            <a:off x="1548185" y="1606675"/>
            <a:ext cx="5925511" cy="3908886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itchFamily="34" charset="0"/>
              <a:buNone/>
            </a:pPr>
            <a:r>
              <a:rPr lang="en-US" b="1" dirty="0"/>
              <a:t>4		x	100	=	400</a:t>
            </a:r>
            <a:endParaRPr lang="en-US" dirty="0"/>
          </a:p>
          <a:p>
            <a:pPr>
              <a:buFont typeface="Arial" pitchFamily="34" charset="0"/>
              <a:buNone/>
            </a:pPr>
            <a:r>
              <a:rPr lang="en-US" b="1" dirty="0"/>
              <a:t> </a:t>
            </a:r>
            <a:endParaRPr lang="en-US" dirty="0"/>
          </a:p>
          <a:p>
            <a:pPr>
              <a:buFont typeface="Arial" pitchFamily="34" charset="0"/>
              <a:buNone/>
            </a:pPr>
            <a:r>
              <a:rPr lang="en-US" b="1" dirty="0"/>
              <a:t>4		x	10	=	40</a:t>
            </a:r>
            <a:endParaRPr lang="en-US" dirty="0"/>
          </a:p>
          <a:p>
            <a:pPr>
              <a:buFont typeface="Arial" pitchFamily="34" charset="0"/>
              <a:buNone/>
            </a:pPr>
            <a:r>
              <a:rPr lang="en-US" b="1" dirty="0"/>
              <a:t> </a:t>
            </a:r>
            <a:endParaRPr lang="en-US" dirty="0"/>
          </a:p>
          <a:p>
            <a:pPr>
              <a:buFont typeface="Arial" pitchFamily="34" charset="0"/>
              <a:buNone/>
            </a:pPr>
            <a:r>
              <a:rPr lang="en-US" b="1" dirty="0"/>
              <a:t>4		x	1	=	4</a:t>
            </a:r>
            <a:endParaRPr lang="en-US" dirty="0"/>
          </a:p>
          <a:p>
            <a:pPr>
              <a:buFont typeface="Arial" pitchFamily="34" charset="0"/>
              <a:buNone/>
            </a:pPr>
            <a:r>
              <a:rPr lang="en-US" b="1" dirty="0"/>
              <a:t> </a:t>
            </a:r>
          </a:p>
          <a:p>
            <a:pPr>
              <a:buFont typeface="Arial" pitchFamily="34" charset="0"/>
              <a:buNone/>
            </a:pPr>
            <a:r>
              <a:rPr lang="en-US" b="1" dirty="0"/>
              <a:t>4		x	0.1	=	0.4</a:t>
            </a:r>
          </a:p>
          <a:p>
            <a:pPr>
              <a:buFont typeface="Arial" pitchFamily="34" charset="0"/>
              <a:buNone/>
            </a:pPr>
            <a:endParaRPr lang="en-US" dirty="0"/>
          </a:p>
          <a:p>
            <a:pPr>
              <a:buFont typeface="Arial" pitchFamily="34" charset="0"/>
              <a:buNone/>
            </a:pPr>
            <a:r>
              <a:rPr lang="en-US" b="1" dirty="0"/>
              <a:t> </a:t>
            </a:r>
            <a:endParaRPr lang="en-US" dirty="0"/>
          </a:p>
          <a:p>
            <a:pPr>
              <a:buFont typeface="Arial" pitchFamily="34" charset="0"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2620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223283" y="633945"/>
            <a:ext cx="8697432" cy="5441288"/>
          </a:xfrm>
          <a:prstGeom prst="roundRect">
            <a:avLst>
              <a:gd name="adj" fmla="val 3398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Multiplying Decimals</a:t>
            </a:r>
            <a:endParaRPr lang="en-GB" b="1" i="1" dirty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/>
                <a:t>Multiplying Decimals</a:t>
              </a:r>
              <a:endParaRPr lang="en-GB" sz="2400" b="1" i="1" dirty="0"/>
            </a:p>
          </p:txBody>
        </p:sp>
      </p:grp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86" name="Group 276"/>
          <p:cNvGrpSpPr/>
          <p:nvPr/>
        </p:nvGrpSpPr>
        <p:grpSpPr>
          <a:xfrm>
            <a:off x="639471" y="832364"/>
            <a:ext cx="7865056" cy="409220"/>
            <a:chOff x="705526" y="352546"/>
            <a:chExt cx="8074261" cy="388380"/>
          </a:xfrm>
        </p:grpSpPr>
        <p:sp>
          <p:nvSpPr>
            <p:cNvPr id="87" name="Rounded Rectangle 86"/>
            <p:cNvSpPr/>
            <p:nvPr/>
          </p:nvSpPr>
          <p:spPr>
            <a:xfrm>
              <a:off x="705526" y="352546"/>
              <a:ext cx="8074261" cy="388380"/>
            </a:xfrm>
            <a:prstGeom prst="roundRect">
              <a:avLst>
                <a:gd name="adj" fmla="val 40877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000"/>
            </a:p>
          </p:txBody>
        </p:sp>
        <p:sp>
          <p:nvSpPr>
            <p:cNvPr id="88" name="TextBox 87"/>
            <p:cNvSpPr txBox="1"/>
            <p:nvPr/>
          </p:nvSpPr>
          <p:spPr>
            <a:xfrm>
              <a:off x="1081681" y="356869"/>
              <a:ext cx="7321951" cy="3797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b="1" i="1" dirty="0"/>
                <a:t>Sometimes, you can use your times tables to help you. </a:t>
              </a:r>
            </a:p>
          </p:txBody>
        </p: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E59ABD29-A20B-0D4B-A8C6-7CF6154FF46E}"/>
              </a:ext>
            </a:extLst>
          </p:cNvPr>
          <p:cNvSpPr txBox="1"/>
          <p:nvPr/>
        </p:nvSpPr>
        <p:spPr>
          <a:xfrm>
            <a:off x="780288" y="1435448"/>
            <a:ext cx="3316224" cy="18879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>
                <a:latin typeface="Comic Sans MS" panose="030F0902030302020204" pitchFamily="66" charset="0"/>
              </a:rPr>
              <a:t>EG: </a:t>
            </a:r>
          </a:p>
          <a:p>
            <a:pPr>
              <a:lnSpc>
                <a:spcPct val="150000"/>
              </a:lnSpc>
            </a:pPr>
            <a:endParaRPr lang="en-US" sz="2000" dirty="0">
              <a:latin typeface="Comic Sans MS" panose="030F0902030302020204" pitchFamily="66" charset="0"/>
            </a:endParaRPr>
          </a:p>
          <a:p>
            <a:pPr>
              <a:lnSpc>
                <a:spcPct val="150000"/>
              </a:lnSpc>
            </a:pPr>
            <a:r>
              <a:rPr lang="en-US" sz="2000" dirty="0">
                <a:latin typeface="Comic Sans MS" panose="030F0902030302020204" pitchFamily="66" charset="0"/>
              </a:rPr>
              <a:t>3 x 4 = 12 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Comic Sans MS" panose="030F0902030302020204" pitchFamily="66" charset="0"/>
              </a:rPr>
              <a:t>3 x 0.4 = 1.2 </a:t>
            </a:r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EAE2F056-96B6-1743-8960-6D8A0F4B4C91}"/>
              </a:ext>
            </a:extLst>
          </p:cNvPr>
          <p:cNvSpPr/>
          <p:nvPr/>
        </p:nvSpPr>
        <p:spPr>
          <a:xfrm>
            <a:off x="745913" y="3411217"/>
            <a:ext cx="7865056" cy="2601976"/>
          </a:xfrm>
          <a:prstGeom prst="roundRect">
            <a:avLst>
              <a:gd name="adj" fmla="val 11840"/>
            </a:avLst>
          </a:prstGeom>
          <a:gradFill flip="none" rotWithShape="1">
            <a:gsLst>
              <a:gs pos="0">
                <a:schemeClr val="bg1">
                  <a:lumMod val="65000"/>
                  <a:tint val="66000"/>
                  <a:satMod val="160000"/>
                </a:schemeClr>
              </a:gs>
              <a:gs pos="50000">
                <a:schemeClr val="bg1">
                  <a:lumMod val="65000"/>
                  <a:tint val="44500"/>
                  <a:satMod val="160000"/>
                </a:schemeClr>
              </a:gs>
              <a:gs pos="100000">
                <a:schemeClr val="bg1">
                  <a:lumMod val="65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4" name="Group 276">
            <a:extLst>
              <a:ext uri="{FF2B5EF4-FFF2-40B4-BE49-F238E27FC236}">
                <a16:creationId xmlns:a16="http://schemas.microsoft.com/office/drawing/2014/main" id="{76E6ACAE-5D80-5D49-8DA6-27B08AF07645}"/>
              </a:ext>
            </a:extLst>
          </p:cNvPr>
          <p:cNvGrpSpPr/>
          <p:nvPr/>
        </p:nvGrpSpPr>
        <p:grpSpPr>
          <a:xfrm>
            <a:off x="3352547" y="3517175"/>
            <a:ext cx="2757423" cy="384505"/>
            <a:chOff x="617853" y="356873"/>
            <a:chExt cx="8074265" cy="422687"/>
          </a:xfrm>
        </p:grpSpPr>
        <p:sp>
          <p:nvSpPr>
            <p:cNvPr id="25" name="Rounded Rectangle 24">
              <a:extLst>
                <a:ext uri="{FF2B5EF4-FFF2-40B4-BE49-F238E27FC236}">
                  <a16:creationId xmlns:a16="http://schemas.microsoft.com/office/drawing/2014/main" id="{D1395342-87E7-914B-80B0-AC56F2E75BAC}"/>
                </a:ext>
              </a:extLst>
            </p:cNvPr>
            <p:cNvSpPr/>
            <p:nvPr/>
          </p:nvSpPr>
          <p:spPr>
            <a:xfrm>
              <a:off x="617853" y="368236"/>
              <a:ext cx="8074265" cy="388380"/>
            </a:xfrm>
            <a:prstGeom prst="roundRect">
              <a:avLst>
                <a:gd name="adj" fmla="val 31583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000"/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019F45EA-3EA7-B04E-91A9-0A4B7AAFD8C8}"/>
                </a:ext>
              </a:extLst>
            </p:cNvPr>
            <p:cNvSpPr txBox="1"/>
            <p:nvPr/>
          </p:nvSpPr>
          <p:spPr>
            <a:xfrm>
              <a:off x="1318387" y="356873"/>
              <a:ext cx="6673212" cy="4226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b="1" dirty="0">
                  <a:solidFill>
                    <a:srgbClr val="C00000"/>
                  </a:solidFill>
                </a:rPr>
                <a:t>RULE</a:t>
              </a:r>
            </a:p>
          </p:txBody>
        </p:sp>
      </p:grpSp>
      <p:grpSp>
        <p:nvGrpSpPr>
          <p:cNvPr id="27" name="Group 276">
            <a:extLst>
              <a:ext uri="{FF2B5EF4-FFF2-40B4-BE49-F238E27FC236}">
                <a16:creationId xmlns:a16="http://schemas.microsoft.com/office/drawing/2014/main" id="{8940492E-7D31-554F-A26A-B63CE4DE5246}"/>
              </a:ext>
            </a:extLst>
          </p:cNvPr>
          <p:cNvGrpSpPr/>
          <p:nvPr/>
        </p:nvGrpSpPr>
        <p:grpSpPr>
          <a:xfrm>
            <a:off x="1032486" y="4099232"/>
            <a:ext cx="7303525" cy="737480"/>
            <a:chOff x="793195" y="352108"/>
            <a:chExt cx="8074260" cy="246973"/>
          </a:xfrm>
        </p:grpSpPr>
        <p:sp>
          <p:nvSpPr>
            <p:cNvPr id="28" name="Rounded Rectangle 27">
              <a:extLst>
                <a:ext uri="{FF2B5EF4-FFF2-40B4-BE49-F238E27FC236}">
                  <a16:creationId xmlns:a16="http://schemas.microsoft.com/office/drawing/2014/main" id="{D847589B-2A04-4442-B310-389B7A109109}"/>
                </a:ext>
              </a:extLst>
            </p:cNvPr>
            <p:cNvSpPr/>
            <p:nvPr/>
          </p:nvSpPr>
          <p:spPr>
            <a:xfrm>
              <a:off x="793195" y="352108"/>
              <a:ext cx="8074260" cy="246973"/>
            </a:xfrm>
            <a:prstGeom prst="roundRect">
              <a:avLst>
                <a:gd name="adj" fmla="val 33005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000"/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DC756213-5F57-C140-8EB6-1AEE0576D54C}"/>
                </a:ext>
              </a:extLst>
            </p:cNvPr>
            <p:cNvSpPr txBox="1"/>
            <p:nvPr/>
          </p:nvSpPr>
          <p:spPr>
            <a:xfrm>
              <a:off x="1035888" y="361686"/>
              <a:ext cx="7588873" cy="2278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b="1" dirty="0"/>
                <a:t>Count the number of digits </a:t>
              </a:r>
              <a:r>
                <a:rPr lang="en-GB" sz="2000" b="1" dirty="0">
                  <a:solidFill>
                    <a:srgbClr val="C00000"/>
                  </a:solidFill>
                </a:rPr>
                <a:t>AFTER</a:t>
              </a:r>
              <a:r>
                <a:rPr lang="en-GB" sz="2000" b="1" dirty="0"/>
                <a:t> the decimal point in the numbers </a:t>
              </a:r>
              <a:r>
                <a:rPr lang="en-GB" sz="2000" b="1" dirty="0">
                  <a:solidFill>
                    <a:srgbClr val="C00000"/>
                  </a:solidFill>
                </a:rPr>
                <a:t>in the question </a:t>
              </a:r>
              <a:r>
                <a:rPr lang="en-GB" sz="2000" b="1" dirty="0"/>
                <a:t>. . .</a:t>
              </a:r>
            </a:p>
          </p:txBody>
        </p:sp>
      </p:grpSp>
      <p:grpSp>
        <p:nvGrpSpPr>
          <p:cNvPr id="30" name="Group 276">
            <a:extLst>
              <a:ext uri="{FF2B5EF4-FFF2-40B4-BE49-F238E27FC236}">
                <a16:creationId xmlns:a16="http://schemas.microsoft.com/office/drawing/2014/main" id="{CE98B266-773E-AE47-9F96-EECBA1954258}"/>
              </a:ext>
            </a:extLst>
          </p:cNvPr>
          <p:cNvGrpSpPr/>
          <p:nvPr/>
        </p:nvGrpSpPr>
        <p:grpSpPr>
          <a:xfrm>
            <a:off x="1032486" y="5034264"/>
            <a:ext cx="7303525" cy="737480"/>
            <a:chOff x="793195" y="352108"/>
            <a:chExt cx="8074260" cy="246973"/>
          </a:xfrm>
        </p:grpSpPr>
        <p:sp>
          <p:nvSpPr>
            <p:cNvPr id="31" name="Rounded Rectangle 30">
              <a:extLst>
                <a:ext uri="{FF2B5EF4-FFF2-40B4-BE49-F238E27FC236}">
                  <a16:creationId xmlns:a16="http://schemas.microsoft.com/office/drawing/2014/main" id="{E6EB4044-545F-EE4D-A6E4-677741D66C9D}"/>
                </a:ext>
              </a:extLst>
            </p:cNvPr>
            <p:cNvSpPr/>
            <p:nvPr/>
          </p:nvSpPr>
          <p:spPr>
            <a:xfrm>
              <a:off x="793195" y="352108"/>
              <a:ext cx="8074260" cy="246973"/>
            </a:xfrm>
            <a:prstGeom prst="roundRect">
              <a:avLst>
                <a:gd name="adj" fmla="val 33005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000"/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80F2FDF0-618F-F64B-9111-235FD59C2C32}"/>
                </a:ext>
              </a:extLst>
            </p:cNvPr>
            <p:cNvSpPr txBox="1"/>
            <p:nvPr/>
          </p:nvSpPr>
          <p:spPr>
            <a:xfrm>
              <a:off x="1035888" y="361686"/>
              <a:ext cx="7588873" cy="2278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b="1" dirty="0"/>
                <a:t> . . .  and there has to be the </a:t>
              </a:r>
              <a:r>
                <a:rPr lang="en-GB" sz="2000" b="1" dirty="0">
                  <a:solidFill>
                    <a:srgbClr val="C00000"/>
                  </a:solidFill>
                </a:rPr>
                <a:t>SAME</a:t>
              </a:r>
              <a:r>
                <a:rPr lang="en-GB" sz="2000" b="1" dirty="0">
                  <a:solidFill>
                    <a:srgbClr val="FF0000"/>
                  </a:solidFill>
                </a:rPr>
                <a:t> </a:t>
              </a:r>
              <a:r>
                <a:rPr lang="en-GB" sz="2000" b="1" dirty="0"/>
                <a:t>number of digits after the decimal point </a:t>
              </a:r>
              <a:r>
                <a:rPr lang="en-GB" sz="2000" b="1" dirty="0">
                  <a:solidFill>
                    <a:srgbClr val="C00000"/>
                  </a:solidFill>
                </a:rPr>
                <a:t>in your answer</a:t>
              </a:r>
              <a:r>
                <a:rPr lang="en-GB" sz="2000" b="1" dirty="0"/>
                <a:t>.</a:t>
              </a:r>
            </a:p>
          </p:txBody>
        </p:sp>
      </p:grpSp>
      <p:sp>
        <p:nvSpPr>
          <p:cNvPr id="39" name="TextBox 38">
            <a:extLst>
              <a:ext uri="{FF2B5EF4-FFF2-40B4-BE49-F238E27FC236}">
                <a16:creationId xmlns:a16="http://schemas.microsoft.com/office/drawing/2014/main" id="{01ADB04C-9D8D-1343-98A4-30571DCCA3F6}"/>
              </a:ext>
            </a:extLst>
          </p:cNvPr>
          <p:cNvSpPr txBox="1"/>
          <p:nvPr/>
        </p:nvSpPr>
        <p:spPr>
          <a:xfrm>
            <a:off x="5114156" y="1389610"/>
            <a:ext cx="3316224" cy="18879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>
                <a:latin typeface="Comic Sans MS" panose="030F0902030302020204" pitchFamily="66" charset="0"/>
              </a:rPr>
              <a:t>EG: </a:t>
            </a:r>
          </a:p>
          <a:p>
            <a:pPr>
              <a:lnSpc>
                <a:spcPct val="150000"/>
              </a:lnSpc>
            </a:pPr>
            <a:endParaRPr lang="en-US" sz="2000" dirty="0">
              <a:latin typeface="Comic Sans MS" panose="030F0902030302020204" pitchFamily="66" charset="0"/>
            </a:endParaRPr>
          </a:p>
          <a:p>
            <a:pPr>
              <a:lnSpc>
                <a:spcPct val="150000"/>
              </a:lnSpc>
            </a:pPr>
            <a:r>
              <a:rPr lang="en-US" sz="2000" dirty="0">
                <a:latin typeface="Comic Sans MS" panose="030F0902030302020204" pitchFamily="66" charset="0"/>
              </a:rPr>
              <a:t>8 x 5 = 40 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Comic Sans MS" panose="030F0902030302020204" pitchFamily="66" charset="0"/>
              </a:rPr>
              <a:t>8 x 0.5 = 4.0 </a:t>
            </a:r>
          </a:p>
        </p:txBody>
      </p:sp>
    </p:spTree>
    <p:extLst>
      <p:ext uri="{BB962C8B-B14F-4D97-AF65-F5344CB8AC3E}">
        <p14:creationId xmlns:p14="http://schemas.microsoft.com/office/powerpoint/2010/main" val="2902872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500"/>
                                        <p:tgtEl>
                                          <p:spTgt spid="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223283" y="633945"/>
            <a:ext cx="8697432" cy="5441288"/>
          </a:xfrm>
          <a:prstGeom prst="roundRect">
            <a:avLst>
              <a:gd name="adj" fmla="val 3398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Multiplying Decimals</a:t>
            </a:r>
            <a:endParaRPr lang="en-GB" b="1" i="1" dirty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/>
                <a:t>Multiplying Decimals</a:t>
              </a:r>
              <a:endParaRPr lang="en-GB" sz="2400" b="1" i="1" dirty="0"/>
            </a:p>
          </p:txBody>
        </p:sp>
      </p:grp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86" name="Group 276"/>
          <p:cNvGrpSpPr/>
          <p:nvPr/>
        </p:nvGrpSpPr>
        <p:grpSpPr>
          <a:xfrm>
            <a:off x="639471" y="832364"/>
            <a:ext cx="7865056" cy="409220"/>
            <a:chOff x="705526" y="352546"/>
            <a:chExt cx="8074261" cy="388380"/>
          </a:xfrm>
        </p:grpSpPr>
        <p:sp>
          <p:nvSpPr>
            <p:cNvPr id="87" name="Rounded Rectangle 86"/>
            <p:cNvSpPr/>
            <p:nvPr/>
          </p:nvSpPr>
          <p:spPr>
            <a:xfrm>
              <a:off x="705526" y="352546"/>
              <a:ext cx="8074261" cy="388380"/>
            </a:xfrm>
            <a:prstGeom prst="roundRect">
              <a:avLst>
                <a:gd name="adj" fmla="val 40877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000"/>
            </a:p>
          </p:txBody>
        </p:sp>
        <p:sp>
          <p:nvSpPr>
            <p:cNvPr id="88" name="TextBox 87"/>
            <p:cNvSpPr txBox="1"/>
            <p:nvPr/>
          </p:nvSpPr>
          <p:spPr>
            <a:xfrm>
              <a:off x="1081681" y="356869"/>
              <a:ext cx="7321951" cy="3797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b="1" i="1" dirty="0"/>
                <a:t>Sometimes, you can use your times tables to help you. </a:t>
              </a:r>
            </a:p>
          </p:txBody>
        </p:sp>
      </p:grp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EAE2F056-96B6-1743-8960-6D8A0F4B4C91}"/>
              </a:ext>
            </a:extLst>
          </p:cNvPr>
          <p:cNvSpPr/>
          <p:nvPr/>
        </p:nvSpPr>
        <p:spPr>
          <a:xfrm>
            <a:off x="745913" y="3411217"/>
            <a:ext cx="7865056" cy="2601976"/>
          </a:xfrm>
          <a:prstGeom prst="roundRect">
            <a:avLst>
              <a:gd name="adj" fmla="val 11840"/>
            </a:avLst>
          </a:prstGeom>
          <a:gradFill flip="none" rotWithShape="1">
            <a:gsLst>
              <a:gs pos="0">
                <a:schemeClr val="bg1">
                  <a:lumMod val="65000"/>
                  <a:tint val="66000"/>
                  <a:satMod val="160000"/>
                </a:schemeClr>
              </a:gs>
              <a:gs pos="50000">
                <a:schemeClr val="bg1">
                  <a:lumMod val="65000"/>
                  <a:tint val="44500"/>
                  <a:satMod val="160000"/>
                </a:schemeClr>
              </a:gs>
              <a:gs pos="100000">
                <a:schemeClr val="bg1">
                  <a:lumMod val="65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4" name="Group 276">
            <a:extLst>
              <a:ext uri="{FF2B5EF4-FFF2-40B4-BE49-F238E27FC236}">
                <a16:creationId xmlns:a16="http://schemas.microsoft.com/office/drawing/2014/main" id="{76E6ACAE-5D80-5D49-8DA6-27B08AF07645}"/>
              </a:ext>
            </a:extLst>
          </p:cNvPr>
          <p:cNvGrpSpPr/>
          <p:nvPr/>
        </p:nvGrpSpPr>
        <p:grpSpPr>
          <a:xfrm>
            <a:off x="3352547" y="3517175"/>
            <a:ext cx="2757423" cy="384505"/>
            <a:chOff x="617853" y="356873"/>
            <a:chExt cx="8074265" cy="422687"/>
          </a:xfrm>
        </p:grpSpPr>
        <p:sp>
          <p:nvSpPr>
            <p:cNvPr id="25" name="Rounded Rectangle 24">
              <a:extLst>
                <a:ext uri="{FF2B5EF4-FFF2-40B4-BE49-F238E27FC236}">
                  <a16:creationId xmlns:a16="http://schemas.microsoft.com/office/drawing/2014/main" id="{D1395342-87E7-914B-80B0-AC56F2E75BAC}"/>
                </a:ext>
              </a:extLst>
            </p:cNvPr>
            <p:cNvSpPr/>
            <p:nvPr/>
          </p:nvSpPr>
          <p:spPr>
            <a:xfrm>
              <a:off x="617853" y="368236"/>
              <a:ext cx="8074265" cy="388380"/>
            </a:xfrm>
            <a:prstGeom prst="roundRect">
              <a:avLst>
                <a:gd name="adj" fmla="val 31583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000"/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019F45EA-3EA7-B04E-91A9-0A4B7AAFD8C8}"/>
                </a:ext>
              </a:extLst>
            </p:cNvPr>
            <p:cNvSpPr txBox="1"/>
            <p:nvPr/>
          </p:nvSpPr>
          <p:spPr>
            <a:xfrm>
              <a:off x="1318387" y="356873"/>
              <a:ext cx="6673212" cy="4226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b="1" dirty="0">
                  <a:solidFill>
                    <a:srgbClr val="C00000"/>
                  </a:solidFill>
                </a:rPr>
                <a:t>RULE</a:t>
              </a:r>
            </a:p>
          </p:txBody>
        </p:sp>
      </p:grpSp>
      <p:grpSp>
        <p:nvGrpSpPr>
          <p:cNvPr id="27" name="Group 276">
            <a:extLst>
              <a:ext uri="{FF2B5EF4-FFF2-40B4-BE49-F238E27FC236}">
                <a16:creationId xmlns:a16="http://schemas.microsoft.com/office/drawing/2014/main" id="{8940492E-7D31-554F-A26A-B63CE4DE5246}"/>
              </a:ext>
            </a:extLst>
          </p:cNvPr>
          <p:cNvGrpSpPr/>
          <p:nvPr/>
        </p:nvGrpSpPr>
        <p:grpSpPr>
          <a:xfrm>
            <a:off x="1032486" y="4099232"/>
            <a:ext cx="7303525" cy="737480"/>
            <a:chOff x="793195" y="352108"/>
            <a:chExt cx="8074260" cy="246973"/>
          </a:xfrm>
        </p:grpSpPr>
        <p:sp>
          <p:nvSpPr>
            <p:cNvPr id="28" name="Rounded Rectangle 27">
              <a:extLst>
                <a:ext uri="{FF2B5EF4-FFF2-40B4-BE49-F238E27FC236}">
                  <a16:creationId xmlns:a16="http://schemas.microsoft.com/office/drawing/2014/main" id="{D847589B-2A04-4442-B310-389B7A109109}"/>
                </a:ext>
              </a:extLst>
            </p:cNvPr>
            <p:cNvSpPr/>
            <p:nvPr/>
          </p:nvSpPr>
          <p:spPr>
            <a:xfrm>
              <a:off x="793195" y="352108"/>
              <a:ext cx="8074260" cy="246973"/>
            </a:xfrm>
            <a:prstGeom prst="roundRect">
              <a:avLst>
                <a:gd name="adj" fmla="val 33005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000"/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DC756213-5F57-C140-8EB6-1AEE0576D54C}"/>
                </a:ext>
              </a:extLst>
            </p:cNvPr>
            <p:cNvSpPr txBox="1"/>
            <p:nvPr/>
          </p:nvSpPr>
          <p:spPr>
            <a:xfrm>
              <a:off x="1035888" y="361686"/>
              <a:ext cx="7588873" cy="2278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b="1" dirty="0"/>
                <a:t>Count the number of digits </a:t>
              </a:r>
              <a:r>
                <a:rPr lang="en-GB" sz="2000" b="1" dirty="0">
                  <a:solidFill>
                    <a:srgbClr val="C00000"/>
                  </a:solidFill>
                </a:rPr>
                <a:t>AFTER</a:t>
              </a:r>
              <a:r>
                <a:rPr lang="en-GB" sz="2000" b="1" dirty="0"/>
                <a:t> the decimal point in the numbers </a:t>
              </a:r>
              <a:r>
                <a:rPr lang="en-GB" sz="2000" b="1" dirty="0">
                  <a:solidFill>
                    <a:srgbClr val="C00000"/>
                  </a:solidFill>
                </a:rPr>
                <a:t>in the question </a:t>
              </a:r>
              <a:r>
                <a:rPr lang="en-GB" sz="2000" b="1" dirty="0"/>
                <a:t>. . .</a:t>
              </a:r>
            </a:p>
          </p:txBody>
        </p:sp>
      </p:grpSp>
      <p:grpSp>
        <p:nvGrpSpPr>
          <p:cNvPr id="30" name="Group 276">
            <a:extLst>
              <a:ext uri="{FF2B5EF4-FFF2-40B4-BE49-F238E27FC236}">
                <a16:creationId xmlns:a16="http://schemas.microsoft.com/office/drawing/2014/main" id="{CE98B266-773E-AE47-9F96-EECBA1954258}"/>
              </a:ext>
            </a:extLst>
          </p:cNvPr>
          <p:cNvGrpSpPr/>
          <p:nvPr/>
        </p:nvGrpSpPr>
        <p:grpSpPr>
          <a:xfrm>
            <a:off x="1032486" y="5034264"/>
            <a:ext cx="7303525" cy="737480"/>
            <a:chOff x="793195" y="352108"/>
            <a:chExt cx="8074260" cy="246973"/>
          </a:xfrm>
        </p:grpSpPr>
        <p:sp>
          <p:nvSpPr>
            <p:cNvPr id="31" name="Rounded Rectangle 30">
              <a:extLst>
                <a:ext uri="{FF2B5EF4-FFF2-40B4-BE49-F238E27FC236}">
                  <a16:creationId xmlns:a16="http://schemas.microsoft.com/office/drawing/2014/main" id="{E6EB4044-545F-EE4D-A6E4-677741D66C9D}"/>
                </a:ext>
              </a:extLst>
            </p:cNvPr>
            <p:cNvSpPr/>
            <p:nvPr/>
          </p:nvSpPr>
          <p:spPr>
            <a:xfrm>
              <a:off x="793195" y="352108"/>
              <a:ext cx="8074260" cy="246973"/>
            </a:xfrm>
            <a:prstGeom prst="roundRect">
              <a:avLst>
                <a:gd name="adj" fmla="val 33005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000"/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80F2FDF0-618F-F64B-9111-235FD59C2C32}"/>
                </a:ext>
              </a:extLst>
            </p:cNvPr>
            <p:cNvSpPr txBox="1"/>
            <p:nvPr/>
          </p:nvSpPr>
          <p:spPr>
            <a:xfrm>
              <a:off x="1035888" y="361686"/>
              <a:ext cx="7588873" cy="2278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b="1" dirty="0"/>
                <a:t> . . .  and there has to be the </a:t>
              </a:r>
              <a:r>
                <a:rPr lang="en-GB" sz="2000" b="1" dirty="0">
                  <a:solidFill>
                    <a:srgbClr val="C00000"/>
                  </a:solidFill>
                </a:rPr>
                <a:t>SAME</a:t>
              </a:r>
              <a:r>
                <a:rPr lang="en-GB" sz="2000" b="1" dirty="0">
                  <a:solidFill>
                    <a:srgbClr val="FF0000"/>
                  </a:solidFill>
                </a:rPr>
                <a:t> </a:t>
              </a:r>
              <a:r>
                <a:rPr lang="en-GB" sz="2000" b="1" dirty="0"/>
                <a:t>number of digits after the decimal point </a:t>
              </a:r>
              <a:r>
                <a:rPr lang="en-GB" sz="2000" b="1" dirty="0">
                  <a:solidFill>
                    <a:srgbClr val="C00000"/>
                  </a:solidFill>
                </a:rPr>
                <a:t>in your answer</a:t>
              </a:r>
              <a:r>
                <a:rPr lang="en-GB" sz="2000" b="1" dirty="0"/>
                <a:t>.</a:t>
              </a:r>
            </a:p>
          </p:txBody>
        </p:sp>
      </p:grpSp>
      <p:sp>
        <p:nvSpPr>
          <p:cNvPr id="39" name="TextBox 38">
            <a:extLst>
              <a:ext uri="{FF2B5EF4-FFF2-40B4-BE49-F238E27FC236}">
                <a16:creationId xmlns:a16="http://schemas.microsoft.com/office/drawing/2014/main" id="{01ADB04C-9D8D-1343-98A4-30571DCCA3F6}"/>
              </a:ext>
            </a:extLst>
          </p:cNvPr>
          <p:cNvSpPr txBox="1"/>
          <p:nvPr/>
        </p:nvSpPr>
        <p:spPr>
          <a:xfrm>
            <a:off x="859148" y="1342987"/>
            <a:ext cx="1957204" cy="18879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>
                <a:latin typeface="Comic Sans MS" panose="030F0902030302020204" pitchFamily="66" charset="0"/>
              </a:rPr>
              <a:t>EG: </a:t>
            </a:r>
          </a:p>
          <a:p>
            <a:pPr>
              <a:lnSpc>
                <a:spcPct val="150000"/>
              </a:lnSpc>
            </a:pPr>
            <a:endParaRPr lang="en-US" sz="2000" dirty="0">
              <a:latin typeface="Comic Sans MS" panose="030F0902030302020204" pitchFamily="66" charset="0"/>
            </a:endParaRPr>
          </a:p>
          <a:p>
            <a:pPr>
              <a:lnSpc>
                <a:spcPct val="150000"/>
              </a:lnSpc>
            </a:pPr>
            <a:r>
              <a:rPr lang="en-US" sz="2000" dirty="0">
                <a:latin typeface="Comic Sans MS" panose="030F0902030302020204" pitchFamily="66" charset="0"/>
              </a:rPr>
              <a:t>3 x 6 = 18 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Comic Sans MS" panose="030F0902030302020204" pitchFamily="66" charset="0"/>
              </a:rPr>
              <a:t>3 x 0.6 = 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4B8FB2C-1F25-7D4B-B6F7-5A8742854C5B}"/>
              </a:ext>
            </a:extLst>
          </p:cNvPr>
          <p:cNvSpPr txBox="1"/>
          <p:nvPr/>
        </p:nvSpPr>
        <p:spPr>
          <a:xfrm>
            <a:off x="2012522" y="2833801"/>
            <a:ext cx="11945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1.8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C6E86873-366C-7449-9E57-6B73E0A4739F}"/>
              </a:ext>
            </a:extLst>
          </p:cNvPr>
          <p:cNvSpPr txBox="1"/>
          <p:nvPr/>
        </p:nvSpPr>
        <p:spPr>
          <a:xfrm>
            <a:off x="4865534" y="1324845"/>
            <a:ext cx="1957204" cy="18879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>
                <a:latin typeface="Comic Sans MS" panose="030F0902030302020204" pitchFamily="66" charset="0"/>
              </a:rPr>
              <a:t>EG: </a:t>
            </a:r>
          </a:p>
          <a:p>
            <a:pPr>
              <a:lnSpc>
                <a:spcPct val="150000"/>
              </a:lnSpc>
            </a:pPr>
            <a:endParaRPr lang="en-US" sz="2000" dirty="0">
              <a:latin typeface="Comic Sans MS" panose="030F0902030302020204" pitchFamily="66" charset="0"/>
            </a:endParaRPr>
          </a:p>
          <a:p>
            <a:pPr>
              <a:lnSpc>
                <a:spcPct val="150000"/>
              </a:lnSpc>
            </a:pPr>
            <a:r>
              <a:rPr lang="en-US" sz="2000" dirty="0">
                <a:latin typeface="Comic Sans MS" panose="030F0902030302020204" pitchFamily="66" charset="0"/>
              </a:rPr>
              <a:t>9 x 11 = 99 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Comic Sans MS" panose="030F0902030302020204" pitchFamily="66" charset="0"/>
              </a:rPr>
              <a:t>9 x 1.1 =  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22B8A6E-C481-4545-8309-3C7A434D71F9}"/>
              </a:ext>
            </a:extLst>
          </p:cNvPr>
          <p:cNvSpPr txBox="1"/>
          <p:nvPr/>
        </p:nvSpPr>
        <p:spPr>
          <a:xfrm>
            <a:off x="5870738" y="2803578"/>
            <a:ext cx="11945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9.9</a:t>
            </a:r>
          </a:p>
        </p:txBody>
      </p:sp>
      <p:sp>
        <p:nvSpPr>
          <p:cNvPr id="14" name="Pentagon 13">
            <a:extLst>
              <a:ext uri="{FF2B5EF4-FFF2-40B4-BE49-F238E27FC236}">
                <a16:creationId xmlns:a16="http://schemas.microsoft.com/office/drawing/2014/main" id="{DF3EFE52-F708-6B48-B8C8-C768D8A45012}"/>
              </a:ext>
            </a:extLst>
          </p:cNvPr>
          <p:cNvSpPr/>
          <p:nvPr/>
        </p:nvSpPr>
        <p:spPr>
          <a:xfrm>
            <a:off x="6660543" y="1601066"/>
            <a:ext cx="2422368" cy="1498272"/>
          </a:xfrm>
          <a:prstGeom prst="homePlat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rgbClr val="FF0000"/>
                </a:solidFill>
              </a:rPr>
              <a:t>Sometimes, you need to use column addition to help you..</a:t>
            </a:r>
          </a:p>
          <a:p>
            <a:pPr algn="ctr"/>
            <a:r>
              <a:rPr lang="en-US" sz="1600" i="1" dirty="0">
                <a:solidFill>
                  <a:srgbClr val="FF0000"/>
                </a:solidFill>
              </a:rPr>
              <a:t>See next slide</a:t>
            </a:r>
            <a:r>
              <a:rPr lang="en-US" dirty="0">
                <a:solidFill>
                  <a:srgbClr val="FF0000"/>
                </a:solidFill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844591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500"/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3" grpId="0" animBg="1"/>
      <p:bldP spid="7" grpId="0"/>
      <p:bldP spid="40" grpId="0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223284" y="129441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Multiplying Decimals by a Single Digit Number</a:t>
            </a:r>
            <a:endParaRPr lang="en-GB" b="1" i="1" dirty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You need to know your multiplication tables to make this easier.</a:t>
            </a:r>
            <a:endParaRPr lang="en-GB" sz="2000" b="1" i="1" dirty="0"/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/>
                <a:t>Multiplying Decimals by a Single Digit Number</a:t>
              </a:r>
              <a:endParaRPr lang="en-GB" sz="2400" b="1" i="1" dirty="0"/>
            </a:p>
          </p:txBody>
        </p:sp>
      </p:grp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6" name="Group 15"/>
          <p:cNvGrpSpPr/>
          <p:nvPr/>
        </p:nvGrpSpPr>
        <p:grpSpPr>
          <a:xfrm>
            <a:off x="474797" y="1453323"/>
            <a:ext cx="4793981" cy="432050"/>
            <a:chOff x="395536" y="1409580"/>
            <a:chExt cx="5544616" cy="504058"/>
          </a:xfrm>
        </p:grpSpPr>
        <p:sp>
          <p:nvSpPr>
            <p:cNvPr id="78" name="Rounded Rectangle 77"/>
            <p:cNvSpPr/>
            <p:nvPr/>
          </p:nvSpPr>
          <p:spPr>
            <a:xfrm>
              <a:off x="395536" y="1409582"/>
              <a:ext cx="5544616" cy="504056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9" name="TextBox 78"/>
            <p:cNvSpPr txBox="1"/>
            <p:nvPr/>
          </p:nvSpPr>
          <p:spPr>
            <a:xfrm>
              <a:off x="539551" y="1409580"/>
              <a:ext cx="5256583" cy="5027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Example 1:    </a:t>
              </a:r>
              <a:r>
                <a:rPr lang="en-GB" sz="2200" b="1" dirty="0"/>
                <a:t>Work out  7.8 x 6</a:t>
              </a:r>
            </a:p>
          </p:txBody>
        </p:sp>
      </p:grpSp>
      <p:sp>
        <p:nvSpPr>
          <p:cNvPr id="107" name="Rounded Rectangle 106"/>
          <p:cNvSpPr/>
          <p:nvPr/>
        </p:nvSpPr>
        <p:spPr>
          <a:xfrm>
            <a:off x="6187044" y="1422209"/>
            <a:ext cx="2532722" cy="3054541"/>
          </a:xfrm>
          <a:prstGeom prst="roundRect">
            <a:avLst>
              <a:gd name="adj" fmla="val 10247"/>
            </a:avLst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TextBox 96"/>
          <p:cNvSpPr txBox="1"/>
          <p:nvPr/>
        </p:nvSpPr>
        <p:spPr>
          <a:xfrm>
            <a:off x="7192656" y="2985974"/>
            <a:ext cx="66684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0" b="1" dirty="0"/>
              <a:t>6</a:t>
            </a:r>
            <a:endParaRPr lang="en-GB" sz="7000" b="1" baseline="30000" dirty="0"/>
          </a:p>
        </p:txBody>
      </p:sp>
      <p:sp>
        <p:nvSpPr>
          <p:cNvPr id="98" name="TextBox 97"/>
          <p:cNvSpPr txBox="1"/>
          <p:nvPr/>
        </p:nvSpPr>
        <p:spPr>
          <a:xfrm>
            <a:off x="7951700" y="2985974"/>
            <a:ext cx="66684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0" b="1" dirty="0"/>
              <a:t>8</a:t>
            </a:r>
            <a:endParaRPr lang="en-GB" sz="7000" b="1" baseline="30000" dirty="0"/>
          </a:p>
        </p:txBody>
      </p:sp>
      <p:sp>
        <p:nvSpPr>
          <p:cNvPr id="96" name="TextBox 95"/>
          <p:cNvSpPr txBox="1"/>
          <p:nvPr/>
        </p:nvSpPr>
        <p:spPr>
          <a:xfrm>
            <a:off x="6433612" y="2985974"/>
            <a:ext cx="66684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0" b="1" dirty="0"/>
              <a:t>4</a:t>
            </a:r>
            <a:endParaRPr lang="en-GB" sz="7000" b="1" baseline="30000" dirty="0"/>
          </a:p>
        </p:txBody>
      </p:sp>
      <p:sp>
        <p:nvSpPr>
          <p:cNvPr id="86" name="TextBox 85"/>
          <p:cNvSpPr txBox="1"/>
          <p:nvPr/>
        </p:nvSpPr>
        <p:spPr>
          <a:xfrm>
            <a:off x="6997633" y="2180850"/>
            <a:ext cx="66684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dirty="0"/>
              <a:t>x</a:t>
            </a:r>
            <a:endParaRPr lang="en-GB" sz="5000" baseline="30000" dirty="0"/>
          </a:p>
        </p:txBody>
      </p:sp>
      <p:sp>
        <p:nvSpPr>
          <p:cNvPr id="88" name="TextBox 87"/>
          <p:cNvSpPr txBox="1"/>
          <p:nvPr/>
        </p:nvSpPr>
        <p:spPr>
          <a:xfrm>
            <a:off x="7951700" y="2067836"/>
            <a:ext cx="66684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0" b="1" dirty="0"/>
              <a:t>6</a:t>
            </a:r>
            <a:endParaRPr lang="en-GB" sz="7000" b="1" baseline="30000" dirty="0"/>
          </a:p>
        </p:txBody>
      </p:sp>
      <p:sp>
        <p:nvSpPr>
          <p:cNvPr id="84" name="TextBox 83"/>
          <p:cNvSpPr txBox="1"/>
          <p:nvPr/>
        </p:nvSpPr>
        <p:spPr>
          <a:xfrm>
            <a:off x="7192656" y="1263998"/>
            <a:ext cx="66684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0" b="1" dirty="0"/>
              <a:t>7</a:t>
            </a:r>
            <a:endParaRPr lang="en-GB" sz="7000" b="1" baseline="30000" dirty="0"/>
          </a:p>
        </p:txBody>
      </p:sp>
      <p:sp>
        <p:nvSpPr>
          <p:cNvPr id="85" name="TextBox 84"/>
          <p:cNvSpPr txBox="1"/>
          <p:nvPr/>
        </p:nvSpPr>
        <p:spPr>
          <a:xfrm>
            <a:off x="7951700" y="1263998"/>
            <a:ext cx="66684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0" b="1" dirty="0"/>
              <a:t>8</a:t>
            </a:r>
            <a:endParaRPr lang="en-GB" sz="7000" b="1" baseline="30000" dirty="0"/>
          </a:p>
        </p:txBody>
      </p:sp>
      <p:cxnSp>
        <p:nvCxnSpPr>
          <p:cNvPr id="109" name="Straight Connector 108"/>
          <p:cNvCxnSpPr/>
          <p:nvPr/>
        </p:nvCxnSpPr>
        <p:spPr>
          <a:xfrm>
            <a:off x="6383984" y="3142006"/>
            <a:ext cx="2136085" cy="0"/>
          </a:xfrm>
          <a:prstGeom prst="line">
            <a:avLst/>
          </a:prstGeom>
          <a:ln w="38100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4" name="TextBox 133"/>
          <p:cNvSpPr txBox="1"/>
          <p:nvPr/>
        </p:nvSpPr>
        <p:spPr>
          <a:xfrm>
            <a:off x="7324731" y="3904119"/>
            <a:ext cx="4026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bg1">
                    <a:lumMod val="50000"/>
                  </a:schemeClr>
                </a:solidFill>
              </a:rPr>
              <a:t>4</a:t>
            </a:r>
            <a:endParaRPr lang="en-GB" sz="3600" b="1" baseline="300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92" name="TextBox 191"/>
          <p:cNvSpPr txBox="1"/>
          <p:nvPr/>
        </p:nvSpPr>
        <p:spPr>
          <a:xfrm>
            <a:off x="554128" y="3132008"/>
            <a:ext cx="11822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003300"/>
                </a:solidFill>
              </a:rPr>
              <a:t>6  x  8</a:t>
            </a:r>
          </a:p>
        </p:txBody>
      </p:sp>
      <p:sp>
        <p:nvSpPr>
          <p:cNvPr id="193" name="TextBox 192"/>
          <p:cNvSpPr txBox="1"/>
          <p:nvPr/>
        </p:nvSpPr>
        <p:spPr>
          <a:xfrm>
            <a:off x="554127" y="3585538"/>
            <a:ext cx="11916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003300"/>
                </a:solidFill>
              </a:rPr>
              <a:t>6  x  7</a:t>
            </a:r>
          </a:p>
        </p:txBody>
      </p:sp>
      <p:grpSp>
        <p:nvGrpSpPr>
          <p:cNvPr id="13" name="Group 200"/>
          <p:cNvGrpSpPr/>
          <p:nvPr/>
        </p:nvGrpSpPr>
        <p:grpSpPr>
          <a:xfrm>
            <a:off x="400050" y="2005874"/>
            <a:ext cx="4943475" cy="657447"/>
            <a:chOff x="400050" y="1981200"/>
            <a:chExt cx="4943475" cy="657447"/>
          </a:xfrm>
        </p:grpSpPr>
        <p:sp>
          <p:nvSpPr>
            <p:cNvPr id="173" name="TextBox 172"/>
            <p:cNvSpPr txBox="1"/>
            <p:nvPr/>
          </p:nvSpPr>
          <p:spPr>
            <a:xfrm>
              <a:off x="419101" y="2125257"/>
              <a:ext cx="44577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>
                  <a:solidFill>
                    <a:srgbClr val="003300"/>
                  </a:solidFill>
                </a:rPr>
                <a:t>First write the numbers like this</a:t>
              </a:r>
            </a:p>
          </p:txBody>
        </p:sp>
        <p:sp>
          <p:nvSpPr>
            <p:cNvPr id="200" name="Right Arrow 199"/>
            <p:cNvSpPr/>
            <p:nvPr/>
          </p:nvSpPr>
          <p:spPr>
            <a:xfrm>
              <a:off x="400050" y="1981200"/>
              <a:ext cx="4943475" cy="657447"/>
            </a:xfrm>
            <a:prstGeom prst="rightArrow">
              <a:avLst>
                <a:gd name="adj1" fmla="val 69845"/>
                <a:gd name="adj2" fmla="val 50000"/>
              </a:avLst>
            </a:prstGeom>
            <a:noFill/>
            <a:ln w="3175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9" name="TextBox 88"/>
          <p:cNvSpPr txBox="1"/>
          <p:nvPr/>
        </p:nvSpPr>
        <p:spPr>
          <a:xfrm>
            <a:off x="1555659" y="3132008"/>
            <a:ext cx="10539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003300"/>
                </a:solidFill>
              </a:rPr>
              <a:t>=   48</a:t>
            </a:r>
          </a:p>
        </p:txBody>
      </p:sp>
      <p:sp>
        <p:nvSpPr>
          <p:cNvPr id="90" name="TextBox 89"/>
          <p:cNvSpPr txBox="1"/>
          <p:nvPr/>
        </p:nvSpPr>
        <p:spPr>
          <a:xfrm>
            <a:off x="1555658" y="3585538"/>
            <a:ext cx="10642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003300"/>
                </a:solidFill>
              </a:rPr>
              <a:t>=   42</a:t>
            </a:r>
          </a:p>
        </p:txBody>
      </p:sp>
      <p:grpSp>
        <p:nvGrpSpPr>
          <p:cNvPr id="16" name="Group 107"/>
          <p:cNvGrpSpPr/>
          <p:nvPr/>
        </p:nvGrpSpPr>
        <p:grpSpPr>
          <a:xfrm>
            <a:off x="2687701" y="3585538"/>
            <a:ext cx="2089783" cy="461665"/>
            <a:chOff x="2545165" y="4296522"/>
            <a:chExt cx="1601536" cy="461665"/>
          </a:xfrm>
        </p:grpSpPr>
        <p:sp>
          <p:nvSpPr>
            <p:cNvPr id="92" name="TextBox 91"/>
            <p:cNvSpPr txBox="1"/>
            <p:nvPr/>
          </p:nvSpPr>
          <p:spPr>
            <a:xfrm>
              <a:off x="2545165" y="4296522"/>
              <a:ext cx="116060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b="1" dirty="0">
                  <a:solidFill>
                    <a:srgbClr val="003300"/>
                  </a:solidFill>
                </a:rPr>
                <a:t>Add the 4</a:t>
              </a:r>
            </a:p>
          </p:txBody>
        </p:sp>
        <p:sp>
          <p:nvSpPr>
            <p:cNvPr id="93" name="Right Arrow 92"/>
            <p:cNvSpPr/>
            <p:nvPr/>
          </p:nvSpPr>
          <p:spPr>
            <a:xfrm>
              <a:off x="3785194" y="4426831"/>
              <a:ext cx="361507" cy="201047"/>
            </a:xfrm>
            <a:prstGeom prst="rightArrow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400"/>
            </a:p>
          </p:txBody>
        </p:sp>
      </p:grpSp>
      <p:sp>
        <p:nvSpPr>
          <p:cNvPr id="94" name="TextBox 93"/>
          <p:cNvSpPr txBox="1"/>
          <p:nvPr/>
        </p:nvSpPr>
        <p:spPr>
          <a:xfrm>
            <a:off x="4816558" y="3585538"/>
            <a:ext cx="752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003300"/>
                </a:solidFill>
              </a:rPr>
              <a:t>46</a:t>
            </a:r>
          </a:p>
        </p:txBody>
      </p:sp>
      <p:cxnSp>
        <p:nvCxnSpPr>
          <p:cNvPr id="61" name="Straight Connector 60"/>
          <p:cNvCxnSpPr/>
          <p:nvPr/>
        </p:nvCxnSpPr>
        <p:spPr>
          <a:xfrm>
            <a:off x="6383984" y="4003319"/>
            <a:ext cx="2136085" cy="0"/>
          </a:xfrm>
          <a:prstGeom prst="line">
            <a:avLst/>
          </a:prstGeom>
          <a:ln w="38100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0" name="Group 69"/>
          <p:cNvGrpSpPr/>
          <p:nvPr/>
        </p:nvGrpSpPr>
        <p:grpSpPr>
          <a:xfrm>
            <a:off x="1393999" y="5369657"/>
            <a:ext cx="6356003" cy="738665"/>
            <a:chOff x="395536" y="1592473"/>
            <a:chExt cx="5544616" cy="599214"/>
          </a:xfrm>
        </p:grpSpPr>
        <p:sp>
          <p:nvSpPr>
            <p:cNvPr id="71" name="Rounded Rectangle 70"/>
            <p:cNvSpPr/>
            <p:nvPr/>
          </p:nvSpPr>
          <p:spPr>
            <a:xfrm>
              <a:off x="395536" y="1618210"/>
              <a:ext cx="5544616" cy="547740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539551" y="1592473"/>
              <a:ext cx="5256583" cy="5992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200" b="1" dirty="0"/>
                <a:t>7.8  x  6  =  46.8</a:t>
              </a:r>
            </a:p>
          </p:txBody>
        </p:sp>
      </p:grpSp>
      <p:sp>
        <p:nvSpPr>
          <p:cNvPr id="74" name="TextBox 73"/>
          <p:cNvSpPr txBox="1"/>
          <p:nvPr/>
        </p:nvSpPr>
        <p:spPr>
          <a:xfrm>
            <a:off x="431408" y="2731986"/>
            <a:ext cx="4880758" cy="369332"/>
          </a:xfrm>
          <a:prstGeom prst="rect">
            <a:avLst/>
          </a:prstGeom>
          <a:noFill/>
          <a:ln>
            <a:solidFill>
              <a:srgbClr val="FF99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rgbClr val="003300"/>
                </a:solidFill>
              </a:rPr>
              <a:t>Now multiply each top row digit by 6 as follows: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7563420" y="1252626"/>
            <a:ext cx="66684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0" b="1" dirty="0"/>
              <a:t>.</a:t>
            </a:r>
            <a:endParaRPr lang="en-GB" sz="7000" b="1" baseline="30000" dirty="0"/>
          </a:p>
        </p:txBody>
      </p:sp>
      <p:sp>
        <p:nvSpPr>
          <p:cNvPr id="54" name="TextBox 53"/>
          <p:cNvSpPr txBox="1"/>
          <p:nvPr/>
        </p:nvSpPr>
        <p:spPr>
          <a:xfrm>
            <a:off x="7563420" y="2985974"/>
            <a:ext cx="66684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0" b="1" dirty="0"/>
              <a:t>.</a:t>
            </a:r>
            <a:endParaRPr lang="en-GB" sz="7000" b="1" baseline="30000" dirty="0"/>
          </a:p>
        </p:txBody>
      </p:sp>
      <p:grpSp>
        <p:nvGrpSpPr>
          <p:cNvPr id="60" name="Group 59"/>
          <p:cNvGrpSpPr/>
          <p:nvPr/>
        </p:nvGrpSpPr>
        <p:grpSpPr>
          <a:xfrm>
            <a:off x="422449" y="4602867"/>
            <a:ext cx="3803303" cy="646331"/>
            <a:chOff x="511522" y="4536192"/>
            <a:chExt cx="3803303" cy="646331"/>
          </a:xfrm>
        </p:grpSpPr>
        <p:sp>
          <p:nvSpPr>
            <p:cNvPr id="59" name="Rounded Rectangle 58"/>
            <p:cNvSpPr/>
            <p:nvPr/>
          </p:nvSpPr>
          <p:spPr>
            <a:xfrm>
              <a:off x="511522" y="4554912"/>
              <a:ext cx="3803303" cy="608891"/>
            </a:xfrm>
            <a:prstGeom prst="roundRect">
              <a:avLst>
                <a:gd name="adj" fmla="val 33072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635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629226" y="4536192"/>
              <a:ext cx="3545278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>
                  <a:solidFill>
                    <a:srgbClr val="003300"/>
                  </a:solidFill>
                </a:rPr>
                <a:t>There is </a:t>
              </a:r>
              <a:r>
                <a:rPr lang="en-GB" b="1" dirty="0">
                  <a:solidFill>
                    <a:srgbClr val="FF0000"/>
                  </a:solidFill>
                </a:rPr>
                <a:t>one</a:t>
              </a:r>
              <a:r>
                <a:rPr lang="en-GB" b="1" dirty="0">
                  <a:solidFill>
                    <a:srgbClr val="003300"/>
                  </a:solidFill>
                </a:rPr>
                <a:t> digit after the</a:t>
              </a:r>
            </a:p>
            <a:p>
              <a:pPr algn="ctr"/>
              <a:r>
                <a:rPr lang="en-GB" b="1" dirty="0">
                  <a:solidFill>
                    <a:srgbClr val="003300"/>
                  </a:solidFill>
                </a:rPr>
                <a:t>decimal point in the </a:t>
              </a:r>
              <a:r>
                <a:rPr lang="en-GB" b="1" dirty="0">
                  <a:solidFill>
                    <a:srgbClr val="FF0000"/>
                  </a:solidFill>
                </a:rPr>
                <a:t>question</a:t>
              </a:r>
              <a:r>
                <a:rPr lang="en-GB" b="1" dirty="0">
                  <a:solidFill>
                    <a:srgbClr val="003300"/>
                  </a:solidFill>
                </a:rPr>
                <a:t>.</a:t>
              </a:r>
            </a:p>
          </p:txBody>
        </p:sp>
      </p:grpSp>
      <p:grpSp>
        <p:nvGrpSpPr>
          <p:cNvPr id="62" name="Group 61"/>
          <p:cNvGrpSpPr/>
          <p:nvPr/>
        </p:nvGrpSpPr>
        <p:grpSpPr>
          <a:xfrm>
            <a:off x="4918249" y="4602867"/>
            <a:ext cx="3803303" cy="646331"/>
            <a:chOff x="511522" y="4536192"/>
            <a:chExt cx="3803303" cy="646331"/>
          </a:xfrm>
        </p:grpSpPr>
        <p:sp>
          <p:nvSpPr>
            <p:cNvPr id="63" name="Rounded Rectangle 62"/>
            <p:cNvSpPr/>
            <p:nvPr/>
          </p:nvSpPr>
          <p:spPr>
            <a:xfrm>
              <a:off x="511522" y="4554912"/>
              <a:ext cx="3803303" cy="608891"/>
            </a:xfrm>
            <a:prstGeom prst="roundRect">
              <a:avLst>
                <a:gd name="adj" fmla="val 33072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635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629226" y="4536192"/>
              <a:ext cx="3545278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>
                  <a:solidFill>
                    <a:srgbClr val="003300"/>
                  </a:solidFill>
                </a:rPr>
                <a:t>So there has to be </a:t>
              </a:r>
              <a:r>
                <a:rPr lang="en-GB" b="1" dirty="0">
                  <a:solidFill>
                    <a:srgbClr val="FF0000"/>
                  </a:solidFill>
                </a:rPr>
                <a:t>one</a:t>
              </a:r>
              <a:r>
                <a:rPr lang="en-GB" b="1" dirty="0">
                  <a:solidFill>
                    <a:srgbClr val="003300"/>
                  </a:solidFill>
                </a:rPr>
                <a:t> digit after the decimal point in the </a:t>
              </a:r>
              <a:r>
                <a:rPr lang="en-GB" b="1" dirty="0">
                  <a:solidFill>
                    <a:srgbClr val="FF0000"/>
                  </a:solidFill>
                </a:rPr>
                <a:t>answer</a:t>
              </a:r>
              <a:r>
                <a:rPr lang="en-GB" b="1" dirty="0">
                  <a:solidFill>
                    <a:srgbClr val="003300"/>
                  </a:solidFill>
                </a:rPr>
                <a:t>.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"/>
                            </p:stCondLst>
                            <p:childTnLst>
                              <p:par>
                                <p:cTn id="68" presetID="3" presetClass="emph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9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10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10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0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1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3" presetClass="emph" presetSubtype="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5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00"/>
                            </p:stCondLst>
                            <p:childTnLst>
                              <p:par>
                                <p:cTn id="97" presetID="3" presetClass="emph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10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15" presetID="3" presetClass="emph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6" dur="2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000"/>
                            </p:stCondLst>
                            <p:childTnLst>
                              <p:par>
                                <p:cTn id="1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5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2000"/>
                            </p:stCondLst>
                            <p:childTnLst>
                              <p:par>
                                <p:cTn id="1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9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3000"/>
                            </p:stCondLst>
                            <p:childTnLst>
                              <p:par>
                                <p:cTn id="131" presetID="3" presetClass="emph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3" presetID="3" presetClass="emph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4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500"/>
                            </p:stCondLst>
                            <p:childTnLst>
                              <p:par>
                                <p:cTn id="143" presetID="3" presetClass="emph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4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500"/>
                            </p:stCondLst>
                            <p:childTnLst>
                              <p:par>
                                <p:cTn id="153" presetID="3" presetClass="emph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4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1500"/>
                            </p:stCondLst>
                            <p:childTnLst>
                              <p:par>
                                <p:cTn id="1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8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2500"/>
                            </p:stCondLst>
                            <p:childTnLst>
                              <p:par>
                                <p:cTn id="16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4" grpId="0" animBg="1"/>
      <p:bldP spid="15" grpId="0"/>
      <p:bldP spid="107" grpId="0" animBg="1"/>
      <p:bldP spid="97" grpId="0"/>
      <p:bldP spid="98" grpId="0"/>
      <p:bldP spid="98" grpId="1"/>
      <p:bldP spid="96" grpId="0"/>
      <p:bldP spid="86" grpId="0"/>
      <p:bldP spid="88" grpId="0"/>
      <p:bldP spid="88" grpId="1"/>
      <p:bldP spid="88" grpId="2"/>
      <p:bldP spid="84" grpId="0"/>
      <p:bldP spid="84" grpId="1"/>
      <p:bldP spid="84" grpId="2"/>
      <p:bldP spid="85" grpId="0"/>
      <p:bldP spid="85" grpId="1"/>
      <p:bldP spid="85" grpId="2"/>
      <p:bldP spid="85" grpId="3"/>
      <p:bldP spid="134" grpId="0"/>
      <p:bldP spid="134" grpId="1"/>
      <p:bldP spid="192" grpId="0"/>
      <p:bldP spid="193" grpId="0"/>
      <p:bldP spid="89" grpId="0"/>
      <p:bldP spid="90" grpId="0"/>
      <p:bldP spid="94" grpId="0"/>
      <p:bldP spid="74" grpId="0" animBg="1"/>
      <p:bldP spid="52" grpId="0"/>
      <p:bldP spid="5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223284" y="129441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Multiplying Decimals by a Single Digit Number</a:t>
            </a:r>
            <a:endParaRPr lang="en-GB" b="1" i="1" dirty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You need to know your multiplication tables to make this easier.</a:t>
            </a:r>
            <a:endParaRPr lang="en-GB" sz="2000" b="1" i="1" dirty="0"/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/>
                <a:t>Multiplying Decimals by a Single Digit Number</a:t>
              </a:r>
              <a:endParaRPr lang="en-GB" sz="2400" b="1" i="1" dirty="0"/>
            </a:p>
          </p:txBody>
        </p:sp>
      </p:grp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6" name="Group 15"/>
          <p:cNvGrpSpPr/>
          <p:nvPr/>
        </p:nvGrpSpPr>
        <p:grpSpPr>
          <a:xfrm>
            <a:off x="474797" y="1453323"/>
            <a:ext cx="4793981" cy="432050"/>
            <a:chOff x="395536" y="1409580"/>
            <a:chExt cx="5544616" cy="504058"/>
          </a:xfrm>
        </p:grpSpPr>
        <p:sp>
          <p:nvSpPr>
            <p:cNvPr id="78" name="Rounded Rectangle 77"/>
            <p:cNvSpPr/>
            <p:nvPr/>
          </p:nvSpPr>
          <p:spPr>
            <a:xfrm>
              <a:off x="395536" y="1409582"/>
              <a:ext cx="5544616" cy="504056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9" name="TextBox 78"/>
            <p:cNvSpPr txBox="1"/>
            <p:nvPr/>
          </p:nvSpPr>
          <p:spPr>
            <a:xfrm>
              <a:off x="539551" y="1409580"/>
              <a:ext cx="5256583" cy="5027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Example 2:    </a:t>
              </a:r>
              <a:r>
                <a:rPr lang="en-GB" sz="2200" b="1" dirty="0"/>
                <a:t>Work out  9.4 x 7</a:t>
              </a:r>
            </a:p>
          </p:txBody>
        </p:sp>
      </p:grpSp>
      <p:sp>
        <p:nvSpPr>
          <p:cNvPr id="107" name="Rounded Rectangle 106"/>
          <p:cNvSpPr/>
          <p:nvPr/>
        </p:nvSpPr>
        <p:spPr>
          <a:xfrm>
            <a:off x="6187044" y="1422209"/>
            <a:ext cx="2532722" cy="3054541"/>
          </a:xfrm>
          <a:prstGeom prst="roundRect">
            <a:avLst>
              <a:gd name="adj" fmla="val 10247"/>
            </a:avLst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TextBox 96"/>
          <p:cNvSpPr txBox="1"/>
          <p:nvPr/>
        </p:nvSpPr>
        <p:spPr>
          <a:xfrm>
            <a:off x="7192656" y="2985974"/>
            <a:ext cx="66684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0" b="1" dirty="0"/>
              <a:t>5</a:t>
            </a:r>
            <a:endParaRPr lang="en-GB" sz="7000" b="1" baseline="30000" dirty="0"/>
          </a:p>
        </p:txBody>
      </p:sp>
      <p:sp>
        <p:nvSpPr>
          <p:cNvPr id="98" name="TextBox 97"/>
          <p:cNvSpPr txBox="1"/>
          <p:nvPr/>
        </p:nvSpPr>
        <p:spPr>
          <a:xfrm>
            <a:off x="7951700" y="2985974"/>
            <a:ext cx="66684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0" b="1" dirty="0"/>
              <a:t>8</a:t>
            </a:r>
            <a:endParaRPr lang="en-GB" sz="7000" b="1" baseline="30000" dirty="0"/>
          </a:p>
        </p:txBody>
      </p:sp>
      <p:sp>
        <p:nvSpPr>
          <p:cNvPr id="96" name="TextBox 95"/>
          <p:cNvSpPr txBox="1"/>
          <p:nvPr/>
        </p:nvSpPr>
        <p:spPr>
          <a:xfrm>
            <a:off x="6433612" y="2985974"/>
            <a:ext cx="66684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0" b="1" dirty="0"/>
              <a:t>6</a:t>
            </a:r>
            <a:endParaRPr lang="en-GB" sz="7000" b="1" baseline="30000" dirty="0"/>
          </a:p>
        </p:txBody>
      </p:sp>
      <p:sp>
        <p:nvSpPr>
          <p:cNvPr id="86" name="TextBox 85"/>
          <p:cNvSpPr txBox="1"/>
          <p:nvPr/>
        </p:nvSpPr>
        <p:spPr>
          <a:xfrm>
            <a:off x="6997633" y="2180850"/>
            <a:ext cx="66684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dirty="0"/>
              <a:t>x</a:t>
            </a:r>
            <a:endParaRPr lang="en-GB" sz="5000" baseline="30000" dirty="0"/>
          </a:p>
        </p:txBody>
      </p:sp>
      <p:sp>
        <p:nvSpPr>
          <p:cNvPr id="88" name="TextBox 87"/>
          <p:cNvSpPr txBox="1"/>
          <p:nvPr/>
        </p:nvSpPr>
        <p:spPr>
          <a:xfrm>
            <a:off x="7951700" y="2067836"/>
            <a:ext cx="66684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0" b="1" dirty="0"/>
              <a:t>7</a:t>
            </a:r>
            <a:endParaRPr lang="en-GB" sz="7000" b="1" baseline="30000" dirty="0"/>
          </a:p>
        </p:txBody>
      </p:sp>
      <p:sp>
        <p:nvSpPr>
          <p:cNvPr id="84" name="TextBox 83"/>
          <p:cNvSpPr txBox="1"/>
          <p:nvPr/>
        </p:nvSpPr>
        <p:spPr>
          <a:xfrm>
            <a:off x="7192656" y="1263998"/>
            <a:ext cx="66684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0" b="1" dirty="0"/>
              <a:t>9</a:t>
            </a:r>
            <a:endParaRPr lang="en-GB" sz="7000" b="1" baseline="30000" dirty="0"/>
          </a:p>
        </p:txBody>
      </p:sp>
      <p:sp>
        <p:nvSpPr>
          <p:cNvPr id="85" name="TextBox 84"/>
          <p:cNvSpPr txBox="1"/>
          <p:nvPr/>
        </p:nvSpPr>
        <p:spPr>
          <a:xfrm>
            <a:off x="7951700" y="1263998"/>
            <a:ext cx="66684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0" b="1" dirty="0"/>
              <a:t>4</a:t>
            </a:r>
            <a:endParaRPr lang="en-GB" sz="7000" b="1" baseline="30000" dirty="0"/>
          </a:p>
        </p:txBody>
      </p:sp>
      <p:cxnSp>
        <p:nvCxnSpPr>
          <p:cNvPr id="109" name="Straight Connector 108"/>
          <p:cNvCxnSpPr/>
          <p:nvPr/>
        </p:nvCxnSpPr>
        <p:spPr>
          <a:xfrm>
            <a:off x="6383984" y="3142006"/>
            <a:ext cx="2136085" cy="0"/>
          </a:xfrm>
          <a:prstGeom prst="line">
            <a:avLst/>
          </a:prstGeom>
          <a:ln w="38100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4" name="TextBox 133"/>
          <p:cNvSpPr txBox="1"/>
          <p:nvPr/>
        </p:nvSpPr>
        <p:spPr>
          <a:xfrm>
            <a:off x="7324731" y="3904119"/>
            <a:ext cx="4026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bg1">
                    <a:lumMod val="50000"/>
                  </a:schemeClr>
                </a:solidFill>
              </a:rPr>
              <a:t>2</a:t>
            </a:r>
            <a:endParaRPr lang="en-GB" sz="3600" b="1" baseline="300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92" name="TextBox 191"/>
          <p:cNvSpPr txBox="1"/>
          <p:nvPr/>
        </p:nvSpPr>
        <p:spPr>
          <a:xfrm>
            <a:off x="554128" y="3132008"/>
            <a:ext cx="11822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003300"/>
                </a:solidFill>
              </a:rPr>
              <a:t>7  x  4</a:t>
            </a:r>
          </a:p>
        </p:txBody>
      </p:sp>
      <p:sp>
        <p:nvSpPr>
          <p:cNvPr id="193" name="TextBox 192"/>
          <p:cNvSpPr txBox="1"/>
          <p:nvPr/>
        </p:nvSpPr>
        <p:spPr>
          <a:xfrm>
            <a:off x="554127" y="3585538"/>
            <a:ext cx="11916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003300"/>
                </a:solidFill>
              </a:rPr>
              <a:t>7  x  9</a:t>
            </a:r>
          </a:p>
        </p:txBody>
      </p:sp>
      <p:grpSp>
        <p:nvGrpSpPr>
          <p:cNvPr id="7" name="Group 200"/>
          <p:cNvGrpSpPr/>
          <p:nvPr/>
        </p:nvGrpSpPr>
        <p:grpSpPr>
          <a:xfrm>
            <a:off x="400050" y="2005874"/>
            <a:ext cx="4943475" cy="657447"/>
            <a:chOff x="400050" y="1981200"/>
            <a:chExt cx="4943475" cy="657447"/>
          </a:xfrm>
        </p:grpSpPr>
        <p:sp>
          <p:nvSpPr>
            <p:cNvPr id="173" name="TextBox 172"/>
            <p:cNvSpPr txBox="1"/>
            <p:nvPr/>
          </p:nvSpPr>
          <p:spPr>
            <a:xfrm>
              <a:off x="419101" y="2125257"/>
              <a:ext cx="44577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>
                  <a:solidFill>
                    <a:srgbClr val="003300"/>
                  </a:solidFill>
                </a:rPr>
                <a:t>First write the numbers like this</a:t>
              </a:r>
            </a:p>
          </p:txBody>
        </p:sp>
        <p:sp>
          <p:nvSpPr>
            <p:cNvPr id="200" name="Right Arrow 199"/>
            <p:cNvSpPr/>
            <p:nvPr/>
          </p:nvSpPr>
          <p:spPr>
            <a:xfrm>
              <a:off x="400050" y="1981200"/>
              <a:ext cx="4943475" cy="657447"/>
            </a:xfrm>
            <a:prstGeom prst="rightArrow">
              <a:avLst>
                <a:gd name="adj1" fmla="val 69845"/>
                <a:gd name="adj2" fmla="val 50000"/>
              </a:avLst>
            </a:prstGeom>
            <a:noFill/>
            <a:ln w="3175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9" name="TextBox 88"/>
          <p:cNvSpPr txBox="1"/>
          <p:nvPr/>
        </p:nvSpPr>
        <p:spPr>
          <a:xfrm>
            <a:off x="1555659" y="3132008"/>
            <a:ext cx="10539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003300"/>
                </a:solidFill>
              </a:rPr>
              <a:t>=   28</a:t>
            </a:r>
          </a:p>
        </p:txBody>
      </p:sp>
      <p:sp>
        <p:nvSpPr>
          <p:cNvPr id="90" name="TextBox 89"/>
          <p:cNvSpPr txBox="1"/>
          <p:nvPr/>
        </p:nvSpPr>
        <p:spPr>
          <a:xfrm>
            <a:off x="1555658" y="3585538"/>
            <a:ext cx="10642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003300"/>
                </a:solidFill>
              </a:rPr>
              <a:t>=   63</a:t>
            </a:r>
          </a:p>
        </p:txBody>
      </p:sp>
      <p:grpSp>
        <p:nvGrpSpPr>
          <p:cNvPr id="13" name="Group 107"/>
          <p:cNvGrpSpPr/>
          <p:nvPr/>
        </p:nvGrpSpPr>
        <p:grpSpPr>
          <a:xfrm>
            <a:off x="2687701" y="3585538"/>
            <a:ext cx="2089783" cy="461665"/>
            <a:chOff x="2545165" y="4296522"/>
            <a:chExt cx="1601536" cy="461665"/>
          </a:xfrm>
        </p:grpSpPr>
        <p:sp>
          <p:nvSpPr>
            <p:cNvPr id="92" name="TextBox 91"/>
            <p:cNvSpPr txBox="1"/>
            <p:nvPr/>
          </p:nvSpPr>
          <p:spPr>
            <a:xfrm>
              <a:off x="2545165" y="4296522"/>
              <a:ext cx="116060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b="1" dirty="0">
                  <a:solidFill>
                    <a:srgbClr val="003300"/>
                  </a:solidFill>
                </a:rPr>
                <a:t>Add the 2</a:t>
              </a:r>
            </a:p>
          </p:txBody>
        </p:sp>
        <p:sp>
          <p:nvSpPr>
            <p:cNvPr id="93" name="Right Arrow 92"/>
            <p:cNvSpPr/>
            <p:nvPr/>
          </p:nvSpPr>
          <p:spPr>
            <a:xfrm>
              <a:off x="3785194" y="4426831"/>
              <a:ext cx="361507" cy="201047"/>
            </a:xfrm>
            <a:prstGeom prst="rightArrow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400"/>
            </a:p>
          </p:txBody>
        </p:sp>
      </p:grpSp>
      <p:sp>
        <p:nvSpPr>
          <p:cNvPr id="94" name="TextBox 93"/>
          <p:cNvSpPr txBox="1"/>
          <p:nvPr/>
        </p:nvSpPr>
        <p:spPr>
          <a:xfrm>
            <a:off x="4816558" y="3585538"/>
            <a:ext cx="752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003300"/>
                </a:solidFill>
              </a:rPr>
              <a:t>65</a:t>
            </a:r>
          </a:p>
        </p:txBody>
      </p:sp>
      <p:cxnSp>
        <p:nvCxnSpPr>
          <p:cNvPr id="61" name="Straight Connector 60"/>
          <p:cNvCxnSpPr/>
          <p:nvPr/>
        </p:nvCxnSpPr>
        <p:spPr>
          <a:xfrm>
            <a:off x="6383984" y="4003319"/>
            <a:ext cx="2136085" cy="0"/>
          </a:xfrm>
          <a:prstGeom prst="line">
            <a:avLst/>
          </a:prstGeom>
          <a:ln w="38100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" name="Group 69"/>
          <p:cNvGrpSpPr/>
          <p:nvPr/>
        </p:nvGrpSpPr>
        <p:grpSpPr>
          <a:xfrm>
            <a:off x="1393999" y="5369657"/>
            <a:ext cx="6356003" cy="738665"/>
            <a:chOff x="395536" y="1592473"/>
            <a:chExt cx="5544616" cy="599214"/>
          </a:xfrm>
        </p:grpSpPr>
        <p:sp>
          <p:nvSpPr>
            <p:cNvPr id="71" name="Rounded Rectangle 70"/>
            <p:cNvSpPr/>
            <p:nvPr/>
          </p:nvSpPr>
          <p:spPr>
            <a:xfrm>
              <a:off x="395536" y="1618210"/>
              <a:ext cx="5544616" cy="547740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539551" y="1592473"/>
              <a:ext cx="5256583" cy="5992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200" b="1" dirty="0"/>
                <a:t>9.4  x  7  =  65.8</a:t>
              </a:r>
            </a:p>
          </p:txBody>
        </p:sp>
      </p:grpSp>
      <p:sp>
        <p:nvSpPr>
          <p:cNvPr id="74" name="TextBox 73"/>
          <p:cNvSpPr txBox="1"/>
          <p:nvPr/>
        </p:nvSpPr>
        <p:spPr>
          <a:xfrm>
            <a:off x="431408" y="2731986"/>
            <a:ext cx="4880758" cy="369332"/>
          </a:xfrm>
          <a:prstGeom prst="rect">
            <a:avLst/>
          </a:prstGeom>
          <a:noFill/>
          <a:ln>
            <a:solidFill>
              <a:srgbClr val="FF99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rgbClr val="003300"/>
                </a:solidFill>
              </a:rPr>
              <a:t>Now multiply each top row digit by 7 as follows: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7563420" y="1252626"/>
            <a:ext cx="66684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0" b="1" dirty="0"/>
              <a:t>.</a:t>
            </a:r>
            <a:endParaRPr lang="en-GB" sz="7000" b="1" baseline="30000" dirty="0"/>
          </a:p>
        </p:txBody>
      </p:sp>
      <p:sp>
        <p:nvSpPr>
          <p:cNvPr id="54" name="TextBox 53"/>
          <p:cNvSpPr txBox="1"/>
          <p:nvPr/>
        </p:nvSpPr>
        <p:spPr>
          <a:xfrm>
            <a:off x="7563420" y="2985974"/>
            <a:ext cx="66684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0" b="1" dirty="0"/>
              <a:t>.</a:t>
            </a:r>
            <a:endParaRPr lang="en-GB" sz="7000" b="1" baseline="30000" dirty="0"/>
          </a:p>
        </p:txBody>
      </p:sp>
      <p:grpSp>
        <p:nvGrpSpPr>
          <p:cNvPr id="19" name="Group 59"/>
          <p:cNvGrpSpPr/>
          <p:nvPr/>
        </p:nvGrpSpPr>
        <p:grpSpPr>
          <a:xfrm>
            <a:off x="422449" y="4602867"/>
            <a:ext cx="3803303" cy="646331"/>
            <a:chOff x="511522" y="4536192"/>
            <a:chExt cx="3803303" cy="646331"/>
          </a:xfrm>
        </p:grpSpPr>
        <p:sp>
          <p:nvSpPr>
            <p:cNvPr id="59" name="Rounded Rectangle 58"/>
            <p:cNvSpPr/>
            <p:nvPr/>
          </p:nvSpPr>
          <p:spPr>
            <a:xfrm>
              <a:off x="511522" y="4554912"/>
              <a:ext cx="3803303" cy="608891"/>
            </a:xfrm>
            <a:prstGeom prst="roundRect">
              <a:avLst>
                <a:gd name="adj" fmla="val 33072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635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629226" y="4536192"/>
              <a:ext cx="3545278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>
                  <a:solidFill>
                    <a:srgbClr val="003300"/>
                  </a:solidFill>
                </a:rPr>
                <a:t>There is </a:t>
              </a:r>
              <a:r>
                <a:rPr lang="en-GB" b="1" dirty="0">
                  <a:solidFill>
                    <a:srgbClr val="FF0000"/>
                  </a:solidFill>
                </a:rPr>
                <a:t>one</a:t>
              </a:r>
              <a:r>
                <a:rPr lang="en-GB" b="1" dirty="0">
                  <a:solidFill>
                    <a:srgbClr val="003300"/>
                  </a:solidFill>
                </a:rPr>
                <a:t> digit after the</a:t>
              </a:r>
            </a:p>
            <a:p>
              <a:pPr algn="ctr"/>
              <a:r>
                <a:rPr lang="en-GB" b="1" dirty="0">
                  <a:solidFill>
                    <a:srgbClr val="003300"/>
                  </a:solidFill>
                </a:rPr>
                <a:t>decimal point in the </a:t>
              </a:r>
              <a:r>
                <a:rPr lang="en-GB" b="1" dirty="0">
                  <a:solidFill>
                    <a:srgbClr val="FF0000"/>
                  </a:solidFill>
                </a:rPr>
                <a:t>question</a:t>
              </a:r>
              <a:r>
                <a:rPr lang="en-GB" b="1" dirty="0">
                  <a:solidFill>
                    <a:srgbClr val="003300"/>
                  </a:solidFill>
                </a:rPr>
                <a:t>.</a:t>
              </a:r>
            </a:p>
          </p:txBody>
        </p:sp>
      </p:grpSp>
      <p:grpSp>
        <p:nvGrpSpPr>
          <p:cNvPr id="20" name="Group 61"/>
          <p:cNvGrpSpPr/>
          <p:nvPr/>
        </p:nvGrpSpPr>
        <p:grpSpPr>
          <a:xfrm>
            <a:off x="4918249" y="4602867"/>
            <a:ext cx="3803303" cy="646331"/>
            <a:chOff x="511522" y="4536192"/>
            <a:chExt cx="3803303" cy="646331"/>
          </a:xfrm>
        </p:grpSpPr>
        <p:sp>
          <p:nvSpPr>
            <p:cNvPr id="63" name="Rounded Rectangle 62"/>
            <p:cNvSpPr/>
            <p:nvPr/>
          </p:nvSpPr>
          <p:spPr>
            <a:xfrm>
              <a:off x="511522" y="4554912"/>
              <a:ext cx="3803303" cy="608891"/>
            </a:xfrm>
            <a:prstGeom prst="roundRect">
              <a:avLst>
                <a:gd name="adj" fmla="val 33072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635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629226" y="4536192"/>
              <a:ext cx="3545278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>
                  <a:solidFill>
                    <a:srgbClr val="003300"/>
                  </a:solidFill>
                </a:rPr>
                <a:t>So there has to be </a:t>
              </a:r>
              <a:r>
                <a:rPr lang="en-GB" b="1" dirty="0">
                  <a:solidFill>
                    <a:srgbClr val="FF0000"/>
                  </a:solidFill>
                </a:rPr>
                <a:t>one</a:t>
              </a:r>
              <a:r>
                <a:rPr lang="en-GB" b="1" dirty="0">
                  <a:solidFill>
                    <a:srgbClr val="003300"/>
                  </a:solidFill>
                </a:rPr>
                <a:t> digit after the decimal point in the </a:t>
              </a:r>
              <a:r>
                <a:rPr lang="en-GB" b="1" dirty="0">
                  <a:solidFill>
                    <a:srgbClr val="FF0000"/>
                  </a:solidFill>
                </a:rPr>
                <a:t>answer</a:t>
              </a:r>
              <a:r>
                <a:rPr lang="en-GB" b="1" dirty="0">
                  <a:solidFill>
                    <a:srgbClr val="003300"/>
                  </a:solidFill>
                </a:rPr>
                <a:t>.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"/>
                            </p:stCondLst>
                            <p:childTnLst>
                              <p:par>
                                <p:cTn id="48" presetID="3" presetClass="emph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9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10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10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1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3" presetClass="emph" presetSubtype="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5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3" presetClass="emph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10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000"/>
                            </p:stCondLst>
                            <p:childTnLst>
                              <p:par>
                                <p:cTn id="95" presetID="3" presetClass="emph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6" dur="2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"/>
                            </p:stCondLst>
                            <p:childTnLst>
                              <p:par>
                                <p:cTn id="10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2000"/>
                            </p:stCondLst>
                            <p:childTnLst>
                              <p:par>
                                <p:cTn id="10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1" presetID="3" presetClass="emph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3" presetID="3" presetClass="emph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4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500"/>
                            </p:stCondLst>
                            <p:childTnLst>
                              <p:par>
                                <p:cTn id="123" presetID="3" presetClass="emph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4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500"/>
                            </p:stCondLst>
                            <p:childTnLst>
                              <p:par>
                                <p:cTn id="133" presetID="3" presetClass="emph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4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500"/>
                            </p:stCondLst>
                            <p:childTnLst>
                              <p:par>
                                <p:cTn id="1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8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2500"/>
                            </p:stCondLst>
                            <p:childTnLst>
                              <p:par>
                                <p:cTn id="14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" grpId="0" animBg="1"/>
      <p:bldP spid="97" grpId="0"/>
      <p:bldP spid="98" grpId="0"/>
      <p:bldP spid="98" grpId="1"/>
      <p:bldP spid="96" grpId="0"/>
      <p:bldP spid="86" grpId="0"/>
      <p:bldP spid="88" grpId="0"/>
      <p:bldP spid="88" grpId="1"/>
      <p:bldP spid="88" grpId="2"/>
      <p:bldP spid="84" grpId="0"/>
      <p:bldP spid="84" grpId="1"/>
      <p:bldP spid="84" grpId="2"/>
      <p:bldP spid="85" grpId="0"/>
      <p:bldP spid="85" grpId="1"/>
      <p:bldP spid="85" grpId="2"/>
      <p:bldP spid="85" grpId="3"/>
      <p:bldP spid="134" grpId="0"/>
      <p:bldP spid="134" grpId="1"/>
      <p:bldP spid="192" grpId="0"/>
      <p:bldP spid="193" grpId="0"/>
      <p:bldP spid="89" grpId="0"/>
      <p:bldP spid="90" grpId="0"/>
      <p:bldP spid="94" grpId="0"/>
      <p:bldP spid="74" grpId="0" animBg="1"/>
      <p:bldP spid="52" grpId="0"/>
      <p:bldP spid="5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223284" y="129441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Multiplying Decimals by a Single Digit Number</a:t>
            </a:r>
            <a:endParaRPr lang="en-GB" b="1" i="1" dirty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You need to know your multiplication tables to make this easier.</a:t>
            </a:r>
            <a:endParaRPr lang="en-GB" sz="2000" b="1" i="1" dirty="0"/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/>
                <a:t>Multiplying Decimals by a Single Digit Number</a:t>
              </a:r>
              <a:endParaRPr lang="en-GB" sz="2400" b="1" i="1" dirty="0"/>
            </a:p>
          </p:txBody>
        </p:sp>
      </p:grp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6" name="Group 15"/>
          <p:cNvGrpSpPr/>
          <p:nvPr/>
        </p:nvGrpSpPr>
        <p:grpSpPr>
          <a:xfrm>
            <a:off x="474797" y="1453323"/>
            <a:ext cx="4793981" cy="432050"/>
            <a:chOff x="395536" y="1409580"/>
            <a:chExt cx="5544616" cy="504058"/>
          </a:xfrm>
        </p:grpSpPr>
        <p:sp>
          <p:nvSpPr>
            <p:cNvPr id="78" name="Rounded Rectangle 77"/>
            <p:cNvSpPr/>
            <p:nvPr/>
          </p:nvSpPr>
          <p:spPr>
            <a:xfrm>
              <a:off x="395536" y="1409582"/>
              <a:ext cx="5544616" cy="504056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9" name="TextBox 78"/>
            <p:cNvSpPr txBox="1"/>
            <p:nvPr/>
          </p:nvSpPr>
          <p:spPr>
            <a:xfrm>
              <a:off x="539551" y="1409580"/>
              <a:ext cx="5256583" cy="5027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Example 3:    </a:t>
              </a:r>
              <a:r>
                <a:rPr lang="en-GB" sz="2200" b="1" dirty="0"/>
                <a:t>Work out  8.9 x 3</a:t>
              </a:r>
            </a:p>
          </p:txBody>
        </p:sp>
      </p:grpSp>
      <p:sp>
        <p:nvSpPr>
          <p:cNvPr id="107" name="Rounded Rectangle 106"/>
          <p:cNvSpPr/>
          <p:nvPr/>
        </p:nvSpPr>
        <p:spPr>
          <a:xfrm>
            <a:off x="6187044" y="1422209"/>
            <a:ext cx="2532722" cy="3054541"/>
          </a:xfrm>
          <a:prstGeom prst="roundRect">
            <a:avLst>
              <a:gd name="adj" fmla="val 10247"/>
            </a:avLst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TextBox 96"/>
          <p:cNvSpPr txBox="1"/>
          <p:nvPr/>
        </p:nvSpPr>
        <p:spPr>
          <a:xfrm>
            <a:off x="7192656" y="2985974"/>
            <a:ext cx="66684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0" b="1" dirty="0"/>
              <a:t>6</a:t>
            </a:r>
            <a:endParaRPr lang="en-GB" sz="7000" b="1" baseline="30000" dirty="0"/>
          </a:p>
        </p:txBody>
      </p:sp>
      <p:sp>
        <p:nvSpPr>
          <p:cNvPr id="98" name="TextBox 97"/>
          <p:cNvSpPr txBox="1"/>
          <p:nvPr/>
        </p:nvSpPr>
        <p:spPr>
          <a:xfrm>
            <a:off x="7951700" y="2985974"/>
            <a:ext cx="66684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0" b="1" dirty="0"/>
              <a:t>7</a:t>
            </a:r>
            <a:endParaRPr lang="en-GB" sz="7000" b="1" baseline="30000" dirty="0"/>
          </a:p>
        </p:txBody>
      </p:sp>
      <p:sp>
        <p:nvSpPr>
          <p:cNvPr id="96" name="TextBox 95"/>
          <p:cNvSpPr txBox="1"/>
          <p:nvPr/>
        </p:nvSpPr>
        <p:spPr>
          <a:xfrm>
            <a:off x="6433612" y="2985974"/>
            <a:ext cx="66684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0" b="1" dirty="0"/>
              <a:t>2</a:t>
            </a:r>
            <a:endParaRPr lang="en-GB" sz="7000" b="1" baseline="30000" dirty="0"/>
          </a:p>
        </p:txBody>
      </p:sp>
      <p:sp>
        <p:nvSpPr>
          <p:cNvPr id="86" name="TextBox 85"/>
          <p:cNvSpPr txBox="1"/>
          <p:nvPr/>
        </p:nvSpPr>
        <p:spPr>
          <a:xfrm>
            <a:off x="6997633" y="2180850"/>
            <a:ext cx="66684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dirty="0"/>
              <a:t>x</a:t>
            </a:r>
            <a:endParaRPr lang="en-GB" sz="5000" baseline="30000" dirty="0"/>
          </a:p>
        </p:txBody>
      </p:sp>
      <p:sp>
        <p:nvSpPr>
          <p:cNvPr id="88" name="TextBox 87"/>
          <p:cNvSpPr txBox="1"/>
          <p:nvPr/>
        </p:nvSpPr>
        <p:spPr>
          <a:xfrm>
            <a:off x="7951700" y="2067836"/>
            <a:ext cx="66684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0" b="1" dirty="0"/>
              <a:t>3</a:t>
            </a:r>
            <a:endParaRPr lang="en-GB" sz="7000" b="1" baseline="30000" dirty="0"/>
          </a:p>
        </p:txBody>
      </p:sp>
      <p:sp>
        <p:nvSpPr>
          <p:cNvPr id="84" name="TextBox 83"/>
          <p:cNvSpPr txBox="1"/>
          <p:nvPr/>
        </p:nvSpPr>
        <p:spPr>
          <a:xfrm>
            <a:off x="7192656" y="1263998"/>
            <a:ext cx="66684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0" b="1" dirty="0"/>
              <a:t>8</a:t>
            </a:r>
            <a:endParaRPr lang="en-GB" sz="7000" b="1" baseline="30000" dirty="0"/>
          </a:p>
        </p:txBody>
      </p:sp>
      <p:sp>
        <p:nvSpPr>
          <p:cNvPr id="85" name="TextBox 84"/>
          <p:cNvSpPr txBox="1"/>
          <p:nvPr/>
        </p:nvSpPr>
        <p:spPr>
          <a:xfrm>
            <a:off x="7951700" y="1263998"/>
            <a:ext cx="66684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0" b="1" dirty="0"/>
              <a:t>9</a:t>
            </a:r>
            <a:endParaRPr lang="en-GB" sz="7000" b="1" baseline="30000" dirty="0"/>
          </a:p>
        </p:txBody>
      </p:sp>
      <p:cxnSp>
        <p:nvCxnSpPr>
          <p:cNvPr id="109" name="Straight Connector 108"/>
          <p:cNvCxnSpPr/>
          <p:nvPr/>
        </p:nvCxnSpPr>
        <p:spPr>
          <a:xfrm>
            <a:off x="6383984" y="3142006"/>
            <a:ext cx="2136085" cy="0"/>
          </a:xfrm>
          <a:prstGeom prst="line">
            <a:avLst/>
          </a:prstGeom>
          <a:ln w="38100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4" name="TextBox 133"/>
          <p:cNvSpPr txBox="1"/>
          <p:nvPr/>
        </p:nvSpPr>
        <p:spPr>
          <a:xfrm>
            <a:off x="7324731" y="3904119"/>
            <a:ext cx="4026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bg1">
                    <a:lumMod val="50000"/>
                  </a:schemeClr>
                </a:solidFill>
              </a:rPr>
              <a:t>2</a:t>
            </a:r>
            <a:endParaRPr lang="en-GB" sz="3600" b="1" baseline="300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92" name="TextBox 191"/>
          <p:cNvSpPr txBox="1"/>
          <p:nvPr/>
        </p:nvSpPr>
        <p:spPr>
          <a:xfrm>
            <a:off x="554128" y="3132008"/>
            <a:ext cx="11822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003300"/>
                </a:solidFill>
              </a:rPr>
              <a:t>3  x  9</a:t>
            </a:r>
          </a:p>
        </p:txBody>
      </p:sp>
      <p:sp>
        <p:nvSpPr>
          <p:cNvPr id="193" name="TextBox 192"/>
          <p:cNvSpPr txBox="1"/>
          <p:nvPr/>
        </p:nvSpPr>
        <p:spPr>
          <a:xfrm>
            <a:off x="554127" y="3585538"/>
            <a:ext cx="11916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003300"/>
                </a:solidFill>
              </a:rPr>
              <a:t>3  x  8</a:t>
            </a:r>
          </a:p>
        </p:txBody>
      </p:sp>
      <p:grpSp>
        <p:nvGrpSpPr>
          <p:cNvPr id="7" name="Group 200"/>
          <p:cNvGrpSpPr/>
          <p:nvPr/>
        </p:nvGrpSpPr>
        <p:grpSpPr>
          <a:xfrm>
            <a:off x="400050" y="2005874"/>
            <a:ext cx="4943475" cy="657447"/>
            <a:chOff x="400050" y="1981200"/>
            <a:chExt cx="4943475" cy="657447"/>
          </a:xfrm>
        </p:grpSpPr>
        <p:sp>
          <p:nvSpPr>
            <p:cNvPr id="173" name="TextBox 172"/>
            <p:cNvSpPr txBox="1"/>
            <p:nvPr/>
          </p:nvSpPr>
          <p:spPr>
            <a:xfrm>
              <a:off x="419101" y="2125257"/>
              <a:ext cx="44577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>
                  <a:solidFill>
                    <a:srgbClr val="003300"/>
                  </a:solidFill>
                </a:rPr>
                <a:t>First write the numbers like this</a:t>
              </a:r>
            </a:p>
          </p:txBody>
        </p:sp>
        <p:sp>
          <p:nvSpPr>
            <p:cNvPr id="200" name="Right Arrow 199"/>
            <p:cNvSpPr/>
            <p:nvPr/>
          </p:nvSpPr>
          <p:spPr>
            <a:xfrm>
              <a:off x="400050" y="1981200"/>
              <a:ext cx="4943475" cy="657447"/>
            </a:xfrm>
            <a:prstGeom prst="rightArrow">
              <a:avLst>
                <a:gd name="adj1" fmla="val 69845"/>
                <a:gd name="adj2" fmla="val 50000"/>
              </a:avLst>
            </a:prstGeom>
            <a:noFill/>
            <a:ln w="3175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9" name="TextBox 88"/>
          <p:cNvSpPr txBox="1"/>
          <p:nvPr/>
        </p:nvSpPr>
        <p:spPr>
          <a:xfrm>
            <a:off x="1555659" y="3132008"/>
            <a:ext cx="10539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003300"/>
                </a:solidFill>
              </a:rPr>
              <a:t>=   27</a:t>
            </a:r>
          </a:p>
        </p:txBody>
      </p:sp>
      <p:sp>
        <p:nvSpPr>
          <p:cNvPr id="90" name="TextBox 89"/>
          <p:cNvSpPr txBox="1"/>
          <p:nvPr/>
        </p:nvSpPr>
        <p:spPr>
          <a:xfrm>
            <a:off x="1555658" y="3585538"/>
            <a:ext cx="10642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003300"/>
                </a:solidFill>
              </a:rPr>
              <a:t>=   24</a:t>
            </a:r>
          </a:p>
        </p:txBody>
      </p:sp>
      <p:grpSp>
        <p:nvGrpSpPr>
          <p:cNvPr id="13" name="Group 107"/>
          <p:cNvGrpSpPr/>
          <p:nvPr/>
        </p:nvGrpSpPr>
        <p:grpSpPr>
          <a:xfrm>
            <a:off x="2687701" y="3585538"/>
            <a:ext cx="2089783" cy="461665"/>
            <a:chOff x="2545165" y="4296522"/>
            <a:chExt cx="1601536" cy="461665"/>
          </a:xfrm>
        </p:grpSpPr>
        <p:sp>
          <p:nvSpPr>
            <p:cNvPr id="92" name="TextBox 91"/>
            <p:cNvSpPr txBox="1"/>
            <p:nvPr/>
          </p:nvSpPr>
          <p:spPr>
            <a:xfrm>
              <a:off x="2545165" y="4296522"/>
              <a:ext cx="116060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b="1" dirty="0">
                  <a:solidFill>
                    <a:srgbClr val="003300"/>
                  </a:solidFill>
                </a:rPr>
                <a:t>Add the 2</a:t>
              </a:r>
            </a:p>
          </p:txBody>
        </p:sp>
        <p:sp>
          <p:nvSpPr>
            <p:cNvPr id="93" name="Right Arrow 92"/>
            <p:cNvSpPr/>
            <p:nvPr/>
          </p:nvSpPr>
          <p:spPr>
            <a:xfrm>
              <a:off x="3785194" y="4426831"/>
              <a:ext cx="361507" cy="201047"/>
            </a:xfrm>
            <a:prstGeom prst="rightArrow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400"/>
            </a:p>
          </p:txBody>
        </p:sp>
      </p:grpSp>
      <p:sp>
        <p:nvSpPr>
          <p:cNvPr id="94" name="TextBox 93"/>
          <p:cNvSpPr txBox="1"/>
          <p:nvPr/>
        </p:nvSpPr>
        <p:spPr>
          <a:xfrm>
            <a:off x="4816558" y="3585538"/>
            <a:ext cx="752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003300"/>
                </a:solidFill>
              </a:rPr>
              <a:t>26</a:t>
            </a:r>
          </a:p>
        </p:txBody>
      </p:sp>
      <p:cxnSp>
        <p:nvCxnSpPr>
          <p:cNvPr id="61" name="Straight Connector 60"/>
          <p:cNvCxnSpPr/>
          <p:nvPr/>
        </p:nvCxnSpPr>
        <p:spPr>
          <a:xfrm>
            <a:off x="6383984" y="4003319"/>
            <a:ext cx="2136085" cy="0"/>
          </a:xfrm>
          <a:prstGeom prst="line">
            <a:avLst/>
          </a:prstGeom>
          <a:ln w="38100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" name="Group 69"/>
          <p:cNvGrpSpPr/>
          <p:nvPr/>
        </p:nvGrpSpPr>
        <p:grpSpPr>
          <a:xfrm>
            <a:off x="1393999" y="5369657"/>
            <a:ext cx="6356003" cy="738665"/>
            <a:chOff x="395536" y="1592473"/>
            <a:chExt cx="5544616" cy="599214"/>
          </a:xfrm>
        </p:grpSpPr>
        <p:sp>
          <p:nvSpPr>
            <p:cNvPr id="71" name="Rounded Rectangle 70"/>
            <p:cNvSpPr/>
            <p:nvPr/>
          </p:nvSpPr>
          <p:spPr>
            <a:xfrm>
              <a:off x="395536" y="1618210"/>
              <a:ext cx="5544616" cy="547740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539551" y="1592473"/>
              <a:ext cx="5256583" cy="5992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200" b="1" dirty="0"/>
                <a:t>8.9  x  3  =  26.7</a:t>
              </a:r>
            </a:p>
          </p:txBody>
        </p:sp>
      </p:grpSp>
      <p:sp>
        <p:nvSpPr>
          <p:cNvPr id="74" name="TextBox 73"/>
          <p:cNvSpPr txBox="1"/>
          <p:nvPr/>
        </p:nvSpPr>
        <p:spPr>
          <a:xfrm>
            <a:off x="431408" y="2731986"/>
            <a:ext cx="4880758" cy="369332"/>
          </a:xfrm>
          <a:prstGeom prst="rect">
            <a:avLst/>
          </a:prstGeom>
          <a:noFill/>
          <a:ln>
            <a:solidFill>
              <a:srgbClr val="FF99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rgbClr val="003300"/>
                </a:solidFill>
              </a:rPr>
              <a:t>Now multiply each top row digit by 3 as follows: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7563420" y="1252626"/>
            <a:ext cx="66684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0" b="1" dirty="0"/>
              <a:t>.</a:t>
            </a:r>
            <a:endParaRPr lang="en-GB" sz="7000" b="1" baseline="30000" dirty="0"/>
          </a:p>
        </p:txBody>
      </p:sp>
      <p:sp>
        <p:nvSpPr>
          <p:cNvPr id="54" name="TextBox 53"/>
          <p:cNvSpPr txBox="1"/>
          <p:nvPr/>
        </p:nvSpPr>
        <p:spPr>
          <a:xfrm>
            <a:off x="7563420" y="2985974"/>
            <a:ext cx="66684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0" b="1" dirty="0"/>
              <a:t>.</a:t>
            </a:r>
            <a:endParaRPr lang="en-GB" sz="7000" b="1" baseline="30000" dirty="0"/>
          </a:p>
        </p:txBody>
      </p:sp>
      <p:grpSp>
        <p:nvGrpSpPr>
          <p:cNvPr id="19" name="Group 59"/>
          <p:cNvGrpSpPr/>
          <p:nvPr/>
        </p:nvGrpSpPr>
        <p:grpSpPr>
          <a:xfrm>
            <a:off x="422449" y="4602867"/>
            <a:ext cx="3803303" cy="646331"/>
            <a:chOff x="511522" y="4536192"/>
            <a:chExt cx="3803303" cy="646331"/>
          </a:xfrm>
        </p:grpSpPr>
        <p:sp>
          <p:nvSpPr>
            <p:cNvPr id="59" name="Rounded Rectangle 58"/>
            <p:cNvSpPr/>
            <p:nvPr/>
          </p:nvSpPr>
          <p:spPr>
            <a:xfrm>
              <a:off x="511522" y="4554912"/>
              <a:ext cx="3803303" cy="608891"/>
            </a:xfrm>
            <a:prstGeom prst="roundRect">
              <a:avLst>
                <a:gd name="adj" fmla="val 33072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635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629226" y="4536192"/>
              <a:ext cx="3545278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>
                  <a:solidFill>
                    <a:srgbClr val="003300"/>
                  </a:solidFill>
                </a:rPr>
                <a:t>There is </a:t>
              </a:r>
              <a:r>
                <a:rPr lang="en-GB" b="1" dirty="0">
                  <a:solidFill>
                    <a:srgbClr val="FF0000"/>
                  </a:solidFill>
                </a:rPr>
                <a:t>one</a:t>
              </a:r>
              <a:r>
                <a:rPr lang="en-GB" b="1" dirty="0">
                  <a:solidFill>
                    <a:srgbClr val="003300"/>
                  </a:solidFill>
                </a:rPr>
                <a:t> digit after the</a:t>
              </a:r>
            </a:p>
            <a:p>
              <a:pPr algn="ctr"/>
              <a:r>
                <a:rPr lang="en-GB" b="1" dirty="0">
                  <a:solidFill>
                    <a:srgbClr val="003300"/>
                  </a:solidFill>
                </a:rPr>
                <a:t>decimal point in the </a:t>
              </a:r>
              <a:r>
                <a:rPr lang="en-GB" b="1" dirty="0">
                  <a:solidFill>
                    <a:srgbClr val="FF0000"/>
                  </a:solidFill>
                </a:rPr>
                <a:t>question</a:t>
              </a:r>
              <a:r>
                <a:rPr lang="en-GB" b="1" dirty="0">
                  <a:solidFill>
                    <a:srgbClr val="003300"/>
                  </a:solidFill>
                </a:rPr>
                <a:t>.</a:t>
              </a:r>
            </a:p>
          </p:txBody>
        </p:sp>
      </p:grpSp>
      <p:grpSp>
        <p:nvGrpSpPr>
          <p:cNvPr id="20" name="Group 61"/>
          <p:cNvGrpSpPr/>
          <p:nvPr/>
        </p:nvGrpSpPr>
        <p:grpSpPr>
          <a:xfrm>
            <a:off x="4918249" y="4602867"/>
            <a:ext cx="3803303" cy="646331"/>
            <a:chOff x="511522" y="4536192"/>
            <a:chExt cx="3803303" cy="646331"/>
          </a:xfrm>
        </p:grpSpPr>
        <p:sp>
          <p:nvSpPr>
            <p:cNvPr id="63" name="Rounded Rectangle 62"/>
            <p:cNvSpPr/>
            <p:nvPr/>
          </p:nvSpPr>
          <p:spPr>
            <a:xfrm>
              <a:off x="511522" y="4554912"/>
              <a:ext cx="3803303" cy="608891"/>
            </a:xfrm>
            <a:prstGeom prst="roundRect">
              <a:avLst>
                <a:gd name="adj" fmla="val 33072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635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629226" y="4536192"/>
              <a:ext cx="3545278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>
                  <a:solidFill>
                    <a:srgbClr val="003300"/>
                  </a:solidFill>
                </a:rPr>
                <a:t>So there has to be </a:t>
              </a:r>
              <a:r>
                <a:rPr lang="en-GB" b="1" dirty="0">
                  <a:solidFill>
                    <a:srgbClr val="FF0000"/>
                  </a:solidFill>
                </a:rPr>
                <a:t>one</a:t>
              </a:r>
              <a:r>
                <a:rPr lang="en-GB" b="1" dirty="0">
                  <a:solidFill>
                    <a:srgbClr val="003300"/>
                  </a:solidFill>
                </a:rPr>
                <a:t> digit after the decimal point in the </a:t>
              </a:r>
              <a:r>
                <a:rPr lang="en-GB" b="1" dirty="0">
                  <a:solidFill>
                    <a:srgbClr val="FF0000"/>
                  </a:solidFill>
                </a:rPr>
                <a:t>answer</a:t>
              </a:r>
              <a:r>
                <a:rPr lang="en-GB" b="1" dirty="0">
                  <a:solidFill>
                    <a:srgbClr val="003300"/>
                  </a:solidFill>
                </a:rPr>
                <a:t>.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"/>
                            </p:stCondLst>
                            <p:childTnLst>
                              <p:par>
                                <p:cTn id="48" presetID="3" presetClass="emph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9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10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10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1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3" presetClass="emph" presetSubtype="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5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3" presetClass="emph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10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000"/>
                            </p:stCondLst>
                            <p:childTnLst>
                              <p:par>
                                <p:cTn id="95" presetID="3" presetClass="emph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6" dur="2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"/>
                            </p:stCondLst>
                            <p:childTnLst>
                              <p:par>
                                <p:cTn id="10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2000"/>
                            </p:stCondLst>
                            <p:childTnLst>
                              <p:par>
                                <p:cTn id="10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1" presetID="3" presetClass="emph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3" presetID="3" presetClass="emph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4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500"/>
                            </p:stCondLst>
                            <p:childTnLst>
                              <p:par>
                                <p:cTn id="123" presetID="3" presetClass="emph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4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500"/>
                            </p:stCondLst>
                            <p:childTnLst>
                              <p:par>
                                <p:cTn id="133" presetID="3" presetClass="emph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4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500"/>
                            </p:stCondLst>
                            <p:childTnLst>
                              <p:par>
                                <p:cTn id="1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8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2500"/>
                            </p:stCondLst>
                            <p:childTnLst>
                              <p:par>
                                <p:cTn id="14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" grpId="0" animBg="1"/>
      <p:bldP spid="97" grpId="0"/>
      <p:bldP spid="98" grpId="0"/>
      <p:bldP spid="98" grpId="1"/>
      <p:bldP spid="96" grpId="0"/>
      <p:bldP spid="86" grpId="0"/>
      <p:bldP spid="88" grpId="0"/>
      <p:bldP spid="88" grpId="1"/>
      <p:bldP spid="88" grpId="2"/>
      <p:bldP spid="84" grpId="0"/>
      <p:bldP spid="84" grpId="1"/>
      <p:bldP spid="84" grpId="2"/>
      <p:bldP spid="85" grpId="0"/>
      <p:bldP spid="85" grpId="1"/>
      <p:bldP spid="85" grpId="2"/>
      <p:bldP spid="85" grpId="3"/>
      <p:bldP spid="134" grpId="0"/>
      <p:bldP spid="134" grpId="1"/>
      <p:bldP spid="192" grpId="0"/>
      <p:bldP spid="193" grpId="0"/>
      <p:bldP spid="89" grpId="0"/>
      <p:bldP spid="90" grpId="0"/>
      <p:bldP spid="94" grpId="0"/>
      <p:bldP spid="74" grpId="0" animBg="1"/>
      <p:bldP spid="52" grpId="0"/>
      <p:bldP spid="5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223284" y="129441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hlinkClick r:id="rId2"/>
              </a:rPr>
              <a:t>https://www.youtube.com/watch?time_continue=70&amp;v=BAwkn4hGGyg&amp;feature=emb_title</a:t>
            </a:r>
            <a:r>
              <a:rPr lang="en-GB" dirty="0"/>
              <a:t> 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Multiplying Decimals by a Single Digit Number</a:t>
            </a:r>
            <a:endParaRPr lang="en-GB" b="1" i="1" dirty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i="1" dirty="0"/>
              <a:t>Video</a:t>
            </a:r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/>
                <a:t>Multiplying Decimals by a Single Digit Number</a:t>
              </a:r>
              <a:endParaRPr lang="en-GB" sz="2400" b="1" i="1" dirty="0"/>
            </a:p>
          </p:txBody>
        </p:sp>
      </p:grp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6" name="Group 15"/>
          <p:cNvGrpSpPr/>
          <p:nvPr/>
        </p:nvGrpSpPr>
        <p:grpSpPr>
          <a:xfrm>
            <a:off x="1876031" y="1884699"/>
            <a:ext cx="4793981" cy="1023796"/>
            <a:chOff x="395536" y="1409582"/>
            <a:chExt cx="5544616" cy="694913"/>
          </a:xfrm>
        </p:grpSpPr>
        <p:sp>
          <p:nvSpPr>
            <p:cNvPr id="78" name="Rounded Rectangle 77"/>
            <p:cNvSpPr/>
            <p:nvPr/>
          </p:nvSpPr>
          <p:spPr>
            <a:xfrm>
              <a:off x="395536" y="1409582"/>
              <a:ext cx="5544616" cy="504056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9" name="TextBox 78"/>
            <p:cNvSpPr txBox="1"/>
            <p:nvPr/>
          </p:nvSpPr>
          <p:spPr>
            <a:xfrm>
              <a:off x="519990" y="1435993"/>
              <a:ext cx="5256583" cy="6685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Please watch the first minute of this video: Stop at 1.10:</a:t>
              </a:r>
            </a:p>
            <a:p>
              <a:pPr algn="ctr"/>
              <a:endParaRPr lang="en-GB" sz="22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4280542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571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6"/>
          <p:cNvGrpSpPr/>
          <p:nvPr/>
        </p:nvGrpSpPr>
        <p:grpSpPr>
          <a:xfrm>
            <a:off x="251520" y="6273652"/>
            <a:ext cx="8568952" cy="404664"/>
            <a:chOff x="251520" y="6273652"/>
            <a:chExt cx="8568952" cy="404664"/>
          </a:xfrm>
        </p:grpSpPr>
        <p:sp>
          <p:nvSpPr>
            <p:cNvPr id="10" name="Rounded Rectangle 9"/>
            <p:cNvSpPr/>
            <p:nvPr/>
          </p:nvSpPr>
          <p:spPr>
            <a:xfrm>
              <a:off x="251520" y="6273652"/>
              <a:ext cx="8568952" cy="404664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647564" y="6291318"/>
              <a:ext cx="6228692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-  MATHS TOPICS  KS2  -</a:t>
              </a:r>
            </a:p>
          </p:txBody>
        </p:sp>
        <p:sp>
          <p:nvSpPr>
            <p:cNvPr id="8" name="Oval 7"/>
            <p:cNvSpPr/>
            <p:nvPr/>
          </p:nvSpPr>
          <p:spPr>
            <a:xfrm>
              <a:off x="287524" y="6306784"/>
              <a:ext cx="337728" cy="337728"/>
            </a:xfrm>
            <a:prstGeom prst="ellipse">
              <a:avLst/>
            </a:prstGeom>
            <a:solidFill>
              <a:srgbClr val="FFFF66"/>
            </a:solidFill>
            <a:ln w="635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0374" y="6321760"/>
              <a:ext cx="252028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rgbClr val="003300"/>
                  </a:solidFill>
                </a:rPr>
                <a:t>N</a:t>
              </a:r>
            </a:p>
          </p:txBody>
        </p:sp>
        <p:sp>
          <p:nvSpPr>
            <p:cNvPr id="15" name="Rounded Rectangle 14"/>
            <p:cNvSpPr/>
            <p:nvPr/>
          </p:nvSpPr>
          <p:spPr>
            <a:xfrm>
              <a:off x="6928012" y="6309320"/>
              <a:ext cx="1836204" cy="332656"/>
            </a:xfrm>
            <a:prstGeom prst="roundRect">
              <a:avLst>
                <a:gd name="adj" fmla="val 50000"/>
              </a:avLst>
            </a:prstGeom>
            <a:solidFill>
              <a:srgbClr val="FFFF66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7054026" y="6337149"/>
              <a:ext cx="1584176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" dirty="0"/>
                <a:t>©  </a:t>
              </a:r>
              <a:r>
                <a:rPr lang="en-GB" sz="1200" b="1" dirty="0"/>
                <a:t>B. Taylor 2012</a:t>
              </a:r>
            </a:p>
          </p:txBody>
        </p:sp>
      </p:grpSp>
      <p:sp>
        <p:nvSpPr>
          <p:cNvPr id="16" name="Rounded Rectangle 15"/>
          <p:cNvSpPr/>
          <p:nvPr/>
        </p:nvSpPr>
        <p:spPr>
          <a:xfrm>
            <a:off x="773578" y="764704"/>
            <a:ext cx="7596844" cy="4644516"/>
          </a:xfrm>
          <a:prstGeom prst="roundRect">
            <a:avLst>
              <a:gd name="adj" fmla="val 15239"/>
            </a:avLst>
          </a:prstGeom>
          <a:solidFill>
            <a:srgbClr val="FFFF99"/>
          </a:solidFill>
          <a:ln w="1016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" name="Group 23"/>
          <p:cNvGrpSpPr/>
          <p:nvPr/>
        </p:nvGrpSpPr>
        <p:grpSpPr>
          <a:xfrm>
            <a:off x="904203" y="4066211"/>
            <a:ext cx="1212384" cy="1212384"/>
            <a:chOff x="323528" y="1556792"/>
            <a:chExt cx="2223864" cy="2223864"/>
          </a:xfrm>
        </p:grpSpPr>
        <p:sp>
          <p:nvSpPr>
            <p:cNvPr id="26" name="Oval 25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28" name="Hexagon 27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28575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Octagon 28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28575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0" name="Decagon 29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" name="Regular Pentagon 30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28575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4253</TotalTime>
  <Words>711</Words>
  <Application>Microsoft Macintosh PowerPoint</Application>
  <PresentationFormat>On-screen Show (4:3)</PresentationFormat>
  <Paragraphs>151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Brian</dc:creator>
  <cp:lastModifiedBy>E Sharratt</cp:lastModifiedBy>
  <cp:revision>392</cp:revision>
  <dcterms:created xsi:type="dcterms:W3CDTF">2010-11-29T19:11:46Z</dcterms:created>
  <dcterms:modified xsi:type="dcterms:W3CDTF">2021-01-27T17:06:11Z</dcterms:modified>
</cp:coreProperties>
</file>