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83" r:id="rId9"/>
    <p:sldId id="284" r:id="rId10"/>
    <p:sldId id="285" r:id="rId11"/>
    <p:sldId id="286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itchFamily="2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8C4"/>
    <a:srgbClr val="87BD31"/>
    <a:srgbClr val="A872AE"/>
    <a:srgbClr val="F08115"/>
    <a:srgbClr val="EC73A8"/>
    <a:srgbClr val="00A7E6"/>
    <a:srgbClr val="CA4692"/>
    <a:srgbClr val="8D358B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6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278" y="108"/>
      </p:cViewPr>
      <p:guideLst>
        <p:guide orient="horz" pos="2183"/>
        <p:guide pos="2880"/>
        <p:guide pos="340"/>
        <p:guide orient="horz" pos="3952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Right Angle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143" y="2469345"/>
            <a:ext cx="5956183" cy="319086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40420" y="1527568"/>
            <a:ext cx="8253631" cy="525886"/>
          </a:xfrm>
          <a:prstGeom prst="rect">
            <a:avLst/>
          </a:prstGeom>
          <a:solidFill>
            <a:srgbClr val="EC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 right angle is 90</a:t>
            </a:r>
            <a:r>
              <a:rPr lang="en-GB" sz="2000" dirty="0">
                <a:latin typeface="Twinkl" pitchFamily="2" charset="0"/>
              </a:rPr>
              <a:t>⁰.</a:t>
            </a:r>
            <a:endParaRPr lang="en-GB" sz="20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42239" y="5511567"/>
            <a:ext cx="3229761" cy="0"/>
          </a:xfrm>
          <a:prstGeom prst="line">
            <a:avLst/>
          </a:prstGeom>
          <a:ln w="57150">
            <a:solidFill>
              <a:srgbClr val="EC73A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4572002" y="2357306"/>
            <a:ext cx="3621" cy="3179428"/>
          </a:xfrm>
          <a:prstGeom prst="line">
            <a:avLst/>
          </a:prstGeom>
          <a:ln w="57150">
            <a:solidFill>
              <a:srgbClr val="EC73A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Acute Angle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143" y="2469345"/>
            <a:ext cx="5956183" cy="319086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40420" y="1527568"/>
            <a:ext cx="8253631" cy="52588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An acute angle is less than 90</a:t>
            </a:r>
            <a:r>
              <a:rPr lang="en-GB" sz="2000" dirty="0">
                <a:latin typeface="Twinkl" pitchFamily="2" charset="0"/>
              </a:rPr>
              <a:t>⁰.</a:t>
            </a:r>
            <a:endParaRPr lang="en-GB" sz="20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42239" y="5511567"/>
            <a:ext cx="3229761" cy="0"/>
          </a:xfrm>
          <a:prstGeom prst="line">
            <a:avLst/>
          </a:prstGeom>
          <a:ln w="57150">
            <a:solidFill>
              <a:srgbClr val="F081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971413" y="3238150"/>
            <a:ext cx="2600590" cy="2281806"/>
          </a:xfrm>
          <a:prstGeom prst="line">
            <a:avLst/>
          </a:prstGeom>
          <a:ln w="57150">
            <a:solidFill>
              <a:srgbClr val="F081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2179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Obtuse Angle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143" y="2469345"/>
            <a:ext cx="5956183" cy="319086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40420" y="1527568"/>
            <a:ext cx="8253631" cy="525886"/>
          </a:xfrm>
          <a:prstGeom prst="rect">
            <a:avLst/>
          </a:prstGeom>
          <a:solidFill>
            <a:srgbClr val="A872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An obtuse angle is more than 90</a:t>
            </a:r>
            <a:r>
              <a:rPr lang="en-GB" sz="2000" dirty="0">
                <a:latin typeface="Twinkl" pitchFamily="2" charset="0"/>
              </a:rPr>
              <a:t>⁰ and less than 180⁰.</a:t>
            </a:r>
            <a:endParaRPr lang="en-GB" sz="20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42239" y="5511567"/>
            <a:ext cx="3229761" cy="0"/>
          </a:xfrm>
          <a:prstGeom prst="line">
            <a:avLst/>
          </a:prstGeom>
          <a:ln w="57150">
            <a:solidFill>
              <a:srgbClr val="A872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4546836" y="2952925"/>
            <a:ext cx="2072078" cy="2567031"/>
          </a:xfrm>
          <a:prstGeom prst="line">
            <a:avLst/>
          </a:prstGeom>
          <a:ln w="57150">
            <a:solidFill>
              <a:srgbClr val="A872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2076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Straight Angle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143" y="2469345"/>
            <a:ext cx="5956183" cy="319086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40420" y="1527568"/>
            <a:ext cx="8253631" cy="52588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 straight angle is exactly </a:t>
            </a:r>
            <a:r>
              <a:rPr lang="en-GB" sz="2000" dirty="0">
                <a:latin typeface="Twinkl" pitchFamily="2" charset="0"/>
              </a:rPr>
              <a:t>180⁰.</a:t>
            </a:r>
            <a:endParaRPr lang="en-GB" sz="20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42239" y="5511567"/>
            <a:ext cx="6400800" cy="0"/>
          </a:xfrm>
          <a:prstGeom prst="line">
            <a:avLst/>
          </a:prstGeom>
          <a:ln w="57150">
            <a:solidFill>
              <a:srgbClr val="87BD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4558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Reflex Angle</a:t>
            </a:r>
          </a:p>
        </p:txBody>
      </p:sp>
      <p:sp>
        <p:nvSpPr>
          <p:cNvPr id="6" name="Rectangle 5"/>
          <p:cNvSpPr/>
          <p:nvPr/>
        </p:nvSpPr>
        <p:spPr>
          <a:xfrm>
            <a:off x="440420" y="1527568"/>
            <a:ext cx="8253631" cy="525886"/>
          </a:xfrm>
          <a:prstGeom prst="rect">
            <a:avLst/>
          </a:prstGeom>
          <a:solidFill>
            <a:srgbClr val="0078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 reflex angle is greater than </a:t>
            </a:r>
            <a:r>
              <a:rPr lang="en-GB" sz="2000" dirty="0">
                <a:latin typeface="Twinkl" pitchFamily="2" charset="0"/>
              </a:rPr>
              <a:t>180⁰ and less than 360⁰.</a:t>
            </a:r>
            <a:endParaRPr lang="en-GB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6745" y="2290193"/>
            <a:ext cx="3670510" cy="3665142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2533475" y="4122764"/>
            <a:ext cx="2038525" cy="4619"/>
          </a:xfrm>
          <a:prstGeom prst="line">
            <a:avLst/>
          </a:prstGeom>
          <a:ln w="57150">
            <a:solidFill>
              <a:srgbClr val="0078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 flipV="1">
            <a:off x="4567237" y="4122765"/>
            <a:ext cx="1577189" cy="1303814"/>
          </a:xfrm>
          <a:prstGeom prst="line">
            <a:avLst/>
          </a:prstGeom>
          <a:ln w="57150">
            <a:solidFill>
              <a:srgbClr val="0078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1293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kind of angle is this?</a:t>
            </a:r>
          </a:p>
        </p:txBody>
      </p:sp>
      <p:sp>
        <p:nvSpPr>
          <p:cNvPr id="9" name="Obtuse"/>
          <p:cNvSpPr/>
          <p:nvPr/>
        </p:nvSpPr>
        <p:spPr>
          <a:xfrm>
            <a:off x="3911046" y="4983833"/>
            <a:ext cx="1321908" cy="525886"/>
          </a:xfrm>
          <a:prstGeom prst="rect">
            <a:avLst/>
          </a:prstGeom>
          <a:solidFill>
            <a:srgbClr val="A872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Obtuse</a:t>
            </a:r>
          </a:p>
        </p:txBody>
      </p:sp>
      <p:sp>
        <p:nvSpPr>
          <p:cNvPr id="10" name="Straight"/>
          <p:cNvSpPr/>
          <p:nvPr/>
        </p:nvSpPr>
        <p:spPr>
          <a:xfrm>
            <a:off x="5488744" y="4983833"/>
            <a:ext cx="1321908" cy="52588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Straight</a:t>
            </a:r>
          </a:p>
        </p:txBody>
      </p:sp>
      <p:sp>
        <p:nvSpPr>
          <p:cNvPr id="11" name="Reflex"/>
          <p:cNvSpPr/>
          <p:nvPr/>
        </p:nvSpPr>
        <p:spPr>
          <a:xfrm>
            <a:off x="7066442" y="4983833"/>
            <a:ext cx="1321908" cy="525886"/>
          </a:xfrm>
          <a:prstGeom prst="rect">
            <a:avLst/>
          </a:prstGeom>
          <a:solidFill>
            <a:srgbClr val="0078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Reflex</a:t>
            </a:r>
          </a:p>
        </p:txBody>
      </p:sp>
      <p:sp>
        <p:nvSpPr>
          <p:cNvPr id="14" name="Right"/>
          <p:cNvSpPr/>
          <p:nvPr/>
        </p:nvSpPr>
        <p:spPr>
          <a:xfrm>
            <a:off x="755650" y="4983833"/>
            <a:ext cx="1321908" cy="525886"/>
          </a:xfrm>
          <a:prstGeom prst="rect">
            <a:avLst/>
          </a:prstGeom>
          <a:solidFill>
            <a:srgbClr val="EC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Right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139" y="2263948"/>
            <a:ext cx="5805721" cy="1309761"/>
          </a:xfrm>
          <a:prstGeom prst="rect">
            <a:avLst/>
          </a:prstGeom>
        </p:spPr>
      </p:pic>
      <p:pic>
        <p:nvPicPr>
          <p:cNvPr id="26" name="Tick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299" y="4698591"/>
            <a:ext cx="1147953" cy="1195430"/>
          </a:xfrm>
          <a:prstGeom prst="rect">
            <a:avLst/>
          </a:prstGeom>
        </p:spPr>
      </p:pic>
      <p:pic>
        <p:nvPicPr>
          <p:cNvPr id="27" name="Cross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839" y="4649061"/>
            <a:ext cx="950321" cy="1210776"/>
          </a:xfrm>
          <a:prstGeom prst="rect">
            <a:avLst/>
          </a:prstGeom>
        </p:spPr>
      </p:pic>
      <p:pic>
        <p:nvPicPr>
          <p:cNvPr id="28" name="Cross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537" y="4633715"/>
            <a:ext cx="950321" cy="1210776"/>
          </a:xfrm>
          <a:prstGeom prst="rect">
            <a:avLst/>
          </a:prstGeom>
        </p:spPr>
      </p:pic>
      <p:pic>
        <p:nvPicPr>
          <p:cNvPr id="29" name="Cross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235" y="4633715"/>
            <a:ext cx="950321" cy="1210776"/>
          </a:xfrm>
          <a:prstGeom prst="rect">
            <a:avLst/>
          </a:prstGeom>
        </p:spPr>
      </p:pic>
      <p:pic>
        <p:nvPicPr>
          <p:cNvPr id="30" name="Cro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605" y="4649061"/>
            <a:ext cx="950321" cy="1210776"/>
          </a:xfrm>
          <a:prstGeom prst="rect">
            <a:avLst/>
          </a:prstGeom>
        </p:spPr>
      </p:pic>
      <p:sp>
        <p:nvSpPr>
          <p:cNvPr id="6" name="Acute"/>
          <p:cNvSpPr/>
          <p:nvPr/>
        </p:nvSpPr>
        <p:spPr>
          <a:xfrm>
            <a:off x="2333348" y="4983833"/>
            <a:ext cx="1321908" cy="52588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Acute</a:t>
            </a:r>
          </a:p>
        </p:txBody>
      </p:sp>
      <p:pic>
        <p:nvPicPr>
          <p:cNvPr id="32" name="Tick front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34" r="74381"/>
          <a:stretch/>
        </p:blipFill>
        <p:spPr>
          <a:xfrm>
            <a:off x="2577298" y="5332577"/>
            <a:ext cx="294089" cy="561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91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kind of angle is this?</a:t>
            </a:r>
          </a:p>
        </p:txBody>
      </p:sp>
      <p:sp>
        <p:nvSpPr>
          <p:cNvPr id="9" name="Obtuse"/>
          <p:cNvSpPr/>
          <p:nvPr/>
        </p:nvSpPr>
        <p:spPr>
          <a:xfrm>
            <a:off x="3911046" y="4983833"/>
            <a:ext cx="1321908" cy="525886"/>
          </a:xfrm>
          <a:prstGeom prst="rect">
            <a:avLst/>
          </a:prstGeom>
          <a:solidFill>
            <a:srgbClr val="A872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Obtuse</a:t>
            </a:r>
          </a:p>
        </p:txBody>
      </p:sp>
      <p:sp>
        <p:nvSpPr>
          <p:cNvPr id="10" name="Straight"/>
          <p:cNvSpPr/>
          <p:nvPr/>
        </p:nvSpPr>
        <p:spPr>
          <a:xfrm>
            <a:off x="5488744" y="4983833"/>
            <a:ext cx="1321908" cy="52588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Straight</a:t>
            </a:r>
          </a:p>
        </p:txBody>
      </p:sp>
      <p:sp>
        <p:nvSpPr>
          <p:cNvPr id="11" name="Reflex"/>
          <p:cNvSpPr/>
          <p:nvPr/>
        </p:nvSpPr>
        <p:spPr>
          <a:xfrm>
            <a:off x="7066442" y="4983833"/>
            <a:ext cx="1321908" cy="525886"/>
          </a:xfrm>
          <a:prstGeom prst="rect">
            <a:avLst/>
          </a:prstGeom>
          <a:solidFill>
            <a:srgbClr val="0078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Reflex</a:t>
            </a:r>
          </a:p>
        </p:txBody>
      </p:sp>
      <p:pic>
        <p:nvPicPr>
          <p:cNvPr id="26" name="Tic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666" y="4698591"/>
            <a:ext cx="1147953" cy="1195430"/>
          </a:xfrm>
          <a:prstGeom prst="rect">
            <a:avLst/>
          </a:prstGeom>
        </p:spPr>
      </p:pic>
      <p:pic>
        <p:nvPicPr>
          <p:cNvPr id="27" name="Cross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839" y="4649061"/>
            <a:ext cx="950321" cy="1210776"/>
          </a:xfrm>
          <a:prstGeom prst="rect">
            <a:avLst/>
          </a:prstGeom>
        </p:spPr>
      </p:pic>
      <p:pic>
        <p:nvPicPr>
          <p:cNvPr id="28" name="Cross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537" y="4633715"/>
            <a:ext cx="950321" cy="1210776"/>
          </a:xfrm>
          <a:prstGeom prst="rect">
            <a:avLst/>
          </a:prstGeom>
        </p:spPr>
      </p:pic>
      <p:pic>
        <p:nvPicPr>
          <p:cNvPr id="29" name="Cross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235" y="4633715"/>
            <a:ext cx="950321" cy="1210776"/>
          </a:xfrm>
          <a:prstGeom prst="rect">
            <a:avLst/>
          </a:prstGeom>
        </p:spPr>
      </p:pic>
      <p:sp>
        <p:nvSpPr>
          <p:cNvPr id="6" name="Acute"/>
          <p:cNvSpPr/>
          <p:nvPr/>
        </p:nvSpPr>
        <p:spPr>
          <a:xfrm>
            <a:off x="2333348" y="4983833"/>
            <a:ext cx="1321908" cy="52588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Acute</a:t>
            </a:r>
          </a:p>
        </p:txBody>
      </p:sp>
      <p:sp>
        <p:nvSpPr>
          <p:cNvPr id="14" name="Right"/>
          <p:cNvSpPr/>
          <p:nvPr/>
        </p:nvSpPr>
        <p:spPr>
          <a:xfrm>
            <a:off x="755650" y="4983833"/>
            <a:ext cx="1321908" cy="525886"/>
          </a:xfrm>
          <a:prstGeom prst="rect">
            <a:avLst/>
          </a:prstGeom>
          <a:solidFill>
            <a:srgbClr val="EC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Right</a:t>
            </a:r>
          </a:p>
        </p:txBody>
      </p:sp>
      <p:pic>
        <p:nvPicPr>
          <p:cNvPr id="32" name="Tick front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34" r="74381"/>
          <a:stretch/>
        </p:blipFill>
        <p:spPr>
          <a:xfrm>
            <a:off x="917665" y="5332577"/>
            <a:ext cx="294089" cy="561444"/>
          </a:xfrm>
          <a:prstGeom prst="rect">
            <a:avLst/>
          </a:prstGeom>
        </p:spPr>
      </p:pic>
      <p:pic>
        <p:nvPicPr>
          <p:cNvPr id="30" name="Cro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776" y="4633715"/>
            <a:ext cx="950321" cy="121077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935" y="1406089"/>
            <a:ext cx="3712129" cy="303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280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kind of angle is this?</a:t>
            </a:r>
          </a:p>
        </p:txBody>
      </p:sp>
      <p:sp>
        <p:nvSpPr>
          <p:cNvPr id="10" name="Straight"/>
          <p:cNvSpPr/>
          <p:nvPr/>
        </p:nvSpPr>
        <p:spPr>
          <a:xfrm>
            <a:off x="5488744" y="4983833"/>
            <a:ext cx="1321908" cy="52588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Straight</a:t>
            </a:r>
          </a:p>
        </p:txBody>
      </p:sp>
      <p:sp>
        <p:nvSpPr>
          <p:cNvPr id="11" name="Reflex"/>
          <p:cNvSpPr/>
          <p:nvPr/>
        </p:nvSpPr>
        <p:spPr>
          <a:xfrm>
            <a:off x="7066442" y="4983833"/>
            <a:ext cx="1321908" cy="525886"/>
          </a:xfrm>
          <a:prstGeom prst="rect">
            <a:avLst/>
          </a:prstGeom>
          <a:solidFill>
            <a:srgbClr val="0078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Reflex</a:t>
            </a:r>
          </a:p>
        </p:txBody>
      </p:sp>
      <p:pic>
        <p:nvPicPr>
          <p:cNvPr id="26" name="Tic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833" y="4681813"/>
            <a:ext cx="1147953" cy="1195430"/>
          </a:xfrm>
          <a:prstGeom prst="rect">
            <a:avLst/>
          </a:prstGeom>
        </p:spPr>
      </p:pic>
      <p:pic>
        <p:nvPicPr>
          <p:cNvPr id="28" name="Cross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537" y="4633715"/>
            <a:ext cx="950321" cy="1210776"/>
          </a:xfrm>
          <a:prstGeom prst="rect">
            <a:avLst/>
          </a:prstGeom>
        </p:spPr>
      </p:pic>
      <p:pic>
        <p:nvPicPr>
          <p:cNvPr id="29" name="Cross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235" y="4633715"/>
            <a:ext cx="950321" cy="1210776"/>
          </a:xfrm>
          <a:prstGeom prst="rect">
            <a:avLst/>
          </a:prstGeom>
        </p:spPr>
      </p:pic>
      <p:sp>
        <p:nvSpPr>
          <p:cNvPr id="6" name="Acute"/>
          <p:cNvSpPr/>
          <p:nvPr/>
        </p:nvSpPr>
        <p:spPr>
          <a:xfrm>
            <a:off x="2333348" y="4983833"/>
            <a:ext cx="1321908" cy="52588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Acute</a:t>
            </a:r>
          </a:p>
        </p:txBody>
      </p:sp>
      <p:sp>
        <p:nvSpPr>
          <p:cNvPr id="14" name="Right"/>
          <p:cNvSpPr/>
          <p:nvPr/>
        </p:nvSpPr>
        <p:spPr>
          <a:xfrm>
            <a:off x="755650" y="4983833"/>
            <a:ext cx="1321908" cy="525886"/>
          </a:xfrm>
          <a:prstGeom prst="rect">
            <a:avLst/>
          </a:prstGeom>
          <a:solidFill>
            <a:srgbClr val="EC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Right</a:t>
            </a:r>
          </a:p>
        </p:txBody>
      </p:sp>
      <p:pic>
        <p:nvPicPr>
          <p:cNvPr id="30" name="Cro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776" y="4633715"/>
            <a:ext cx="950321" cy="121077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193" y="1711354"/>
            <a:ext cx="5598894" cy="2544700"/>
          </a:xfrm>
          <a:prstGeom prst="rect">
            <a:avLst/>
          </a:prstGeom>
        </p:spPr>
      </p:pic>
      <p:pic>
        <p:nvPicPr>
          <p:cNvPr id="27" name="Cross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322" y="4633715"/>
            <a:ext cx="950321" cy="1210776"/>
          </a:xfrm>
          <a:prstGeom prst="rect">
            <a:avLst/>
          </a:prstGeom>
        </p:spPr>
      </p:pic>
      <p:sp>
        <p:nvSpPr>
          <p:cNvPr id="9" name="Obtuse"/>
          <p:cNvSpPr/>
          <p:nvPr/>
        </p:nvSpPr>
        <p:spPr>
          <a:xfrm>
            <a:off x="3911046" y="4983833"/>
            <a:ext cx="1321908" cy="525886"/>
          </a:xfrm>
          <a:prstGeom prst="rect">
            <a:avLst/>
          </a:prstGeom>
          <a:solidFill>
            <a:srgbClr val="A872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Obtuse</a:t>
            </a:r>
          </a:p>
        </p:txBody>
      </p:sp>
      <p:pic>
        <p:nvPicPr>
          <p:cNvPr id="32" name="Tick front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34" r="74381"/>
          <a:stretch/>
        </p:blipFill>
        <p:spPr>
          <a:xfrm>
            <a:off x="4059832" y="5315799"/>
            <a:ext cx="294089" cy="561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253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kind of angle is this?</a:t>
            </a:r>
          </a:p>
        </p:txBody>
      </p:sp>
      <p:sp>
        <p:nvSpPr>
          <p:cNvPr id="11" name="Reflex"/>
          <p:cNvSpPr/>
          <p:nvPr/>
        </p:nvSpPr>
        <p:spPr>
          <a:xfrm>
            <a:off x="7066442" y="4983833"/>
            <a:ext cx="1321908" cy="525886"/>
          </a:xfrm>
          <a:prstGeom prst="rect">
            <a:avLst/>
          </a:prstGeom>
          <a:solidFill>
            <a:srgbClr val="0078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Reflex</a:t>
            </a:r>
          </a:p>
        </p:txBody>
      </p:sp>
      <p:pic>
        <p:nvPicPr>
          <p:cNvPr id="26" name="Tic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043" y="4681813"/>
            <a:ext cx="1147953" cy="1195430"/>
          </a:xfrm>
          <a:prstGeom prst="rect">
            <a:avLst/>
          </a:prstGeom>
        </p:spPr>
      </p:pic>
      <p:pic>
        <p:nvPicPr>
          <p:cNvPr id="29" name="Cross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235" y="4633715"/>
            <a:ext cx="950321" cy="1210776"/>
          </a:xfrm>
          <a:prstGeom prst="rect">
            <a:avLst/>
          </a:prstGeom>
        </p:spPr>
      </p:pic>
      <p:sp>
        <p:nvSpPr>
          <p:cNvPr id="6" name="Acute"/>
          <p:cNvSpPr/>
          <p:nvPr/>
        </p:nvSpPr>
        <p:spPr>
          <a:xfrm>
            <a:off x="2333348" y="4983833"/>
            <a:ext cx="1321908" cy="52588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Acute</a:t>
            </a:r>
          </a:p>
        </p:txBody>
      </p:sp>
      <p:sp>
        <p:nvSpPr>
          <p:cNvPr id="14" name="Right"/>
          <p:cNvSpPr/>
          <p:nvPr/>
        </p:nvSpPr>
        <p:spPr>
          <a:xfrm>
            <a:off x="755650" y="4983833"/>
            <a:ext cx="1321908" cy="525886"/>
          </a:xfrm>
          <a:prstGeom prst="rect">
            <a:avLst/>
          </a:prstGeom>
          <a:solidFill>
            <a:srgbClr val="EC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Right</a:t>
            </a:r>
          </a:p>
        </p:txBody>
      </p:sp>
      <p:pic>
        <p:nvPicPr>
          <p:cNvPr id="30" name="Cro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776" y="4633715"/>
            <a:ext cx="950321" cy="1210776"/>
          </a:xfrm>
          <a:prstGeom prst="rect">
            <a:avLst/>
          </a:prstGeom>
        </p:spPr>
      </p:pic>
      <p:pic>
        <p:nvPicPr>
          <p:cNvPr id="27" name="Cross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322" y="4633715"/>
            <a:ext cx="950321" cy="1210776"/>
          </a:xfrm>
          <a:prstGeom prst="rect">
            <a:avLst/>
          </a:prstGeom>
        </p:spPr>
      </p:pic>
      <p:sp>
        <p:nvSpPr>
          <p:cNvPr id="9" name="Obtuse"/>
          <p:cNvSpPr/>
          <p:nvPr/>
        </p:nvSpPr>
        <p:spPr>
          <a:xfrm>
            <a:off x="3911046" y="4983833"/>
            <a:ext cx="1321908" cy="525886"/>
          </a:xfrm>
          <a:prstGeom prst="rect">
            <a:avLst/>
          </a:prstGeom>
          <a:solidFill>
            <a:srgbClr val="A872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Obtuse</a:t>
            </a:r>
          </a:p>
        </p:txBody>
      </p:sp>
      <p:sp>
        <p:nvSpPr>
          <p:cNvPr id="15" name="Chord 14"/>
          <p:cNvSpPr/>
          <p:nvPr/>
        </p:nvSpPr>
        <p:spPr>
          <a:xfrm rot="6690112">
            <a:off x="4173332" y="3015918"/>
            <a:ext cx="797335" cy="835590"/>
          </a:xfrm>
          <a:prstGeom prst="chord">
            <a:avLst>
              <a:gd name="adj1" fmla="val 4719834"/>
              <a:gd name="adj2" fmla="val 1435048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63878" y="3363985"/>
            <a:ext cx="6216243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Straight"/>
          <p:cNvSpPr/>
          <p:nvPr/>
        </p:nvSpPr>
        <p:spPr>
          <a:xfrm>
            <a:off x="5488744" y="4983833"/>
            <a:ext cx="1321908" cy="52588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Straight</a:t>
            </a:r>
          </a:p>
        </p:txBody>
      </p:sp>
      <p:pic>
        <p:nvPicPr>
          <p:cNvPr id="32" name="Tick front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34" r="74381"/>
          <a:stretch/>
        </p:blipFill>
        <p:spPr>
          <a:xfrm>
            <a:off x="5642042" y="5315799"/>
            <a:ext cx="294089" cy="561444"/>
          </a:xfrm>
          <a:prstGeom prst="rect">
            <a:avLst/>
          </a:prstGeom>
        </p:spPr>
      </p:pic>
      <p:pic>
        <p:nvPicPr>
          <p:cNvPr id="28" name="Cross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002" y="4666467"/>
            <a:ext cx="950321" cy="1210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360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kind of angle is this?</a:t>
            </a:r>
          </a:p>
        </p:txBody>
      </p:sp>
      <p:pic>
        <p:nvPicPr>
          <p:cNvPr id="26" name="Tic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397" y="4681813"/>
            <a:ext cx="1147953" cy="1195430"/>
          </a:xfrm>
          <a:prstGeom prst="rect">
            <a:avLst/>
          </a:prstGeom>
        </p:spPr>
      </p:pic>
      <p:sp>
        <p:nvSpPr>
          <p:cNvPr id="6" name="Acute"/>
          <p:cNvSpPr/>
          <p:nvPr/>
        </p:nvSpPr>
        <p:spPr>
          <a:xfrm>
            <a:off x="2333348" y="4983833"/>
            <a:ext cx="1321908" cy="52588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Acute</a:t>
            </a:r>
          </a:p>
        </p:txBody>
      </p:sp>
      <p:sp>
        <p:nvSpPr>
          <p:cNvPr id="14" name="Right"/>
          <p:cNvSpPr/>
          <p:nvPr/>
        </p:nvSpPr>
        <p:spPr>
          <a:xfrm>
            <a:off x="755650" y="4983833"/>
            <a:ext cx="1321908" cy="525886"/>
          </a:xfrm>
          <a:prstGeom prst="rect">
            <a:avLst/>
          </a:prstGeom>
          <a:solidFill>
            <a:srgbClr val="EC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Right</a:t>
            </a:r>
          </a:p>
        </p:txBody>
      </p:sp>
      <p:pic>
        <p:nvPicPr>
          <p:cNvPr id="30" name="Cro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776" y="4633715"/>
            <a:ext cx="950321" cy="1210776"/>
          </a:xfrm>
          <a:prstGeom prst="rect">
            <a:avLst/>
          </a:prstGeom>
        </p:spPr>
      </p:pic>
      <p:pic>
        <p:nvPicPr>
          <p:cNvPr id="27" name="Cross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322" y="4633715"/>
            <a:ext cx="950321" cy="1210776"/>
          </a:xfrm>
          <a:prstGeom prst="rect">
            <a:avLst/>
          </a:prstGeom>
        </p:spPr>
      </p:pic>
      <p:sp>
        <p:nvSpPr>
          <p:cNvPr id="9" name="Obtuse"/>
          <p:cNvSpPr/>
          <p:nvPr/>
        </p:nvSpPr>
        <p:spPr>
          <a:xfrm>
            <a:off x="3911046" y="4983833"/>
            <a:ext cx="1321908" cy="525886"/>
          </a:xfrm>
          <a:prstGeom prst="rect">
            <a:avLst/>
          </a:prstGeom>
          <a:solidFill>
            <a:srgbClr val="A872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Obtuse</a:t>
            </a:r>
          </a:p>
        </p:txBody>
      </p:sp>
      <p:sp>
        <p:nvSpPr>
          <p:cNvPr id="10" name="Straight"/>
          <p:cNvSpPr/>
          <p:nvPr/>
        </p:nvSpPr>
        <p:spPr>
          <a:xfrm>
            <a:off x="5488744" y="4983833"/>
            <a:ext cx="1321908" cy="52588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Straight</a:t>
            </a:r>
          </a:p>
        </p:txBody>
      </p:sp>
      <p:pic>
        <p:nvPicPr>
          <p:cNvPr id="28" name="Cross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002" y="4666467"/>
            <a:ext cx="950321" cy="121077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348" y="1694576"/>
            <a:ext cx="4996198" cy="2872251"/>
          </a:xfrm>
          <a:prstGeom prst="rect">
            <a:avLst/>
          </a:prstGeom>
        </p:spPr>
      </p:pic>
      <p:sp>
        <p:nvSpPr>
          <p:cNvPr id="11" name="Reflex"/>
          <p:cNvSpPr/>
          <p:nvPr/>
        </p:nvSpPr>
        <p:spPr>
          <a:xfrm>
            <a:off x="7066442" y="4983833"/>
            <a:ext cx="1321908" cy="525886"/>
          </a:xfrm>
          <a:prstGeom prst="rect">
            <a:avLst/>
          </a:prstGeom>
          <a:solidFill>
            <a:srgbClr val="0078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Reflex</a:t>
            </a:r>
          </a:p>
        </p:txBody>
      </p:sp>
      <p:pic>
        <p:nvPicPr>
          <p:cNvPr id="32" name="Tick front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34" r="74381"/>
          <a:stretch/>
        </p:blipFill>
        <p:spPr>
          <a:xfrm>
            <a:off x="7240396" y="5315799"/>
            <a:ext cx="294089" cy="561444"/>
          </a:xfrm>
          <a:prstGeom prst="rect">
            <a:avLst/>
          </a:prstGeom>
        </p:spPr>
      </p:pic>
      <p:pic>
        <p:nvPicPr>
          <p:cNvPr id="29" name="Cross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9370" y="4692438"/>
            <a:ext cx="950321" cy="1210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952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55</TotalTime>
  <Words>122</Words>
  <Application>Microsoft Office PowerPoint</Application>
  <PresentationFormat>On-screen Show (4:3)</PresentationFormat>
  <Paragraphs>40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Twinkl</vt:lpstr>
      <vt:lpstr>Arial</vt:lpstr>
      <vt:lpstr>Office Theme</vt:lpstr>
      <vt:lpstr>PowerPoint Presentation</vt:lpstr>
      <vt:lpstr>Right Angle</vt:lpstr>
      <vt:lpstr>Acute Angle</vt:lpstr>
      <vt:lpstr>Obtuse Angle</vt:lpstr>
      <vt:lpstr>Straight Angle</vt:lpstr>
      <vt:lpstr>Reflex Angle</vt:lpstr>
      <vt:lpstr>What kind of angle is this?</vt:lpstr>
      <vt:lpstr>What kind of angle is this?</vt:lpstr>
      <vt:lpstr>What kind of angle is this?</vt:lpstr>
      <vt:lpstr>What kind of angle is this?</vt:lpstr>
      <vt:lpstr>What kind of angle is this?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Maddison Wells</dc:creator>
  <cp:lastModifiedBy>Maddison Wells</cp:lastModifiedBy>
  <cp:revision>9</cp:revision>
  <dcterms:created xsi:type="dcterms:W3CDTF">2019-06-24T06:27:01Z</dcterms:created>
  <dcterms:modified xsi:type="dcterms:W3CDTF">2019-06-24T08:26:32Z</dcterms:modified>
</cp:coreProperties>
</file>