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347" r:id="rId3"/>
    <p:sldId id="348" r:id="rId4"/>
    <p:sldId id="349" r:id="rId5"/>
    <p:sldId id="350" r:id="rId6"/>
    <p:sldId id="353" r:id="rId7"/>
    <p:sldId id="354" r:id="rId8"/>
    <p:sldId id="351" r:id="rId9"/>
    <p:sldId id="352" r:id="rId10"/>
    <p:sldId id="355" r:id="rId11"/>
    <p:sldId id="356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CBD"/>
    <a:srgbClr val="DEA900"/>
    <a:srgbClr val="33CC33"/>
    <a:srgbClr val="FF9900"/>
    <a:srgbClr val="FFFFD9"/>
    <a:srgbClr val="FFFFCC"/>
    <a:srgbClr val="A50021"/>
    <a:srgbClr val="EAEAEA"/>
    <a:srgbClr val="B0B0B0"/>
    <a:srgbClr val="D7D7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740B2B-EDCC-664D-857A-16E64F4A7FB9}" v="350" dt="2021-01-21T18:00:01.6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68" autoAdjust="0"/>
    <p:restoredTop sz="94281" autoAdjust="0"/>
  </p:normalViewPr>
  <p:slideViewPr>
    <p:cSldViewPr snapToGrid="0">
      <p:cViewPr varScale="1">
        <p:scale>
          <a:sx n="105" d="100"/>
          <a:sy n="105" d="100"/>
        </p:scale>
        <p:origin x="97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72740B2B-EDCC-664D-857A-16E64F4A7FB9}"/>
    <pc:docChg chg="undo custSel addSld delSld modSld sldOrd">
      <pc:chgData name="E Sharratt" userId="240a805a-42a6-4db4-8f33-c1edd6012f04" providerId="ADAL" clId="{72740B2B-EDCC-664D-857A-16E64F4A7FB9}" dt="2021-01-21T18:00:01.640" v="761"/>
      <pc:docMkLst>
        <pc:docMk/>
      </pc:docMkLst>
      <pc:sldChg chg="addSp delSp modSp mod">
        <pc:chgData name="E Sharratt" userId="240a805a-42a6-4db4-8f33-c1edd6012f04" providerId="ADAL" clId="{72740B2B-EDCC-664D-857A-16E64F4A7FB9}" dt="2021-01-21T16:19:09.222" v="735" actId="478"/>
        <pc:sldMkLst>
          <pc:docMk/>
          <pc:sldMk cId="0" sldId="256"/>
        </pc:sldMkLst>
        <pc:spChg chg="add del mod">
          <ac:chgData name="E Sharratt" userId="240a805a-42a6-4db4-8f33-c1edd6012f04" providerId="ADAL" clId="{72740B2B-EDCC-664D-857A-16E64F4A7FB9}" dt="2021-01-21T16:19:09.222" v="735" actId="478"/>
          <ac:spMkLst>
            <pc:docMk/>
            <pc:sldMk cId="0" sldId="256"/>
            <ac:spMk id="2" creationId="{35D7292A-2E2F-9F4A-9689-DA69DBAE5B3E}"/>
          </ac:spMkLst>
        </pc:spChg>
        <pc:spChg chg="mod">
          <ac:chgData name="E Sharratt" userId="240a805a-42a6-4db4-8f33-c1edd6012f04" providerId="ADAL" clId="{72740B2B-EDCC-664D-857A-16E64F4A7FB9}" dt="2021-01-21T15:45:34.543" v="8" actId="20577"/>
          <ac:spMkLst>
            <pc:docMk/>
            <pc:sldMk cId="0" sldId="256"/>
            <ac:spMk id="13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5:38.634" v="9" actId="478"/>
          <ac:spMkLst>
            <pc:docMk/>
            <pc:sldMk cId="0" sldId="256"/>
            <ac:spMk id="14" creationId="{00000000-0000-0000-0000-000000000000}"/>
          </ac:spMkLst>
        </pc:spChg>
        <pc:grpChg chg="add del">
          <ac:chgData name="E Sharratt" userId="240a805a-42a6-4db4-8f33-c1edd6012f04" providerId="ADAL" clId="{72740B2B-EDCC-664D-857A-16E64F4A7FB9}" dt="2021-01-21T15:45:42.307" v="11" actId="478"/>
          <ac:grpSpMkLst>
            <pc:docMk/>
            <pc:sldMk cId="0" sldId="256"/>
            <ac:grpSpMk id="17" creationId="{00000000-0000-0000-0000-000000000000}"/>
          </ac:grpSpMkLst>
        </pc:grpChg>
      </pc:sldChg>
      <pc:sldChg chg="add del">
        <pc:chgData name="E Sharratt" userId="240a805a-42a6-4db4-8f33-c1edd6012f04" providerId="ADAL" clId="{72740B2B-EDCC-664D-857A-16E64F4A7FB9}" dt="2021-01-21T15:55:04.787" v="268"/>
        <pc:sldMkLst>
          <pc:docMk/>
          <pc:sldMk cId="201942111" sldId="258"/>
        </pc:sldMkLst>
      </pc:sldChg>
      <pc:sldChg chg="add del">
        <pc:chgData name="E Sharratt" userId="240a805a-42a6-4db4-8f33-c1edd6012f04" providerId="ADAL" clId="{72740B2B-EDCC-664D-857A-16E64F4A7FB9}" dt="2021-01-21T16:00:49.613" v="421" actId="2696"/>
        <pc:sldMkLst>
          <pc:docMk/>
          <pc:sldMk cId="2331027511" sldId="259"/>
        </pc:sldMkLst>
      </pc:sldChg>
      <pc:sldChg chg="add del">
        <pc:chgData name="E Sharratt" userId="240a805a-42a6-4db4-8f33-c1edd6012f04" providerId="ADAL" clId="{72740B2B-EDCC-664D-857A-16E64F4A7FB9}" dt="2021-01-21T16:04:55.445" v="466" actId="2696"/>
        <pc:sldMkLst>
          <pc:docMk/>
          <pc:sldMk cId="2000996795" sldId="260"/>
        </pc:sldMkLst>
      </pc:sldChg>
      <pc:sldChg chg="add del">
        <pc:chgData name="E Sharratt" userId="240a805a-42a6-4db4-8f33-c1edd6012f04" providerId="ADAL" clId="{72740B2B-EDCC-664D-857A-16E64F4A7FB9}" dt="2021-01-21T16:04:55.054" v="465" actId="2696"/>
        <pc:sldMkLst>
          <pc:docMk/>
          <pc:sldMk cId="1191696270" sldId="262"/>
        </pc:sldMkLst>
      </pc:sldChg>
      <pc:sldChg chg="add del">
        <pc:chgData name="E Sharratt" userId="240a805a-42a6-4db4-8f33-c1edd6012f04" providerId="ADAL" clId="{72740B2B-EDCC-664D-857A-16E64F4A7FB9}" dt="2021-01-21T16:04:54.548" v="464" actId="2696"/>
        <pc:sldMkLst>
          <pc:docMk/>
          <pc:sldMk cId="3691440577" sldId="263"/>
        </pc:sldMkLst>
      </pc:sldChg>
      <pc:sldChg chg="add del">
        <pc:chgData name="E Sharratt" userId="240a805a-42a6-4db4-8f33-c1edd6012f04" providerId="ADAL" clId="{72740B2B-EDCC-664D-857A-16E64F4A7FB9}" dt="2021-01-21T16:04:57.805" v="468" actId="2696"/>
        <pc:sldMkLst>
          <pc:docMk/>
          <pc:sldMk cId="4028061915" sldId="264"/>
        </pc:sldMkLst>
      </pc:sldChg>
      <pc:sldChg chg="add del">
        <pc:chgData name="E Sharratt" userId="240a805a-42a6-4db4-8f33-c1edd6012f04" providerId="ADAL" clId="{72740B2B-EDCC-664D-857A-16E64F4A7FB9}" dt="2021-01-21T16:04:56.970" v="467" actId="2696"/>
        <pc:sldMkLst>
          <pc:docMk/>
          <pc:sldMk cId="159525741" sldId="265"/>
        </pc:sldMkLst>
      </pc:sldChg>
      <pc:sldChg chg="delSp mod">
        <pc:chgData name="E Sharratt" userId="240a805a-42a6-4db4-8f33-c1edd6012f04" providerId="ADAL" clId="{72740B2B-EDCC-664D-857A-16E64F4A7FB9}" dt="2021-01-21T15:46:30.968" v="56" actId="478"/>
        <pc:sldMkLst>
          <pc:docMk/>
          <pc:sldMk cId="0" sldId="270"/>
        </pc:sldMkLst>
        <pc:spChg chg="del">
          <ac:chgData name="E Sharratt" userId="240a805a-42a6-4db4-8f33-c1edd6012f04" providerId="ADAL" clId="{72740B2B-EDCC-664D-857A-16E64F4A7FB9}" dt="2021-01-21T15:46:30.968" v="56" actId="478"/>
          <ac:spMkLst>
            <pc:docMk/>
            <pc:sldMk cId="0" sldId="270"/>
            <ac:spMk id="14" creationId="{00000000-0000-0000-0000-000000000000}"/>
          </ac:spMkLst>
        </pc:spChg>
      </pc:sldChg>
      <pc:sldChg chg="add del">
        <pc:chgData name="E Sharratt" userId="240a805a-42a6-4db4-8f33-c1edd6012f04" providerId="ADAL" clId="{72740B2B-EDCC-664D-857A-16E64F4A7FB9}" dt="2021-01-21T17:59:07.841" v="744"/>
        <pc:sldMkLst>
          <pc:docMk/>
          <pc:sldMk cId="3083697651" sldId="284"/>
        </pc:sldMkLst>
      </pc:sldChg>
      <pc:sldChg chg="add del">
        <pc:chgData name="E Sharratt" userId="240a805a-42a6-4db4-8f33-c1edd6012f04" providerId="ADAL" clId="{72740B2B-EDCC-664D-857A-16E64F4A7FB9}" dt="2021-01-21T15:47:16.169" v="104"/>
        <pc:sldMkLst>
          <pc:docMk/>
          <pc:sldMk cId="3305989082" sldId="288"/>
        </pc:sldMkLst>
      </pc:sldChg>
      <pc:sldChg chg="del">
        <pc:chgData name="E Sharratt" userId="240a805a-42a6-4db4-8f33-c1edd6012f04" providerId="ADAL" clId="{72740B2B-EDCC-664D-857A-16E64F4A7FB9}" dt="2021-01-21T15:45:48.601" v="12" actId="2696"/>
        <pc:sldMkLst>
          <pc:docMk/>
          <pc:sldMk cId="0" sldId="321"/>
        </pc:sldMkLst>
      </pc:sldChg>
      <pc:sldChg chg="addSp delSp modSp mod addAnim delAnim modAnim">
        <pc:chgData name="E Sharratt" userId="240a805a-42a6-4db4-8f33-c1edd6012f04" providerId="ADAL" clId="{72740B2B-EDCC-664D-857A-16E64F4A7FB9}" dt="2021-01-21T16:04:04.707" v="455"/>
        <pc:sldMkLst>
          <pc:docMk/>
          <pc:sldMk cId="0" sldId="347"/>
        </pc:sldMkLst>
        <pc:spChg chg="add del mod">
          <ac:chgData name="E Sharratt" userId="240a805a-42a6-4db4-8f33-c1edd6012f04" providerId="ADAL" clId="{72740B2B-EDCC-664D-857A-16E64F4A7FB9}" dt="2021-01-21T15:50:54.979" v="179"/>
          <ac:spMkLst>
            <pc:docMk/>
            <pc:sldMk cId="0" sldId="347"/>
            <ac:spMk id="6" creationId="{8CBAD6A4-45BB-BE44-9FC0-3C9A2F45B7AA}"/>
          </ac:spMkLst>
        </pc:spChg>
        <pc:spChg chg="add del mod">
          <ac:chgData name="E Sharratt" userId="240a805a-42a6-4db4-8f33-c1edd6012f04" providerId="ADAL" clId="{72740B2B-EDCC-664D-857A-16E64F4A7FB9}" dt="2021-01-21T15:50:27.223" v="175" actId="14100"/>
          <ac:spMkLst>
            <pc:docMk/>
            <pc:sldMk cId="0" sldId="347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21.904" v="41" actId="20577"/>
          <ac:spMkLst>
            <pc:docMk/>
            <pc:sldMk cId="0" sldId="347"/>
            <ac:spMk id="11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47.680" v="101" actId="20577"/>
          <ac:spMkLst>
            <pc:docMk/>
            <pc:sldMk cId="0" sldId="347"/>
            <ac:spMk id="15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40.044" v="76" actId="20577"/>
          <ac:spMkLst>
            <pc:docMk/>
            <pc:sldMk cId="0" sldId="347"/>
            <ac:spMk id="18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7:49.161" v="136" actId="115"/>
          <ac:spMkLst>
            <pc:docMk/>
            <pc:sldMk cId="0" sldId="347"/>
            <ac:spMk id="42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0:22.179" v="174" actId="14100"/>
          <ac:spMkLst>
            <pc:docMk/>
            <pc:sldMk cId="0" sldId="347"/>
            <ac:spMk id="52" creationId="{9A2C1201-6E83-0A42-8901-162D7158199B}"/>
          </ac:spMkLst>
        </pc:spChg>
        <pc:spChg chg="add mod">
          <ac:chgData name="E Sharratt" userId="240a805a-42a6-4db4-8f33-c1edd6012f04" providerId="ADAL" clId="{72740B2B-EDCC-664D-857A-16E64F4A7FB9}" dt="2021-01-21T15:49:39.694" v="166" actId="1076"/>
          <ac:spMkLst>
            <pc:docMk/>
            <pc:sldMk cId="0" sldId="347"/>
            <ac:spMk id="53" creationId="{6693D33E-2EED-274C-A1C9-E28977B30D32}"/>
          </ac:spMkLst>
        </pc:spChg>
        <pc:spChg chg="del">
          <ac:chgData name="E Sharratt" userId="240a805a-42a6-4db4-8f33-c1edd6012f04" providerId="ADAL" clId="{72740B2B-EDCC-664D-857A-16E64F4A7FB9}" dt="2021-01-21T15:47:12.945" v="102" actId="478"/>
          <ac:spMkLst>
            <pc:docMk/>
            <pc:sldMk cId="0" sldId="347"/>
            <ac:spMk id="89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7:12.945" v="102" actId="478"/>
          <ac:spMkLst>
            <pc:docMk/>
            <pc:sldMk cId="0" sldId="347"/>
            <ac:spMk id="90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7:30.021" v="108" actId="478"/>
          <ac:spMkLst>
            <pc:docMk/>
            <pc:sldMk cId="0" sldId="347"/>
            <ac:spMk id="11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50:06.754" v="173" actId="20578"/>
          <ac:spMkLst>
            <pc:docMk/>
            <pc:sldMk cId="0" sldId="347"/>
            <ac:spMk id="12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50:06.754" v="173" actId="20578"/>
          <ac:spMkLst>
            <pc:docMk/>
            <pc:sldMk cId="0" sldId="347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5:50:45.796" v="177" actId="1076"/>
          <ac:grpSpMkLst>
            <pc:docMk/>
            <pc:sldMk cId="0" sldId="347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02.997" v="140" actId="478"/>
          <ac:grpSpMkLst>
            <pc:docMk/>
            <pc:sldMk cId="0" sldId="347"/>
            <ac:grpSpMk id="24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13.353" v="145" actId="478"/>
          <ac:grpSpMkLst>
            <pc:docMk/>
            <pc:sldMk cId="0" sldId="347"/>
            <ac:grpSpMk id="25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08.098" v="142" actId="478"/>
          <ac:grpSpMkLst>
            <pc:docMk/>
            <pc:sldMk cId="0" sldId="347"/>
            <ac:grpSpMk id="26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7:12.945" v="102" actId="478"/>
          <ac:grpSpMkLst>
            <pc:docMk/>
            <pc:sldMk cId="0" sldId="347"/>
            <ac:grpSpMk id="101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7:12.945" v="102" actId="478"/>
          <ac:grpSpMkLst>
            <pc:docMk/>
            <pc:sldMk cId="0" sldId="347"/>
            <ac:grpSpMk id="111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15.627" v="146" actId="478"/>
          <ac:grpSpMkLst>
            <pc:docMk/>
            <pc:sldMk cId="0" sldId="347"/>
            <ac:grpSpMk id="122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5:50:41.372" v="176" actId="1076"/>
          <ac:grpSpMkLst>
            <pc:docMk/>
            <pc:sldMk cId="0" sldId="347"/>
            <ac:grpSpMk id="125" creationId="{00000000-0000-0000-0000-000000000000}"/>
          </ac:grpSpMkLst>
        </pc:grpChg>
        <pc:picChg chg="add mod">
          <ac:chgData name="E Sharratt" userId="240a805a-42a6-4db4-8f33-c1edd6012f04" providerId="ADAL" clId="{72740B2B-EDCC-664D-857A-16E64F4A7FB9}" dt="2021-01-21T15:49:32.449" v="164" actId="1076"/>
          <ac:picMkLst>
            <pc:docMk/>
            <pc:sldMk cId="0" sldId="347"/>
            <ac:picMk id="51" creationId="{EE7390A7-5AEA-D64D-854A-F7F5EE7ED9E7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5:52:24.779" v="219" actId="1076"/>
        <pc:sldMkLst>
          <pc:docMk/>
          <pc:sldMk cId="189580852" sldId="348"/>
        </pc:sldMkLst>
        <pc:spChg chg="mod">
          <ac:chgData name="E Sharratt" userId="240a805a-42a6-4db4-8f33-c1edd6012f04" providerId="ADAL" clId="{72740B2B-EDCC-664D-857A-16E64F4A7FB9}" dt="2021-01-21T15:51:15.434" v="203" actId="20577"/>
          <ac:spMkLst>
            <pc:docMk/>
            <pc:sldMk cId="189580852" sldId="348"/>
            <ac:spMk id="15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2:22.837" v="218" actId="1076"/>
          <ac:spMkLst>
            <pc:docMk/>
            <pc:sldMk cId="189580852" sldId="348"/>
            <ac:spMk id="30" creationId="{FFFFE2CE-9A89-3F40-A7A4-97A5869E1504}"/>
          </ac:spMkLst>
        </pc:spChg>
        <pc:spChg chg="add mod">
          <ac:chgData name="E Sharratt" userId="240a805a-42a6-4db4-8f33-c1edd6012f04" providerId="ADAL" clId="{72740B2B-EDCC-664D-857A-16E64F4A7FB9}" dt="2021-01-21T15:52:00.378" v="213" actId="1076"/>
          <ac:spMkLst>
            <pc:docMk/>
            <pc:sldMk cId="189580852" sldId="348"/>
            <ac:spMk id="33" creationId="{A040FEDA-E8B9-274D-8C21-C5B166BB5AB7}"/>
          </ac:spMkLst>
        </pc:spChg>
        <pc:spChg chg="del">
          <ac:chgData name="E Sharratt" userId="240a805a-42a6-4db4-8f33-c1edd6012f04" providerId="ADAL" clId="{72740B2B-EDCC-664D-857A-16E64F4A7FB9}" dt="2021-01-21T15:51:01.188" v="181" actId="478"/>
          <ac:spMkLst>
            <pc:docMk/>
            <pc:sldMk cId="189580852" sldId="348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1:03.227" v="182" actId="478"/>
          <ac:spMkLst>
            <pc:docMk/>
            <pc:sldMk cId="189580852" sldId="348"/>
            <ac:spMk id="53" creationId="{6693D33E-2EED-274C-A1C9-E28977B30D32}"/>
          </ac:spMkLst>
        </pc:spChg>
        <pc:grpChg chg="del">
          <ac:chgData name="E Sharratt" userId="240a805a-42a6-4db4-8f33-c1edd6012f04" providerId="ADAL" clId="{72740B2B-EDCC-664D-857A-16E64F4A7FB9}" dt="2021-01-21T15:51:08.354" v="185" actId="478"/>
          <ac:grpSpMkLst>
            <pc:docMk/>
            <pc:sldMk cId="189580852" sldId="348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51:05.044" v="183" actId="478"/>
          <ac:grpSpMkLst>
            <pc:docMk/>
            <pc:sldMk cId="189580852" sldId="348"/>
            <ac:grpSpMk id="125" creationId="{00000000-0000-0000-0000-000000000000}"/>
          </ac:grpSpMkLst>
        </pc:grpChg>
        <pc:picChg chg="add mod">
          <ac:chgData name="E Sharratt" userId="240a805a-42a6-4db4-8f33-c1edd6012f04" providerId="ADAL" clId="{72740B2B-EDCC-664D-857A-16E64F4A7FB9}" dt="2021-01-21T15:52:22.837" v="218" actId="1076"/>
          <ac:picMkLst>
            <pc:docMk/>
            <pc:sldMk cId="189580852" sldId="348"/>
            <ac:picMk id="29" creationId="{3EF9FBE0-1A6D-5D42-88B3-81E10529E23F}"/>
          </ac:picMkLst>
        </pc:picChg>
        <pc:picChg chg="add mod">
          <ac:chgData name="E Sharratt" userId="240a805a-42a6-4db4-8f33-c1edd6012f04" providerId="ADAL" clId="{72740B2B-EDCC-664D-857A-16E64F4A7FB9}" dt="2021-01-21T15:51:45.333" v="208" actId="14100"/>
          <ac:picMkLst>
            <pc:docMk/>
            <pc:sldMk cId="189580852" sldId="348"/>
            <ac:picMk id="31" creationId="{4B108BAF-7044-4D48-A31D-279DF07AE11B}"/>
          </ac:picMkLst>
        </pc:picChg>
        <pc:picChg chg="add mod">
          <ac:chgData name="E Sharratt" userId="240a805a-42a6-4db4-8f33-c1edd6012f04" providerId="ADAL" clId="{72740B2B-EDCC-664D-857A-16E64F4A7FB9}" dt="2021-01-21T15:52:11.340" v="215" actId="1076"/>
          <ac:picMkLst>
            <pc:docMk/>
            <pc:sldMk cId="189580852" sldId="348"/>
            <ac:picMk id="38" creationId="{162D5AB7-43F5-7640-9108-96AD7CBD2ADB}"/>
          </ac:picMkLst>
        </pc:picChg>
        <pc:picChg chg="add mod">
          <ac:chgData name="E Sharratt" userId="240a805a-42a6-4db4-8f33-c1edd6012f04" providerId="ADAL" clId="{72740B2B-EDCC-664D-857A-16E64F4A7FB9}" dt="2021-01-21T15:52:13.137" v="216" actId="1076"/>
          <ac:picMkLst>
            <pc:docMk/>
            <pc:sldMk cId="189580852" sldId="348"/>
            <ac:picMk id="39" creationId="{AA8E5669-1681-024B-B144-E6E0D7070B5C}"/>
          </ac:picMkLst>
        </pc:picChg>
        <pc:picChg chg="add mod">
          <ac:chgData name="E Sharratt" userId="240a805a-42a6-4db4-8f33-c1edd6012f04" providerId="ADAL" clId="{72740B2B-EDCC-664D-857A-16E64F4A7FB9}" dt="2021-01-21T15:51:36.920" v="207" actId="14100"/>
          <ac:picMkLst>
            <pc:docMk/>
            <pc:sldMk cId="189580852" sldId="348"/>
            <ac:picMk id="40" creationId="{B77C8B09-BAE9-2B41-A3F8-05ABCAE4C589}"/>
          </ac:picMkLst>
        </pc:picChg>
        <pc:picChg chg="add mod">
          <ac:chgData name="E Sharratt" userId="240a805a-42a6-4db4-8f33-c1edd6012f04" providerId="ADAL" clId="{72740B2B-EDCC-664D-857A-16E64F4A7FB9}" dt="2021-01-21T15:52:24.779" v="219" actId="1076"/>
          <ac:picMkLst>
            <pc:docMk/>
            <pc:sldMk cId="189580852" sldId="348"/>
            <ac:picMk id="43" creationId="{BFAD6CC8-375D-A644-8B6F-373ECF7505F0}"/>
          </ac:picMkLst>
        </pc:picChg>
        <pc:picChg chg="del">
          <ac:chgData name="E Sharratt" userId="240a805a-42a6-4db4-8f33-c1edd6012f04" providerId="ADAL" clId="{72740B2B-EDCC-664D-857A-16E64F4A7FB9}" dt="2021-01-21T15:51:07.014" v="184" actId="478"/>
          <ac:picMkLst>
            <pc:docMk/>
            <pc:sldMk cId="189580852" sldId="348"/>
            <ac:picMk id="51" creationId="{EE7390A7-5AEA-D64D-854A-F7F5EE7ED9E7}"/>
          </ac:picMkLst>
        </pc:picChg>
      </pc:sldChg>
      <pc:sldChg chg="addSp delSp modSp add mod modAnim">
        <pc:chgData name="E Sharratt" userId="240a805a-42a6-4db4-8f33-c1edd6012f04" providerId="ADAL" clId="{72740B2B-EDCC-664D-857A-16E64F4A7FB9}" dt="2021-01-21T17:58:36.147" v="737" actId="478"/>
        <pc:sldMkLst>
          <pc:docMk/>
          <pc:sldMk cId="3206905163" sldId="349"/>
        </pc:sldMkLst>
        <pc:spChg chg="add del mod">
          <ac:chgData name="E Sharratt" userId="240a805a-42a6-4db4-8f33-c1edd6012f04" providerId="ADAL" clId="{72740B2B-EDCC-664D-857A-16E64F4A7FB9}" dt="2021-01-21T17:58:36.147" v="737" actId="478"/>
          <ac:spMkLst>
            <pc:docMk/>
            <pc:sldMk cId="3206905163" sldId="349"/>
            <ac:spMk id="6" creationId="{2A491949-F5E5-E44E-A82E-8C731C6705A4}"/>
          </ac:spMkLst>
        </pc:spChg>
        <pc:spChg chg="mod">
          <ac:chgData name="E Sharratt" userId="240a805a-42a6-4db4-8f33-c1edd6012f04" providerId="ADAL" clId="{72740B2B-EDCC-664D-857A-16E64F4A7FB9}" dt="2021-01-21T15:53:47.259" v="251" actId="20577"/>
          <ac:spMkLst>
            <pc:docMk/>
            <pc:sldMk cId="3206905163" sldId="349"/>
            <ac:spMk id="15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28" creationId="{7DA9169E-49FF-9549-A891-CD9AAEFC248F}"/>
          </ac:spMkLst>
        </pc:spChg>
        <pc:spChg chg="del">
          <ac:chgData name="E Sharratt" userId="240a805a-42a6-4db4-8f33-c1edd6012f04" providerId="ADAL" clId="{72740B2B-EDCC-664D-857A-16E64F4A7FB9}" dt="2021-01-21T15:53:31.581" v="221" actId="478"/>
          <ac:spMkLst>
            <pc:docMk/>
            <pc:sldMk cId="3206905163" sldId="349"/>
            <ac:spMk id="30" creationId="{FFFFE2CE-9A89-3F40-A7A4-97A5869E1504}"/>
          </ac:spMkLst>
        </pc:spChg>
        <pc:spChg chg="del">
          <ac:chgData name="E Sharratt" userId="240a805a-42a6-4db4-8f33-c1edd6012f04" providerId="ADAL" clId="{72740B2B-EDCC-664D-857A-16E64F4A7FB9}" dt="2021-01-21T15:53:31.581" v="221" actId="478"/>
          <ac:spMkLst>
            <pc:docMk/>
            <pc:sldMk cId="3206905163" sldId="349"/>
            <ac:spMk id="33" creationId="{A040FEDA-E8B9-274D-8C21-C5B166BB5AB7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1" creationId="{EADFB941-7EFF-1B4D-BE1D-746E855D996A}"/>
          </ac:spMkLst>
        </pc:spChg>
        <pc:spChg chg="add mod">
          <ac:chgData name="E Sharratt" userId="240a805a-42a6-4db4-8f33-c1edd6012f04" providerId="ADAL" clId="{72740B2B-EDCC-664D-857A-16E64F4A7FB9}" dt="2021-01-21T16:04:28.334" v="462" actId="20577"/>
          <ac:spMkLst>
            <pc:docMk/>
            <pc:sldMk cId="3206905163" sldId="349"/>
            <ac:spMk id="42" creationId="{8CF488F6-7601-FD4D-AB52-B916B4DF9CFE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4" creationId="{CD56DD20-2341-E848-B2DA-D3157979144B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5" creationId="{0514E2F9-9A2A-4D40-B121-13C1ED78C42F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6" creationId="{3D24B044-C981-4044-AD1C-BA993C202064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7" creationId="{D4717E57-2F90-6B40-BE5C-E85A12DF080B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8" creationId="{2098D610-2175-2F4D-9F1D-ADFE9039BB81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9" creationId="{5D1961F3-67DF-6849-BC47-FA4FFC0733DA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0" creationId="{333D5AA0-8DF7-8746-8C76-62D1273C5838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1" creationId="{FA3A3CD6-A72E-9946-9F42-F6C6ADE8A8BD}"/>
          </ac:spMkLst>
        </pc:spChg>
        <pc:spChg chg="add mod">
          <ac:chgData name="E Sharratt" userId="240a805a-42a6-4db4-8f33-c1edd6012f04" providerId="ADAL" clId="{72740B2B-EDCC-664D-857A-16E64F4A7FB9}" dt="2021-01-21T15:54:28.665" v="262" actId="207"/>
          <ac:spMkLst>
            <pc:docMk/>
            <pc:sldMk cId="3206905163" sldId="349"/>
            <ac:spMk id="52" creationId="{BE0B253A-4FC8-BF43-94CC-04A10997A4E1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3" creationId="{1A590492-462E-FA41-B012-7DB5D38BE2FD}"/>
          </ac:spMkLst>
        </pc:spChg>
        <pc:spChg chg="add mod">
          <ac:chgData name="E Sharratt" userId="240a805a-42a6-4db4-8f33-c1edd6012f04" providerId="ADAL" clId="{72740B2B-EDCC-664D-857A-16E64F4A7FB9}" dt="2021-01-21T15:54:25.263" v="261" actId="207"/>
          <ac:spMkLst>
            <pc:docMk/>
            <pc:sldMk cId="3206905163" sldId="349"/>
            <ac:spMk id="54" creationId="{E62230E9-9EF1-7040-BC68-B4B52596A8AC}"/>
          </ac:spMkLst>
        </pc:spChg>
        <pc:spChg chg="add mod">
          <ac:chgData name="E Sharratt" userId="240a805a-42a6-4db4-8f33-c1edd6012f04" providerId="ADAL" clId="{72740B2B-EDCC-664D-857A-16E64F4A7FB9}" dt="2021-01-21T15:54:19.585" v="260" actId="14100"/>
          <ac:spMkLst>
            <pc:docMk/>
            <pc:sldMk cId="3206905163" sldId="349"/>
            <ac:spMk id="55" creationId="{29611F88-F40D-FF41-9AA3-07809C19497C}"/>
          </ac:spMkLst>
        </pc:sp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29" creationId="{3EF9FBE0-1A6D-5D42-88B3-81E10529E23F}"/>
          </ac:picMkLst>
        </pc:picChg>
        <pc:picChg chg="del">
          <ac:chgData name="E Sharratt" userId="240a805a-42a6-4db4-8f33-c1edd6012f04" providerId="ADAL" clId="{72740B2B-EDCC-664D-857A-16E64F4A7FB9}" dt="2021-01-21T15:53:35.358" v="222" actId="478"/>
          <ac:picMkLst>
            <pc:docMk/>
            <pc:sldMk cId="3206905163" sldId="349"/>
            <ac:picMk id="31" creationId="{4B108BAF-7044-4D48-A31D-279DF07AE11B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38" creationId="{162D5AB7-43F5-7640-9108-96AD7CBD2ADB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39" creationId="{AA8E5669-1681-024B-B144-E6E0D7070B5C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40" creationId="{B77C8B09-BAE9-2B41-A3F8-05ABCAE4C589}"/>
          </ac:picMkLst>
        </pc:picChg>
        <pc:picChg chg="del">
          <ac:chgData name="E Sharratt" userId="240a805a-42a6-4db4-8f33-c1edd6012f04" providerId="ADAL" clId="{72740B2B-EDCC-664D-857A-16E64F4A7FB9}" dt="2021-01-21T15:53:36.986" v="223" actId="478"/>
          <ac:picMkLst>
            <pc:docMk/>
            <pc:sldMk cId="3206905163" sldId="349"/>
            <ac:picMk id="43" creationId="{BFAD6CC8-375D-A644-8B6F-373ECF7505F0}"/>
          </ac:picMkLst>
        </pc:picChg>
        <pc:picChg chg="add mod">
          <ac:chgData name="E Sharratt" userId="240a805a-42a6-4db4-8f33-c1edd6012f04" providerId="ADAL" clId="{72740B2B-EDCC-664D-857A-16E64F4A7FB9}" dt="2021-01-21T15:54:12.963" v="258" actId="14100"/>
          <ac:picMkLst>
            <pc:docMk/>
            <pc:sldMk cId="3206905163" sldId="349"/>
            <ac:picMk id="56" creationId="{41396771-F695-FA45-8CAF-A78B85956F22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6:03:25.058" v="448"/>
        <pc:sldMkLst>
          <pc:docMk/>
          <pc:sldMk cId="904393784" sldId="350"/>
        </pc:sldMkLst>
        <pc:spChg chg="del mod">
          <ac:chgData name="E Sharratt" userId="240a805a-42a6-4db4-8f33-c1edd6012f04" providerId="ADAL" clId="{72740B2B-EDCC-664D-857A-16E64F4A7FB9}" dt="2021-01-21T15:55:47.779" v="293"/>
          <ac:spMkLst>
            <pc:docMk/>
            <pc:sldMk cId="904393784" sldId="350"/>
            <ac:spMk id="15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54:56.582" v="264" actId="478"/>
          <ac:spMkLst>
            <pc:docMk/>
            <pc:sldMk cId="904393784" sldId="350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4:58.925" v="265" actId="478"/>
          <ac:spMkLst>
            <pc:docMk/>
            <pc:sldMk cId="904393784" sldId="350"/>
            <ac:spMk id="53" creationId="{6693D33E-2EED-274C-A1C9-E28977B30D32}"/>
          </ac:spMkLst>
        </pc:spChg>
        <pc:grpChg chg="del">
          <ac:chgData name="E Sharratt" userId="240a805a-42a6-4db4-8f33-c1edd6012f04" providerId="ADAL" clId="{72740B2B-EDCC-664D-857A-16E64F4A7FB9}" dt="2021-01-21T15:55:01.786" v="266" actId="478"/>
          <ac:grpSpMkLst>
            <pc:docMk/>
            <pc:sldMk cId="904393784" sldId="350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55:01.786" v="266" actId="478"/>
          <ac:grpSpMkLst>
            <pc:docMk/>
            <pc:sldMk cId="904393784" sldId="350"/>
            <ac:grpSpMk id="125" creationId="{00000000-0000-0000-0000-000000000000}"/>
          </ac:grpSpMkLst>
        </pc:grpChg>
        <pc:graphicFrameChg chg="add mod modGraphic">
          <ac:chgData name="E Sharratt" userId="240a805a-42a6-4db4-8f33-c1edd6012f04" providerId="ADAL" clId="{72740B2B-EDCC-664D-857A-16E64F4A7FB9}" dt="2021-01-21T15:55:30.233" v="273" actId="404"/>
          <ac:graphicFrameMkLst>
            <pc:docMk/>
            <pc:sldMk cId="904393784" sldId="350"/>
            <ac:graphicFrameMk id="29" creationId="{27A4EA99-BF59-114B-AA66-C390BB82FCB6}"/>
          </ac:graphicFrameMkLst>
        </pc:graphicFrameChg>
        <pc:picChg chg="del">
          <ac:chgData name="E Sharratt" userId="240a805a-42a6-4db4-8f33-c1edd6012f04" providerId="ADAL" clId="{72740B2B-EDCC-664D-857A-16E64F4A7FB9}" dt="2021-01-21T15:55:01.786" v="266" actId="478"/>
          <ac:picMkLst>
            <pc:docMk/>
            <pc:sldMk cId="904393784" sldId="350"/>
            <ac:picMk id="51" creationId="{EE7390A7-5AEA-D64D-854A-F7F5EE7ED9E7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6:03:18.551" v="446"/>
        <pc:sldMkLst>
          <pc:docMk/>
          <pc:sldMk cId="1331479700" sldId="351"/>
        </pc:sldMkLst>
        <pc:spChg chg="del mod">
          <ac:chgData name="E Sharratt" userId="240a805a-42a6-4db4-8f33-c1edd6012f04" providerId="ADAL" clId="{72740B2B-EDCC-664D-857A-16E64F4A7FB9}" dt="2021-01-21T15:57:55.180" v="357"/>
          <ac:spMkLst>
            <pc:docMk/>
            <pc:sldMk cId="1331479700" sldId="351"/>
            <ac:spMk id="15" creationId="{00000000-0000-0000-0000-000000000000}"/>
          </ac:spMkLst>
        </pc:spChg>
        <pc:spChg chg="add del mod">
          <ac:chgData name="E Sharratt" userId="240a805a-42a6-4db4-8f33-c1edd6012f04" providerId="ADAL" clId="{72740B2B-EDCC-664D-857A-16E64F4A7FB9}" dt="2021-01-21T15:57:12.791" v="344" actId="478"/>
          <ac:spMkLst>
            <pc:docMk/>
            <pc:sldMk cId="1331479700" sldId="351"/>
            <ac:spMk id="29" creationId="{A3FB587C-A071-8344-8A1B-DCE696747E59}"/>
          </ac:spMkLst>
        </pc:spChg>
        <pc:spChg chg="add del mod">
          <ac:chgData name="E Sharratt" userId="240a805a-42a6-4db4-8f33-c1edd6012f04" providerId="ADAL" clId="{72740B2B-EDCC-664D-857A-16E64F4A7FB9}" dt="2021-01-21T15:57:15.031" v="345" actId="478"/>
          <ac:spMkLst>
            <pc:docMk/>
            <pc:sldMk cId="1331479700" sldId="351"/>
            <ac:spMk id="31" creationId="{05A7F270-7870-2243-8E69-0FFBFA19F462}"/>
          </ac:spMkLst>
        </pc:spChg>
        <pc:spChg chg="add del mod">
          <ac:chgData name="E Sharratt" userId="240a805a-42a6-4db4-8f33-c1edd6012f04" providerId="ADAL" clId="{72740B2B-EDCC-664D-857A-16E64F4A7FB9}" dt="2021-01-21T15:56:53.287" v="300" actId="478"/>
          <ac:spMkLst>
            <pc:docMk/>
            <pc:sldMk cId="1331479700" sldId="351"/>
            <ac:spMk id="38" creationId="{E9B20F7D-F52E-A64A-9CF0-F90BB687466F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0" creationId="{FC490DB6-AB35-1943-8D0F-7578F797E5E2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3" creationId="{55111CA4-4985-7246-9690-4E8A537F9932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4" creationId="{8C325B63-2658-984D-93E8-6F287F8AC3EF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5" creationId="{AD195DC3-C065-4A4B-A6EF-7C8AC4B2C1CC}"/>
          </ac:spMkLst>
        </pc:spChg>
        <pc:spChg chg="del">
          <ac:chgData name="E Sharratt" userId="240a805a-42a6-4db4-8f33-c1edd6012f04" providerId="ADAL" clId="{72740B2B-EDCC-664D-857A-16E64F4A7FB9}" dt="2021-01-21T15:56:38.023" v="296" actId="478"/>
          <ac:spMkLst>
            <pc:docMk/>
            <pc:sldMk cId="1331479700" sldId="351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6:36.766" v="295" actId="478"/>
          <ac:spMkLst>
            <pc:docMk/>
            <pc:sldMk cId="1331479700" sldId="351"/>
            <ac:spMk id="53" creationId="{6693D33E-2EED-274C-A1C9-E28977B30D32}"/>
          </ac:spMkLst>
        </pc:spChg>
        <pc:spChg chg="mod">
          <ac:chgData name="E Sharratt" userId="240a805a-42a6-4db4-8f33-c1edd6012f04" providerId="ADAL" clId="{72740B2B-EDCC-664D-857A-16E64F4A7FB9}" dt="2021-01-21T15:57:39.108" v="354" actId="207"/>
          <ac:spMkLst>
            <pc:docMk/>
            <pc:sldMk cId="1331479700" sldId="351"/>
            <ac:spMk id="127" creationId="{00000000-0000-0000-0000-000000000000}"/>
          </ac:spMkLst>
        </pc:spChg>
        <pc:grpChg chg="del">
          <ac:chgData name="E Sharratt" userId="240a805a-42a6-4db4-8f33-c1edd6012f04" providerId="ADAL" clId="{72740B2B-EDCC-664D-857A-16E64F4A7FB9}" dt="2021-01-21T15:56:40.993" v="298" actId="478"/>
          <ac:grpSpMkLst>
            <pc:docMk/>
            <pc:sldMk cId="1331479700" sldId="351"/>
            <ac:grpSpMk id="7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5:57:33.132" v="353" actId="1076"/>
          <ac:grpSpMkLst>
            <pc:docMk/>
            <pc:sldMk cId="1331479700" sldId="351"/>
            <ac:grpSpMk id="125" creationId="{00000000-0000-0000-0000-000000000000}"/>
          </ac:grpSpMkLst>
        </pc:grpChg>
        <pc:graphicFrameChg chg="add mod">
          <ac:chgData name="E Sharratt" userId="240a805a-42a6-4db4-8f33-c1edd6012f04" providerId="ADAL" clId="{72740B2B-EDCC-664D-857A-16E64F4A7FB9}" dt="2021-01-21T15:56:46.121" v="299"/>
          <ac:graphicFrameMkLst>
            <pc:docMk/>
            <pc:sldMk cId="1331479700" sldId="351"/>
            <ac:graphicFrameMk id="39" creationId="{95333372-6598-CF48-9786-0E5D432F6A44}"/>
          </ac:graphicFrameMkLst>
        </pc:graphicFrameChg>
        <pc:picChg chg="add del mod">
          <ac:chgData name="E Sharratt" userId="240a805a-42a6-4db4-8f33-c1edd6012f04" providerId="ADAL" clId="{72740B2B-EDCC-664D-857A-16E64F4A7FB9}" dt="2021-01-21T15:57:16.994" v="346" actId="478"/>
          <ac:picMkLst>
            <pc:docMk/>
            <pc:sldMk cId="1331479700" sldId="351"/>
            <ac:picMk id="30" creationId="{DB78BE90-319A-6F43-A938-C5F0C0888F24}"/>
          </ac:picMkLst>
        </pc:picChg>
        <pc:picChg chg="del">
          <ac:chgData name="E Sharratt" userId="240a805a-42a6-4db4-8f33-c1edd6012f04" providerId="ADAL" clId="{72740B2B-EDCC-664D-857A-16E64F4A7FB9}" dt="2021-01-21T15:56:38.816" v="297" actId="478"/>
          <ac:picMkLst>
            <pc:docMk/>
            <pc:sldMk cId="1331479700" sldId="351"/>
            <ac:picMk id="51" creationId="{EE7390A7-5AEA-D64D-854A-F7F5EE7ED9E7}"/>
          </ac:picMkLst>
        </pc:picChg>
        <pc:cxnChg chg="add mod">
          <ac:chgData name="E Sharratt" userId="240a805a-42a6-4db4-8f33-c1edd6012f04" providerId="ADAL" clId="{72740B2B-EDCC-664D-857A-16E64F4A7FB9}" dt="2021-01-21T15:56:46.121" v="299"/>
          <ac:cxnSpMkLst>
            <pc:docMk/>
            <pc:sldMk cId="1331479700" sldId="351"/>
            <ac:cxnSpMk id="33" creationId="{E43EFA50-B8AD-C840-8172-A4F291BEA913}"/>
          </ac:cxnSpMkLst>
        </pc:cxnChg>
      </pc:sldChg>
      <pc:sldChg chg="addSp delSp modSp add mod delAnim modAnim">
        <pc:chgData name="E Sharratt" userId="240a805a-42a6-4db4-8f33-c1edd6012f04" providerId="ADAL" clId="{72740B2B-EDCC-664D-857A-16E64F4A7FB9}" dt="2021-01-21T16:03:10.911" v="444"/>
        <pc:sldMkLst>
          <pc:docMk/>
          <pc:sldMk cId="4173126634" sldId="352"/>
        </pc:sldMkLst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29" creationId="{39BD0A8D-A8A6-0D48-8495-7C93653F642F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0" creationId="{E81D603D-0B35-FE45-AB90-1092DBC3BFC0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1" creationId="{E2D67CC0-45E4-F749-A522-91734AC222BA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8" creationId="{27DF6182-7F79-CA4C-831F-AEEE0EA23D5A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0" creationId="{FC490DB6-AB35-1943-8D0F-7578F797E5E2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3" creationId="{55111CA4-4985-7246-9690-4E8A537F9932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4" creationId="{8C325B63-2658-984D-93E8-6F287F8AC3EF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5" creationId="{AD195DC3-C065-4A4B-A6EF-7C8AC4B2C1CC}"/>
          </ac:spMkLst>
        </pc:spChg>
        <pc:graphicFrameChg chg="add mod">
          <ac:chgData name="E Sharratt" userId="240a805a-42a6-4db4-8f33-c1edd6012f04" providerId="ADAL" clId="{72740B2B-EDCC-664D-857A-16E64F4A7FB9}" dt="2021-01-21T15:58:23.921" v="361"/>
          <ac:graphicFrameMkLst>
            <pc:docMk/>
            <pc:sldMk cId="4173126634" sldId="352"/>
            <ac:graphicFrameMk id="28" creationId="{9C2BB9A4-AC50-6C41-AE6F-BC7074F5E2AD}"/>
          </ac:graphicFrameMkLst>
        </pc:graphicFrameChg>
        <pc:graphicFrameChg chg="del">
          <ac:chgData name="E Sharratt" userId="240a805a-42a6-4db4-8f33-c1edd6012f04" providerId="ADAL" clId="{72740B2B-EDCC-664D-857A-16E64F4A7FB9}" dt="2021-01-21T15:58:20.128" v="359" actId="478"/>
          <ac:graphicFrameMkLst>
            <pc:docMk/>
            <pc:sldMk cId="4173126634" sldId="352"/>
            <ac:graphicFrameMk id="39" creationId="{95333372-6598-CF48-9786-0E5D432F6A44}"/>
          </ac:graphicFrameMkLst>
        </pc:graphicFrameChg>
      </pc:sldChg>
      <pc:sldChg chg="addSp delSp modSp add mod ord addAnim delAnim modAnim">
        <pc:chgData name="E Sharratt" userId="240a805a-42a6-4db4-8f33-c1edd6012f04" providerId="ADAL" clId="{72740B2B-EDCC-664D-857A-16E64F4A7FB9}" dt="2021-01-21T16:06:05.049" v="505" actId="20578"/>
        <pc:sldMkLst>
          <pc:docMk/>
          <pc:sldMk cId="2628501830" sldId="353"/>
        </pc:sldMkLst>
        <pc:spChg chg="add del mod">
          <ac:chgData name="E Sharratt" userId="240a805a-42a6-4db4-8f33-c1edd6012f04" providerId="ADAL" clId="{72740B2B-EDCC-664D-857A-16E64F4A7FB9}" dt="2021-01-21T16:01:36.064" v="426"/>
          <ac:spMkLst>
            <pc:docMk/>
            <pc:sldMk cId="2628501830" sldId="353"/>
            <ac:spMk id="6" creationId="{385E00BA-9F29-0040-837A-F8C19B26A579}"/>
          </ac:spMkLst>
        </pc:spChg>
        <pc:spChg chg="add mod">
          <ac:chgData name="E Sharratt" userId="240a805a-42a6-4db4-8f33-c1edd6012f04" providerId="ADAL" clId="{72740B2B-EDCC-664D-857A-16E64F4A7FB9}" dt="2021-01-21T16:02:46.841" v="440" actId="1076"/>
          <ac:spMkLst>
            <pc:docMk/>
            <pc:sldMk cId="2628501830" sldId="353"/>
            <ac:spMk id="7" creationId="{DEBFEBE1-44B6-A74C-8232-4D8E7782472F}"/>
          </ac:spMkLst>
        </pc:spChg>
        <pc:spChg chg="add del">
          <ac:chgData name="E Sharratt" userId="240a805a-42a6-4db4-8f33-c1edd6012f04" providerId="ADAL" clId="{72740B2B-EDCC-664D-857A-16E64F4A7FB9}" dt="2021-01-21T15:59:45.283" v="373" actId="478"/>
          <ac:spMkLst>
            <pc:docMk/>
            <pc:sldMk cId="2628501830" sldId="353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00:42.284" v="420" actId="207"/>
          <ac:spMkLst>
            <pc:docMk/>
            <pc:sldMk cId="2628501830" sldId="353"/>
            <ac:spMk id="14" creationId="{00000000-0000-0000-0000-000000000000}"/>
          </ac:spMkLst>
        </pc:spChg>
        <pc:spChg chg="del mod">
          <ac:chgData name="E Sharratt" userId="240a805a-42a6-4db4-8f33-c1edd6012f04" providerId="ADAL" clId="{72740B2B-EDCC-664D-857A-16E64F4A7FB9}" dt="2021-01-21T15:59:47.630" v="374" actId="478"/>
          <ac:spMkLst>
            <pc:docMk/>
            <pc:sldMk cId="2628501830" sldId="353"/>
            <ac:spMk id="29" creationId="{39BD0A8D-A8A6-0D48-8495-7C93653F642F}"/>
          </ac:spMkLst>
        </pc:spChg>
        <pc:spChg chg="del">
          <ac:chgData name="E Sharratt" userId="240a805a-42a6-4db4-8f33-c1edd6012f04" providerId="ADAL" clId="{72740B2B-EDCC-664D-857A-16E64F4A7FB9}" dt="2021-01-21T15:59:32.341" v="366" actId="478"/>
          <ac:spMkLst>
            <pc:docMk/>
            <pc:sldMk cId="2628501830" sldId="353"/>
            <ac:spMk id="30" creationId="{E81D603D-0B35-FE45-AB90-1092DBC3BFC0}"/>
          </ac:spMkLst>
        </pc:spChg>
        <pc:spChg chg="del">
          <ac:chgData name="E Sharratt" userId="240a805a-42a6-4db4-8f33-c1edd6012f04" providerId="ADAL" clId="{72740B2B-EDCC-664D-857A-16E64F4A7FB9}" dt="2021-01-21T15:59:33.647" v="367" actId="478"/>
          <ac:spMkLst>
            <pc:docMk/>
            <pc:sldMk cId="2628501830" sldId="353"/>
            <ac:spMk id="31" creationId="{E2D67CC0-45E4-F749-A522-91734AC222BA}"/>
          </ac:spMkLst>
        </pc:spChg>
        <pc:spChg chg="del">
          <ac:chgData name="E Sharratt" userId="240a805a-42a6-4db4-8f33-c1edd6012f04" providerId="ADAL" clId="{72740B2B-EDCC-664D-857A-16E64F4A7FB9}" dt="2021-01-21T15:59:35.005" v="368" actId="478"/>
          <ac:spMkLst>
            <pc:docMk/>
            <pc:sldMk cId="2628501830" sldId="353"/>
            <ac:spMk id="38" creationId="{27DF6182-7F79-CA4C-831F-AEEE0EA23D5A}"/>
          </ac:spMkLst>
        </pc:spChg>
        <pc:spChg chg="mod">
          <ac:chgData name="E Sharratt" userId="240a805a-42a6-4db4-8f33-c1edd6012f04" providerId="ADAL" clId="{72740B2B-EDCC-664D-857A-16E64F4A7FB9}" dt="2021-01-21T16:00:23.470" v="398" actId="20577"/>
          <ac:spMkLst>
            <pc:docMk/>
            <pc:sldMk cId="2628501830" sldId="353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6:00:31.577" v="399" actId="1076"/>
          <ac:grpSpMkLst>
            <pc:docMk/>
            <pc:sldMk cId="2628501830" sldId="353"/>
            <ac:grpSpMk id="125" creationId="{00000000-0000-0000-0000-000000000000}"/>
          </ac:grpSpMkLst>
        </pc:grpChg>
        <pc:graphicFrameChg chg="del">
          <ac:chgData name="E Sharratt" userId="240a805a-42a6-4db4-8f33-c1edd6012f04" providerId="ADAL" clId="{72740B2B-EDCC-664D-857A-16E64F4A7FB9}" dt="2021-01-21T15:59:30.073" v="365" actId="478"/>
          <ac:graphicFrameMkLst>
            <pc:docMk/>
            <pc:sldMk cId="2628501830" sldId="353"/>
            <ac:graphicFrameMk id="28" creationId="{9C2BB9A4-AC50-6C41-AE6F-BC7074F5E2AD}"/>
          </ac:graphicFrameMkLst>
        </pc:graphicFrameChg>
        <pc:graphicFrameChg chg="add mod modGraphic">
          <ac:chgData name="E Sharratt" userId="240a805a-42a6-4db4-8f33-c1edd6012f04" providerId="ADAL" clId="{72740B2B-EDCC-664D-857A-16E64F4A7FB9}" dt="2021-01-21T16:00:11.468" v="382" actId="1076"/>
          <ac:graphicFrameMkLst>
            <pc:docMk/>
            <pc:sldMk cId="2628501830" sldId="353"/>
            <ac:graphicFrameMk id="39" creationId="{87A7C075-BFB1-9645-B105-D6E023A2F3DB}"/>
          </ac:graphicFrameMkLst>
        </pc:graphicFrameChg>
      </pc:sldChg>
      <pc:sldChg chg="add del">
        <pc:chgData name="E Sharratt" userId="240a805a-42a6-4db4-8f33-c1edd6012f04" providerId="ADAL" clId="{72740B2B-EDCC-664D-857A-16E64F4A7FB9}" dt="2021-01-21T16:04:52.837" v="463" actId="2696"/>
        <pc:sldMkLst>
          <pc:docMk/>
          <pc:sldMk cId="268814349" sldId="354"/>
        </pc:sldMkLst>
      </pc:sldChg>
      <pc:sldChg chg="addSp modSp add mod ord modAnim">
        <pc:chgData name="E Sharratt" userId="240a805a-42a6-4db4-8f33-c1edd6012f04" providerId="ADAL" clId="{72740B2B-EDCC-664D-857A-16E64F4A7FB9}" dt="2021-01-21T18:00:01.640" v="761"/>
        <pc:sldMkLst>
          <pc:docMk/>
          <pc:sldMk cId="2091975968" sldId="354"/>
        </pc:sldMkLst>
        <pc:spChg chg="add mod">
          <ac:chgData name="E Sharratt" userId="240a805a-42a6-4db4-8f33-c1edd6012f04" providerId="ADAL" clId="{72740B2B-EDCC-664D-857A-16E64F4A7FB9}" dt="2021-01-21T17:59:26.329" v="749" actId="1076"/>
          <ac:spMkLst>
            <pc:docMk/>
            <pc:sldMk cId="2091975968" sldId="354"/>
            <ac:spMk id="6" creationId="{43054AB4-E1BE-864D-88B1-3D29561A19DB}"/>
          </ac:spMkLst>
        </pc:spChg>
        <pc:spChg chg="mod">
          <ac:chgData name="E Sharratt" userId="240a805a-42a6-4db4-8f33-c1edd6012f04" providerId="ADAL" clId="{72740B2B-EDCC-664D-857A-16E64F4A7FB9}" dt="2021-01-21T17:58:56.098" v="740" actId="1076"/>
          <ac:spMkLst>
            <pc:docMk/>
            <pc:sldMk cId="2091975968" sldId="354"/>
            <ac:spMk id="7" creationId="{DEBFEBE1-44B6-A74C-8232-4D8E7782472F}"/>
          </ac:spMkLst>
        </pc:spChg>
        <pc:spChg chg="add mod">
          <ac:chgData name="E Sharratt" userId="240a805a-42a6-4db4-8f33-c1edd6012f04" providerId="ADAL" clId="{72740B2B-EDCC-664D-857A-16E64F4A7FB9}" dt="2021-01-21T17:59:50.387" v="760" actId="20577"/>
          <ac:spMkLst>
            <pc:docMk/>
            <pc:sldMk cId="2091975968" sldId="354"/>
            <ac:spMk id="13" creationId="{0119B59F-C437-944B-B7A4-96B7A5A0F212}"/>
          </ac:spMkLst>
        </pc:spChg>
        <pc:spChg chg="add mod">
          <ac:chgData name="E Sharratt" userId="240a805a-42a6-4db4-8f33-c1edd6012f04" providerId="ADAL" clId="{72740B2B-EDCC-664D-857A-16E64F4A7FB9}" dt="2021-01-21T17:58:56.098" v="740" actId="1076"/>
          <ac:spMkLst>
            <pc:docMk/>
            <pc:sldMk cId="2091975968" sldId="354"/>
            <ac:spMk id="25" creationId="{EB3B4026-89A8-D448-A11D-16D44AB37D11}"/>
          </ac:spMkLst>
        </pc:spChg>
        <pc:spChg chg="mod">
          <ac:chgData name="E Sharratt" userId="240a805a-42a6-4db4-8f33-c1edd6012f04" providerId="ADAL" clId="{72740B2B-EDCC-664D-857A-16E64F4A7FB9}" dt="2021-01-21T16:05:20.340" v="488" actId="1076"/>
          <ac:spMkLst>
            <pc:docMk/>
            <pc:sldMk cId="2091975968" sldId="354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7:58:50.017" v="739" actId="1076"/>
          <ac:grpSpMkLst>
            <pc:docMk/>
            <pc:sldMk cId="2091975968" sldId="354"/>
            <ac:grpSpMk id="125" creationId="{00000000-0000-0000-0000-000000000000}"/>
          </ac:grpSpMkLst>
        </pc:grpChg>
        <pc:graphicFrameChg chg="mod modGraphic">
          <ac:chgData name="E Sharratt" userId="240a805a-42a6-4db4-8f33-c1edd6012f04" providerId="ADAL" clId="{72740B2B-EDCC-664D-857A-16E64F4A7FB9}" dt="2021-01-21T17:59:03.753" v="742" actId="1076"/>
          <ac:graphicFrameMkLst>
            <pc:docMk/>
            <pc:sldMk cId="2091975968" sldId="354"/>
            <ac:graphicFrameMk id="39" creationId="{87A7C075-BFB1-9645-B105-D6E023A2F3DB}"/>
          </ac:graphicFrameMkLst>
        </pc:graphicFrameChg>
      </pc:sldChg>
      <pc:sldChg chg="add del">
        <pc:chgData name="E Sharratt" userId="240a805a-42a6-4db4-8f33-c1edd6012f04" providerId="ADAL" clId="{72740B2B-EDCC-664D-857A-16E64F4A7FB9}" dt="2021-01-21T16:06:35.272" v="508" actId="2696"/>
        <pc:sldMkLst>
          <pc:docMk/>
          <pc:sldMk cId="399688145" sldId="355"/>
        </pc:sldMkLst>
      </pc:sldChg>
      <pc:sldChg chg="addSp delSp modSp add modAnim">
        <pc:chgData name="E Sharratt" userId="240a805a-42a6-4db4-8f33-c1edd6012f04" providerId="ADAL" clId="{72740B2B-EDCC-664D-857A-16E64F4A7FB9}" dt="2021-01-21T16:09:20.476" v="589"/>
        <pc:sldMkLst>
          <pc:docMk/>
          <pc:sldMk cId="415332914" sldId="355"/>
        </pc:sldMkLst>
        <pc:spChg chg="mod">
          <ac:chgData name="E Sharratt" userId="240a805a-42a6-4db4-8f33-c1edd6012f04" providerId="ADAL" clId="{72740B2B-EDCC-664D-857A-16E64F4A7FB9}" dt="2021-01-21T16:07:07.786" v="577" actId="20577"/>
          <ac:spMkLst>
            <pc:docMk/>
            <pc:sldMk cId="415332914" sldId="355"/>
            <ac:spMk id="15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28" creationId="{7DA9169E-49FF-9549-A891-CD9AAEFC248F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38" creationId="{9F25EFD9-2A70-0D4A-BC1B-2A8838D618D9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39" creationId="{3F962AF5-632B-5E48-8DDD-03CC91C0FA68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40" creationId="{9A0A1D12-88F5-084D-B229-B51C748AFA46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1" creationId="{EADFB941-7EFF-1B4D-BE1D-746E855D996A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2" creationId="{8CF488F6-7601-FD4D-AB52-B916B4DF9CFE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43" creationId="{6B912E16-14AD-8F49-994F-4CC93EF07BCE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4" creationId="{CD56DD20-2341-E848-B2DA-D3157979144B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5" creationId="{0514E2F9-9A2A-4D40-B121-13C1ED78C42F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6" creationId="{3D24B044-C981-4044-AD1C-BA993C202064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7" creationId="{D4717E57-2F90-6B40-BE5C-E85A12DF080B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8" creationId="{2098D610-2175-2F4D-9F1D-ADFE9039BB81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9" creationId="{5D1961F3-67DF-6849-BC47-FA4FFC0733DA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0" creationId="{333D5AA0-8DF7-8746-8C76-62D1273C5838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1" creationId="{FA3A3CD6-A72E-9946-9F42-F6C6ADE8A8BD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2" creationId="{BE0B253A-4FC8-BF43-94CC-04A10997A4E1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3" creationId="{1A590492-462E-FA41-B012-7DB5D38BE2FD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4" creationId="{E62230E9-9EF1-7040-BC68-B4B52596A8AC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5" creationId="{29611F88-F40D-FF41-9AA3-07809C19497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7" creationId="{12074CE4-4536-C44D-94DB-ECBB05F27D1A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8" creationId="{C8F86A69-BAD5-3C42-8931-882424C89D7D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9" creationId="{517F705D-29A8-6649-B817-64EDDEC83B76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0" creationId="{EF3BA0AB-1729-B243-8E40-A16C74EF434A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1" creationId="{55139C0B-85FA-AE47-B85E-4F21DCD763E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2" creationId="{502BA4E6-2BE4-6E4A-961B-B1971555D1F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3" creationId="{7F77D908-2961-DF4B-829D-65AA4F505D22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6" creationId="{68AEA0F8-DED3-C24E-B619-455DCF5DC73F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7" creationId="{EA4F6A05-B90E-D944-BCE9-2B0D330A7FF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8" creationId="{3AEC43B6-C244-FC4B-8A29-27D8B5E75471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79" creationId="{4AB5D0CA-7E7D-B44D-8E03-2F00F76951C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0" creationId="{A28FC17B-F279-CB4A-A0AE-CB6BAA7599F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1" creationId="{6434BE16-4AB0-914B-9FFA-300F79C076CE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2" creationId="{4679D373-DD1D-DA47-9890-5561708C19C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3" creationId="{048DF1D5-C444-E44D-B243-2513AE2FBB04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4" creationId="{FF28B43C-BC1F-F746-8D78-E84070D9C270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5" creationId="{0A8F3F18-0960-6144-8F12-A573B28617E5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6" creationId="{8E057364-B028-8A46-9765-EE9DDB71CABE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7" creationId="{3B668477-F4DA-8F47-A240-B2F1416FFC18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8" creationId="{7D6CCC5A-AE3C-8645-A310-B28029EB4CF8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9" creationId="{10D345D1-C1DF-C54D-9A17-FF60D6D9EE1C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2" creationId="{981C19D6-DDCC-2247-A8CC-28E23158863B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3" creationId="{BD1C46F0-F56E-E24C-8EE3-0B0C3A3EE004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4" creationId="{BABFC76C-6997-8D47-86CE-76F1680864C2}"/>
          </ac:spMkLst>
        </pc:spChg>
        <pc:picChg chg="del">
          <ac:chgData name="E Sharratt" userId="240a805a-42a6-4db4-8f33-c1edd6012f04" providerId="ADAL" clId="{72740B2B-EDCC-664D-857A-16E64F4A7FB9}" dt="2021-01-21T16:06:44.235" v="510" actId="478"/>
          <ac:picMkLst>
            <pc:docMk/>
            <pc:sldMk cId="415332914" sldId="355"/>
            <ac:picMk id="56" creationId="{41396771-F695-FA45-8CAF-A78B85956F22}"/>
          </ac:picMkLst>
        </pc:pic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4" creationId="{8CD997CE-A43C-2E48-A486-27E6E4716849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5" creationId="{4DD51A6F-B2DB-BA4A-9EAA-307416D5D81B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6" creationId="{BC487881-98E7-2748-AFC8-A8B06021454F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7" creationId="{1CF8693E-1D99-B94D-AA7D-08A1AFC98F94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8" creationId="{CF46D6CF-AEB8-9F49-8476-A17C2FF492CC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9" creationId="{15A91836-6223-8B4F-AD01-71433113FCEF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0" creationId="{21FEFA49-BBAC-6248-BAB0-6B0C79D4B175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1" creationId="{5DAE2482-D8B8-E549-AA1B-915BA45DFD22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2" creationId="{5B45F3F5-30FA-EB47-9E0A-D8760D5FC927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3" creationId="{458AC235-6AED-7F49-99F0-4ABE281FC369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4" creationId="{F89B9383-6975-6D49-9A45-C05F1905BF3A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5" creationId="{26359917-7330-CB4F-9698-C75D9ED75603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0" creationId="{0F6C5E86-2532-B448-B72C-C482DB3B5539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1" creationId="{1DCCF56E-22EF-B941-96DF-73731D2E4659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2" creationId="{0A067718-130B-CC4D-B606-599B5834A087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3" creationId="{AD15D5D8-09F3-7841-90E1-E445FB024004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4" creationId="{E163B65B-7A5A-334A-9CBD-56DE890D4651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5" creationId="{6CB4EC79-535D-804E-A04A-1CA344435C06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6" creationId="{53330A6B-45CF-8641-AE15-24BCBBAA35F3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7" creationId="{7772BC60-3F2D-614E-81A0-D7D5CC4E0DCB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8" creationId="{7BFD5DAE-628B-A144-9213-236CA07A3E80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9" creationId="{95C28ABF-097A-4D46-B22B-D7150A77C5C8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100" creationId="{F40E9AFA-5A77-1C40-8D83-50F5A683C644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101" creationId="{4F713557-883F-1946-85BC-BF41D2F39940}"/>
          </ac:cxnSpMkLst>
        </pc:cxnChg>
      </pc:sldChg>
      <pc:sldChg chg="addSp delSp modSp add mod delAnim modAnim">
        <pc:chgData name="E Sharratt" userId="240a805a-42a6-4db4-8f33-c1edd6012f04" providerId="ADAL" clId="{72740B2B-EDCC-664D-857A-16E64F4A7FB9}" dt="2021-01-21T16:18:34.030" v="692" actId="1076"/>
        <pc:sldMkLst>
          <pc:docMk/>
          <pc:sldMk cId="2531893327" sldId="356"/>
        </pc:sldMkLst>
        <pc:spChg chg="mod">
          <ac:chgData name="E Sharratt" userId="240a805a-42a6-4db4-8f33-c1edd6012f04" providerId="ADAL" clId="{72740B2B-EDCC-664D-857A-16E64F4A7FB9}" dt="2021-01-21T16:12:45.024" v="660" actId="1076"/>
          <ac:spMkLst>
            <pc:docMk/>
            <pc:sldMk cId="2531893327" sldId="356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8:34.030" v="692" actId="1076"/>
          <ac:spMkLst>
            <pc:docMk/>
            <pc:sldMk cId="2531893327" sldId="356"/>
            <ac:spMk id="14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28" creationId="{22719413-D57C-DC41-97D4-8DE431ACCC5A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29" creationId="{159C93B2-C3E7-8248-87D6-1DB6F665405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0" creationId="{022A5159-038A-824A-AFA4-3CF36B4B397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1" creationId="{57638520-7FE7-474C-B46F-9DF84D5AA87A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2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4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5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7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8" creationId="{B0EE460D-1DE5-8240-9CF7-07A0E8F7B79C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0" creationId="{FC490DB6-AB35-1943-8D0F-7578F797E5E2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1" creationId="{2C805C4B-5BE9-534D-A7F9-3BA907048ADE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2" creationId="{DE226C9F-508B-2B4C-9E15-F5D1BB0F84E9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3" creationId="{55111CA4-4985-7246-9690-4E8A537F9932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4" creationId="{8C325B63-2658-984D-93E8-6F287F8AC3EF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5" creationId="{AD195DC3-C065-4A4B-A6EF-7C8AC4B2C1CC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6" creationId="{44374F6B-51E0-A24F-8394-161B482B382F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7" creationId="{D0488473-FF26-044C-A3B4-400FE9649FA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8" creationId="{33D667AE-3E2B-E746-86E4-E8EBC8DB20A5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9" creationId="{D52F3417-1C70-4442-9A71-538F30354BDE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0" creationId="{6A815480-7775-8E48-B386-FD682C5D23B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1" creationId="{C3CC9C50-B669-CF42-9B30-CDA9CFA3939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2" creationId="{1B62A6F1-0E7A-8245-A318-E53BC68D89F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3" creationId="{50137428-EE77-C34D-B883-C43E329FB6D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4" creationId="{F5D438BA-30F7-294F-BBEC-96F1DEE08DE4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5" creationId="{25C972B6-3C7E-B447-BB3E-B875BAC7737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6" creationId="{2B01BFCB-A8AD-8D47-9609-EE76E43B1336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7" creationId="{20503C69-BF94-5447-8D65-1E017F792B5C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8" creationId="{CC8790CB-839E-7042-8015-FFD88D72C8F9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9" creationId="{9D5C816D-6B53-F647-89E1-9D03174BF67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60" creationId="{5A9A44AB-B97E-264A-9104-63E286CAABA4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61" creationId="{5B86ABB0-034D-3C4A-B451-A9CC70D266ED}"/>
          </ac:spMkLst>
        </pc:spChg>
        <pc:spChg chg="add del mod">
          <ac:chgData name="E Sharratt" userId="240a805a-42a6-4db4-8f33-c1edd6012f04" providerId="ADAL" clId="{72740B2B-EDCC-664D-857A-16E64F4A7FB9}" dt="2021-01-21T16:12:22.797" v="657" actId="478"/>
          <ac:spMkLst>
            <pc:docMk/>
            <pc:sldMk cId="2531893327" sldId="356"/>
            <ac:spMk id="63" creationId="{D22E3CF5-4335-A447-AAB4-7E772E4E6699}"/>
          </ac:spMkLst>
        </pc:spChg>
        <pc:spChg chg="del topLvl">
          <ac:chgData name="E Sharratt" userId="240a805a-42a6-4db4-8f33-c1edd6012f04" providerId="ADAL" clId="{72740B2B-EDCC-664D-857A-16E64F4A7FB9}" dt="2021-01-21T16:17:04.629" v="667" actId="478"/>
          <ac:spMkLst>
            <pc:docMk/>
            <pc:sldMk cId="2531893327" sldId="356"/>
            <ac:spMk id="126" creationId="{00000000-0000-0000-0000-000000000000}"/>
          </ac:spMkLst>
        </pc:spChg>
        <pc:spChg chg="del mod topLvl">
          <ac:chgData name="E Sharratt" userId="240a805a-42a6-4db4-8f33-c1edd6012f04" providerId="ADAL" clId="{72740B2B-EDCC-664D-857A-16E64F4A7FB9}" dt="2021-01-21T16:17:03.434" v="666" actId="478"/>
          <ac:spMkLst>
            <pc:docMk/>
            <pc:sldMk cId="2531893327" sldId="356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6:16:56.426" v="665" actId="1076"/>
          <ac:grpSpMkLst>
            <pc:docMk/>
            <pc:sldMk cId="2531893327" sldId="356"/>
            <ac:grpSpMk id="3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6:16:56.426" v="665" actId="1076"/>
          <ac:grpSpMkLst>
            <pc:docMk/>
            <pc:sldMk cId="2531893327" sldId="356"/>
            <ac:grpSpMk id="4" creationId="{00000000-0000-0000-0000-000000000000}"/>
          </ac:grpSpMkLst>
        </pc:grpChg>
        <pc:grpChg chg="del mod">
          <ac:chgData name="E Sharratt" userId="240a805a-42a6-4db4-8f33-c1edd6012f04" providerId="ADAL" clId="{72740B2B-EDCC-664D-857A-16E64F4A7FB9}" dt="2021-01-21T16:17:03.434" v="666" actId="478"/>
          <ac:grpSpMkLst>
            <pc:docMk/>
            <pc:sldMk cId="2531893327" sldId="356"/>
            <ac:grpSpMk id="125" creationId="{00000000-0000-0000-0000-000000000000}"/>
          </ac:grpSpMkLst>
        </pc:grpChg>
        <pc:graphicFrameChg chg="del">
          <ac:chgData name="E Sharratt" userId="240a805a-42a6-4db4-8f33-c1edd6012f04" providerId="ADAL" clId="{72740B2B-EDCC-664D-857A-16E64F4A7FB9}" dt="2021-01-21T16:10:21.677" v="592" actId="478"/>
          <ac:graphicFrameMkLst>
            <pc:docMk/>
            <pc:sldMk cId="2531893327" sldId="356"/>
            <ac:graphicFrameMk id="39" creationId="{95333372-6598-CF48-9786-0E5D432F6A44}"/>
          </ac:graphicFrameMkLst>
        </pc:graphicFrameChg>
        <pc:picChg chg="add del mod">
          <ac:chgData name="E Sharratt" userId="240a805a-42a6-4db4-8f33-c1edd6012f04" providerId="ADAL" clId="{72740B2B-EDCC-664D-857A-16E64F4A7FB9}" dt="2021-01-21T16:12:24.839" v="658" actId="478"/>
          <ac:picMkLst>
            <pc:docMk/>
            <pc:sldMk cId="2531893327" sldId="356"/>
            <ac:picMk id="62" creationId="{ADE1D7E6-10C7-C944-808A-AE8CFBD4A200}"/>
          </ac:picMkLst>
        </pc:picChg>
        <pc:picChg chg="add mod">
          <ac:chgData name="E Sharratt" userId="240a805a-42a6-4db4-8f33-c1edd6012f04" providerId="ADAL" clId="{72740B2B-EDCC-664D-857A-16E64F4A7FB9}" dt="2021-01-21T16:16:56.426" v="665" actId="1076"/>
          <ac:picMkLst>
            <pc:docMk/>
            <pc:sldMk cId="2531893327" sldId="356"/>
            <ac:picMk id="64" creationId="{60739988-273A-7243-B4F1-BABFFBC70CB3}"/>
          </ac:picMkLst>
        </pc:picChg>
        <pc:cxnChg chg="del">
          <ac:chgData name="E Sharratt" userId="240a805a-42a6-4db4-8f33-c1edd6012f04" providerId="ADAL" clId="{72740B2B-EDCC-664D-857A-16E64F4A7FB9}" dt="2021-01-21T16:17:56.033" v="681" actId="478"/>
          <ac:cxnSpMkLst>
            <pc:docMk/>
            <pc:sldMk cId="2531893327" sldId="356"/>
            <ac:cxnSpMk id="33" creationId="{E43EFA50-B8AD-C840-8172-A4F291BEA913}"/>
          </ac:cxnSpMkLst>
        </pc:cxnChg>
      </pc:sldChg>
      <pc:sldChg chg="del">
        <pc:chgData name="E Sharratt" userId="240a805a-42a6-4db4-8f33-c1edd6012f04" providerId="ADAL" clId="{72740B2B-EDCC-664D-857A-16E64F4A7FB9}" dt="2021-01-21T15:46:24.360" v="42" actId="2696"/>
        <pc:sldMkLst>
          <pc:docMk/>
          <pc:sldMk cId="0" sldId="364"/>
        </pc:sldMkLst>
      </pc:sldChg>
      <pc:sldChg chg="del">
        <pc:chgData name="E Sharratt" userId="240a805a-42a6-4db4-8f33-c1edd6012f04" providerId="ADAL" clId="{72740B2B-EDCC-664D-857A-16E64F4A7FB9}" dt="2021-01-21T15:46:24.825" v="44" actId="2696"/>
        <pc:sldMkLst>
          <pc:docMk/>
          <pc:sldMk cId="0" sldId="365"/>
        </pc:sldMkLst>
      </pc:sldChg>
      <pc:sldChg chg="del">
        <pc:chgData name="E Sharratt" userId="240a805a-42a6-4db4-8f33-c1edd6012f04" providerId="ADAL" clId="{72740B2B-EDCC-664D-857A-16E64F4A7FB9}" dt="2021-01-21T15:46:24.605" v="43" actId="2696"/>
        <pc:sldMkLst>
          <pc:docMk/>
          <pc:sldMk cId="0" sldId="366"/>
        </pc:sldMkLst>
      </pc:sldChg>
      <pc:sldChg chg="del">
        <pc:chgData name="E Sharratt" userId="240a805a-42a6-4db4-8f33-c1edd6012f04" providerId="ADAL" clId="{72740B2B-EDCC-664D-857A-16E64F4A7FB9}" dt="2021-01-21T15:46:25.025" v="45" actId="2696"/>
        <pc:sldMkLst>
          <pc:docMk/>
          <pc:sldMk cId="0" sldId="367"/>
        </pc:sldMkLst>
      </pc:sldChg>
      <pc:sldChg chg="del">
        <pc:chgData name="E Sharratt" userId="240a805a-42a6-4db4-8f33-c1edd6012f04" providerId="ADAL" clId="{72740B2B-EDCC-664D-857A-16E64F4A7FB9}" dt="2021-01-21T15:46:25.207" v="46" actId="2696"/>
        <pc:sldMkLst>
          <pc:docMk/>
          <pc:sldMk cId="0" sldId="368"/>
        </pc:sldMkLst>
      </pc:sldChg>
      <pc:sldChg chg="del">
        <pc:chgData name="E Sharratt" userId="240a805a-42a6-4db4-8f33-c1edd6012f04" providerId="ADAL" clId="{72740B2B-EDCC-664D-857A-16E64F4A7FB9}" dt="2021-01-21T15:46:25.724" v="47" actId="2696"/>
        <pc:sldMkLst>
          <pc:docMk/>
          <pc:sldMk cId="0" sldId="369"/>
        </pc:sldMkLst>
      </pc:sldChg>
      <pc:sldChg chg="del">
        <pc:chgData name="E Sharratt" userId="240a805a-42a6-4db4-8f33-c1edd6012f04" providerId="ADAL" clId="{72740B2B-EDCC-664D-857A-16E64F4A7FB9}" dt="2021-01-21T15:46:25.934" v="48" actId="2696"/>
        <pc:sldMkLst>
          <pc:docMk/>
          <pc:sldMk cId="0" sldId="370"/>
        </pc:sldMkLst>
      </pc:sldChg>
      <pc:sldChg chg="del">
        <pc:chgData name="E Sharratt" userId="240a805a-42a6-4db4-8f33-c1edd6012f04" providerId="ADAL" clId="{72740B2B-EDCC-664D-857A-16E64F4A7FB9}" dt="2021-01-21T15:46:26.140" v="49" actId="2696"/>
        <pc:sldMkLst>
          <pc:docMk/>
          <pc:sldMk cId="0" sldId="371"/>
        </pc:sldMkLst>
      </pc:sldChg>
      <pc:sldChg chg="del">
        <pc:chgData name="E Sharratt" userId="240a805a-42a6-4db4-8f33-c1edd6012f04" providerId="ADAL" clId="{72740B2B-EDCC-664D-857A-16E64F4A7FB9}" dt="2021-01-21T15:46:26.296" v="50" actId="2696"/>
        <pc:sldMkLst>
          <pc:docMk/>
          <pc:sldMk cId="0" sldId="372"/>
        </pc:sldMkLst>
      </pc:sldChg>
      <pc:sldChg chg="del">
        <pc:chgData name="E Sharratt" userId="240a805a-42a6-4db4-8f33-c1edd6012f04" providerId="ADAL" clId="{72740B2B-EDCC-664D-857A-16E64F4A7FB9}" dt="2021-01-21T15:46:26.444" v="51" actId="2696"/>
        <pc:sldMkLst>
          <pc:docMk/>
          <pc:sldMk cId="0" sldId="373"/>
        </pc:sldMkLst>
      </pc:sldChg>
      <pc:sldChg chg="del">
        <pc:chgData name="E Sharratt" userId="240a805a-42a6-4db4-8f33-c1edd6012f04" providerId="ADAL" clId="{72740B2B-EDCC-664D-857A-16E64F4A7FB9}" dt="2021-01-21T15:46:26.489" v="52" actId="2696"/>
        <pc:sldMkLst>
          <pc:docMk/>
          <pc:sldMk cId="0" sldId="374"/>
        </pc:sldMkLst>
      </pc:sldChg>
      <pc:sldChg chg="del">
        <pc:chgData name="E Sharratt" userId="240a805a-42a6-4db4-8f33-c1edd6012f04" providerId="ADAL" clId="{72740B2B-EDCC-664D-857A-16E64F4A7FB9}" dt="2021-01-21T15:46:26.642" v="53" actId="2696"/>
        <pc:sldMkLst>
          <pc:docMk/>
          <pc:sldMk cId="0" sldId="375"/>
        </pc:sldMkLst>
      </pc:sldChg>
      <pc:sldChg chg="del">
        <pc:chgData name="E Sharratt" userId="240a805a-42a6-4db4-8f33-c1edd6012f04" providerId="ADAL" clId="{72740B2B-EDCC-664D-857A-16E64F4A7FB9}" dt="2021-01-21T15:46:26.945" v="55" actId="2696"/>
        <pc:sldMkLst>
          <pc:docMk/>
          <pc:sldMk cId="0" sldId="376"/>
        </pc:sldMkLst>
      </pc:sldChg>
      <pc:sldChg chg="del">
        <pc:chgData name="E Sharratt" userId="240a805a-42a6-4db4-8f33-c1edd6012f04" providerId="ADAL" clId="{72740B2B-EDCC-664D-857A-16E64F4A7FB9}" dt="2021-01-21T15:46:26.815" v="54" actId="2696"/>
        <pc:sldMkLst>
          <pc:docMk/>
          <pc:sldMk cId="0" sldId="37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list=PLBKqAzM4hQF7LqMkrKm1B_PRttg4sa4SD&amp;v=WgrTBxKbrgk&amp;feature=emb_logo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Beginning Decimals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What are decimals?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7" name="Group 42"/>
          <p:cNvGrpSpPr/>
          <p:nvPr/>
        </p:nvGrpSpPr>
        <p:grpSpPr>
          <a:xfrm>
            <a:off x="637139" y="5226934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/>
                <a:t>‘Decimal’ </a:t>
              </a:r>
              <a:r>
                <a:rPr lang="en-GB" sz="4400" u="sng" dirty="0"/>
                <a:t>means</a:t>
              </a:r>
              <a:r>
                <a:rPr lang="en-GB" sz="4400" dirty="0"/>
                <a:t> ‘ten’. </a:t>
              </a:r>
              <a:endParaRPr lang="en-GB" sz="2000" baseline="30000" dirty="0"/>
            </a:p>
          </p:txBody>
        </p:sp>
      </p:grpSp>
      <p:grpSp>
        <p:nvGrpSpPr>
          <p:cNvPr id="125" name="Group 276"/>
          <p:cNvGrpSpPr/>
          <p:nvPr/>
        </p:nvGrpSpPr>
        <p:grpSpPr>
          <a:xfrm>
            <a:off x="528777" y="3107834"/>
            <a:ext cx="3018851" cy="1982550"/>
            <a:chOff x="705526" y="-265062"/>
            <a:chExt cx="8074259" cy="1239364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-265062"/>
              <a:ext cx="8074259" cy="1239364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1" y="-209179"/>
              <a:ext cx="7795324" cy="9812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endParaRPr lang="en-GB" sz="2400" baseline="30000" dirty="0">
                <a:solidFill>
                  <a:srgbClr val="000000"/>
                </a:solidFill>
                <a:latin typeface="Arial Unicode MS" charset="0"/>
                <a:cs typeface="Arial Unicode MS" charset="0"/>
              </a:endParaRPr>
            </a:p>
            <a:p>
              <a:pPr algn="ctr">
                <a:defRPr/>
              </a:pPr>
              <a:r>
                <a:rPr lang="en-GB" sz="2400" baseline="30000" dirty="0">
                  <a:solidFill>
                    <a:srgbClr val="000000"/>
                  </a:solidFill>
                  <a:latin typeface="Arial Unicode MS" charset="0"/>
                  <a:cs typeface="Arial Unicode MS" charset="0"/>
                </a:rPr>
                <a:t>Decimal numbers have a </a:t>
              </a:r>
              <a:r>
                <a:rPr lang="en-GB" sz="2400" b="1" baseline="30000" dirty="0">
                  <a:solidFill>
                    <a:srgbClr val="FF0000"/>
                  </a:solidFill>
                  <a:latin typeface="Arial Unicode MS" charset="0"/>
                  <a:cs typeface="Arial Unicode MS" charset="0"/>
                </a:rPr>
                <a:t>decimal point</a:t>
              </a:r>
              <a:r>
                <a:rPr lang="en-GB" sz="2400" baseline="30000" dirty="0">
                  <a:solidFill>
                    <a:srgbClr val="FF0000"/>
                  </a:solidFill>
                  <a:latin typeface="Arial Unicode MS" charset="0"/>
                  <a:cs typeface="Arial Unicode MS" charset="0"/>
                </a:rPr>
                <a:t>. </a:t>
              </a:r>
            </a:p>
            <a:p>
              <a:pPr algn="ctr">
                <a:defRPr/>
              </a:pPr>
              <a:r>
                <a:rPr lang="en-GB" sz="2400" baseline="30000" dirty="0">
                  <a:solidFill>
                    <a:srgbClr val="000000"/>
                  </a:solidFill>
                  <a:latin typeface="Arial Unicode MS" charset="0"/>
                  <a:cs typeface="Arial Unicode MS" charset="0"/>
                </a:rPr>
                <a:t>This separates the </a:t>
              </a:r>
              <a:r>
                <a:rPr lang="en-GB" sz="2400" b="1" baseline="30000" dirty="0">
                  <a:solidFill>
                    <a:srgbClr val="000000"/>
                  </a:solidFill>
                  <a:latin typeface="Arial Unicode MS" charset="0"/>
                  <a:cs typeface="Arial Unicode MS" charset="0"/>
                </a:rPr>
                <a:t>whole numbers </a:t>
              </a:r>
              <a:r>
                <a:rPr lang="en-GB" sz="2400" baseline="30000" dirty="0">
                  <a:solidFill>
                    <a:srgbClr val="000000"/>
                  </a:solidFill>
                  <a:latin typeface="Arial Unicode MS" charset="0"/>
                  <a:cs typeface="Arial Unicode MS" charset="0"/>
                </a:rPr>
                <a:t>(on left) from the </a:t>
              </a:r>
              <a:r>
                <a:rPr lang="en-GB" sz="2400" b="1" baseline="30000" dirty="0">
                  <a:solidFill>
                    <a:srgbClr val="000000"/>
                  </a:solidFill>
                  <a:latin typeface="Arial Unicode MS" charset="0"/>
                  <a:cs typeface="Arial Unicode MS" charset="0"/>
                </a:rPr>
                <a:t>part numbers </a:t>
              </a:r>
              <a:r>
                <a:rPr lang="en-GB" sz="2400" baseline="30000" dirty="0">
                  <a:solidFill>
                    <a:srgbClr val="000000"/>
                  </a:solidFill>
                  <a:latin typeface="Arial Unicode MS" charset="0"/>
                  <a:cs typeface="Arial Unicode MS" charset="0"/>
                </a:rPr>
                <a:t>(right).</a:t>
              </a:r>
            </a:p>
          </p:txBody>
        </p:sp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EE7390A7-5AEA-D64D-854A-F7F5EE7ED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121" y="2303834"/>
            <a:ext cx="3337406" cy="2638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Cloud Callout 51">
            <a:extLst>
              <a:ext uri="{FF2B5EF4-FFF2-40B4-BE49-F238E27FC236}">
                <a16:creationId xmlns:a16="http://schemas.microsoft.com/office/drawing/2014/main" id="{9A2C1201-6E83-0A42-8901-162D7158199B}"/>
              </a:ext>
            </a:extLst>
          </p:cNvPr>
          <p:cNvSpPr/>
          <p:nvPr/>
        </p:nvSpPr>
        <p:spPr bwMode="auto">
          <a:xfrm flipH="1">
            <a:off x="564078" y="1371187"/>
            <a:ext cx="5250040" cy="1499988"/>
          </a:xfrm>
          <a:prstGeom prst="cloudCallout">
            <a:avLst/>
          </a:prstGeom>
          <a:solidFill>
            <a:schemeClr val="lt1">
              <a:alpha val="67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en-GB">
              <a:solidFill>
                <a:schemeClr val="tx1"/>
              </a:solidFill>
              <a:latin typeface="Arial" charset="0"/>
              <a:cs typeface="ＭＳ Ｐゴシック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693D33E-2EED-274C-A1C9-E28977B30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6291" y="1669069"/>
            <a:ext cx="405264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 dirty="0">
                <a:solidFill>
                  <a:srgbClr val="FF0000"/>
                </a:solidFill>
              </a:rPr>
              <a:t>Decimals are parts of whole things; </a:t>
            </a:r>
          </a:p>
          <a:p>
            <a:r>
              <a:rPr lang="en-GB" altLang="en-US" sz="1800" dirty="0">
                <a:solidFill>
                  <a:srgbClr val="FF0000"/>
                </a:solidFill>
              </a:rPr>
              <a:t>They are a bit like fractions but we  </a:t>
            </a:r>
          </a:p>
          <a:p>
            <a:r>
              <a:rPr lang="en-GB" altLang="en-US" sz="1800" dirty="0">
                <a:solidFill>
                  <a:srgbClr val="FF0000"/>
                </a:solidFill>
              </a:rPr>
              <a:t>     write them in a different way.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52" grpId="0" animBg="1"/>
      <p:bldP spid="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Everyday decimals: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9" name="Picture 3">
            <a:extLst>
              <a:ext uri="{FF2B5EF4-FFF2-40B4-BE49-F238E27FC236}">
                <a16:creationId xmlns:a16="http://schemas.microsoft.com/office/drawing/2014/main" id="{3EF9FBE0-1A6D-5D42-88B3-81E10529E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954" y="2347604"/>
            <a:ext cx="1823188" cy="253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4">
            <a:extLst>
              <a:ext uri="{FF2B5EF4-FFF2-40B4-BE49-F238E27FC236}">
                <a16:creationId xmlns:a16="http://schemas.microsoft.com/office/drawing/2014/main" id="{FFFFE2CE-9A89-3F40-A7A4-97A5869E1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8165" y="3049171"/>
            <a:ext cx="8416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/>
              <a:t>2.354</a:t>
            </a:r>
          </a:p>
        </p:txBody>
      </p:sp>
      <p:pic>
        <p:nvPicPr>
          <p:cNvPr id="31" name="Picture 5">
            <a:extLst>
              <a:ext uri="{FF2B5EF4-FFF2-40B4-BE49-F238E27FC236}">
                <a16:creationId xmlns:a16="http://schemas.microsoft.com/office/drawing/2014/main" id="{4B108BAF-7044-4D48-A31D-279DF07AE1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667" y="3791712"/>
            <a:ext cx="3423225" cy="2388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6">
            <a:extLst>
              <a:ext uri="{FF2B5EF4-FFF2-40B4-BE49-F238E27FC236}">
                <a16:creationId xmlns:a16="http://schemas.microsoft.com/office/drawing/2014/main" id="{A040FEDA-E8B9-274D-8C21-C5B166BB5AB7}"/>
              </a:ext>
            </a:extLst>
          </p:cNvPr>
          <p:cNvSpPr txBox="1">
            <a:spLocks noChangeArrowheads="1"/>
          </p:cNvSpPr>
          <p:nvPr/>
        </p:nvSpPr>
        <p:spPr bwMode="auto">
          <a:xfrm rot="976608">
            <a:off x="6500426" y="4690363"/>
            <a:ext cx="13585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3600" dirty="0"/>
              <a:t>£1.99</a:t>
            </a:r>
          </a:p>
        </p:txBody>
      </p:sp>
      <p:pic>
        <p:nvPicPr>
          <p:cNvPr id="38" name="Picture 9">
            <a:extLst>
              <a:ext uri="{FF2B5EF4-FFF2-40B4-BE49-F238E27FC236}">
                <a16:creationId xmlns:a16="http://schemas.microsoft.com/office/drawing/2014/main" id="{162D5AB7-43F5-7640-9108-96AD7CBD2A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1953">
            <a:off x="514168" y="1504072"/>
            <a:ext cx="2298731" cy="202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AA8E5669-1681-024B-B144-E6E0D7070B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44880">
            <a:off x="1241776" y="2004572"/>
            <a:ext cx="1289611" cy="138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3">
            <a:extLst>
              <a:ext uri="{FF2B5EF4-FFF2-40B4-BE49-F238E27FC236}">
                <a16:creationId xmlns:a16="http://schemas.microsoft.com/office/drawing/2014/main" id="{B77C8B09-BAE9-2B41-A3F8-05ABCAE4C5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592" y="1374242"/>
            <a:ext cx="3114411" cy="2081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>
            <a:extLst>
              <a:ext uri="{FF2B5EF4-FFF2-40B4-BE49-F238E27FC236}">
                <a16:creationId xmlns:a16="http://schemas.microsoft.com/office/drawing/2014/main" id="{BFAD6CC8-375D-A644-8B6F-373ECF7505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1723">
            <a:off x="1386320" y="3465503"/>
            <a:ext cx="1689100" cy="261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58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Place Value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Text Box 4">
            <a:extLst>
              <a:ext uri="{FF2B5EF4-FFF2-40B4-BE49-F238E27FC236}">
                <a16:creationId xmlns:a16="http://schemas.microsoft.com/office/drawing/2014/main" id="{7DA9169E-49FF-9549-A891-CD9AAEFC2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024" y="1391854"/>
            <a:ext cx="3398837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Look at this number…</a:t>
            </a:r>
          </a:p>
        </p:txBody>
      </p:sp>
      <p:sp>
        <p:nvSpPr>
          <p:cNvPr id="41" name="Text Box 5">
            <a:extLst>
              <a:ext uri="{FF2B5EF4-FFF2-40B4-BE49-F238E27FC236}">
                <a16:creationId xmlns:a16="http://schemas.microsoft.com/office/drawing/2014/main" id="{EADFB941-7EFF-1B4D-BE1D-746E855D9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786" y="2449129"/>
            <a:ext cx="3263900" cy="9239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5400">
                <a:effectLst>
                  <a:outerShdw blurRad="38100" dist="38100" dir="2700000" algn="tl">
                    <a:srgbClr val="C0C0C0"/>
                  </a:outerShdw>
                </a:effectLst>
              </a:rPr>
              <a:t>8   2   1  4      </a:t>
            </a:r>
          </a:p>
        </p:txBody>
      </p:sp>
      <p:sp>
        <p:nvSpPr>
          <p:cNvPr id="42" name="Text Box 6">
            <a:extLst>
              <a:ext uri="{FF2B5EF4-FFF2-40B4-BE49-F238E27FC236}">
                <a16:creationId xmlns:a16="http://schemas.microsoft.com/office/drawing/2014/main" id="{8CF488F6-7601-FD4D-AB52-B916B4DF9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036" y="1842704"/>
            <a:ext cx="3454792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What is the value of each digit?</a:t>
            </a:r>
          </a:p>
        </p:txBody>
      </p:sp>
      <p:sp>
        <p:nvSpPr>
          <p:cNvPr id="44" name="Text Box 7">
            <a:extLst>
              <a:ext uri="{FF2B5EF4-FFF2-40B4-BE49-F238E27FC236}">
                <a16:creationId xmlns:a16="http://schemas.microsoft.com/office/drawing/2014/main" id="{CD56DD20-2341-E848-B2DA-D31579791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686" y="4220779"/>
            <a:ext cx="109855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UNITS</a:t>
            </a:r>
          </a:p>
        </p:txBody>
      </p:sp>
      <p:sp>
        <p:nvSpPr>
          <p:cNvPr id="45" name="Line 8">
            <a:extLst>
              <a:ext uri="{FF2B5EF4-FFF2-40B4-BE49-F238E27FC236}">
                <a16:creationId xmlns:a16="http://schemas.microsoft.com/office/drawing/2014/main" id="{0514E2F9-9A2A-4D40-B121-13C1ED78C42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43611" y="3285742"/>
            <a:ext cx="144463" cy="9429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Text Box 9">
            <a:extLst>
              <a:ext uri="{FF2B5EF4-FFF2-40B4-BE49-F238E27FC236}">
                <a16:creationId xmlns:a16="http://schemas.microsoft.com/office/drawing/2014/main" id="{3D24B044-C981-4044-AD1C-BA993C2020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7911" y="4843079"/>
            <a:ext cx="99695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TENS</a:t>
            </a:r>
          </a:p>
        </p:txBody>
      </p:sp>
      <p:sp>
        <p:nvSpPr>
          <p:cNvPr id="47" name="Line 10">
            <a:extLst>
              <a:ext uri="{FF2B5EF4-FFF2-40B4-BE49-F238E27FC236}">
                <a16:creationId xmlns:a16="http://schemas.microsoft.com/office/drawing/2014/main" id="{D4717E57-2F90-6B40-BE5C-E85A12DF080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02261" y="3314317"/>
            <a:ext cx="76200" cy="15367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" name="Text Box 11">
            <a:extLst>
              <a:ext uri="{FF2B5EF4-FFF2-40B4-BE49-F238E27FC236}">
                <a16:creationId xmlns:a16="http://schemas.microsoft.com/office/drawing/2014/main" id="{2098D610-2175-2F4D-9F1D-ADFE9039BB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7524" y="4195379"/>
            <a:ext cx="1914525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HUNDREDS</a:t>
            </a:r>
          </a:p>
        </p:txBody>
      </p:sp>
      <p:sp>
        <p:nvSpPr>
          <p:cNvPr id="49" name="Line 12">
            <a:extLst>
              <a:ext uri="{FF2B5EF4-FFF2-40B4-BE49-F238E27FC236}">
                <a16:creationId xmlns:a16="http://schemas.microsoft.com/office/drawing/2014/main" id="{5D1961F3-67DF-6849-BC47-FA4FFC0733D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68811" y="3252404"/>
            <a:ext cx="0" cy="9286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Text Box 13">
            <a:extLst>
              <a:ext uri="{FF2B5EF4-FFF2-40B4-BE49-F238E27FC236}">
                <a16:creationId xmlns:a16="http://schemas.microsoft.com/office/drawing/2014/main" id="{333D5AA0-8DF7-8746-8C76-62D1273C58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4" y="3636579"/>
            <a:ext cx="2116137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THOUSANDS</a:t>
            </a:r>
          </a:p>
        </p:txBody>
      </p:sp>
      <p:sp>
        <p:nvSpPr>
          <p:cNvPr id="51" name="Line 14">
            <a:extLst>
              <a:ext uri="{FF2B5EF4-FFF2-40B4-BE49-F238E27FC236}">
                <a16:creationId xmlns:a16="http://schemas.microsoft.com/office/drawing/2014/main" id="{FA3A3CD6-A72E-9946-9F42-F6C6ADE8A8B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30461" y="3082542"/>
            <a:ext cx="869950" cy="5508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" name="Text Box 15">
            <a:extLst>
              <a:ext uri="{FF2B5EF4-FFF2-40B4-BE49-F238E27FC236}">
                <a16:creationId xmlns:a16="http://schemas.microsoft.com/office/drawing/2014/main" id="{BE0B253A-4FC8-BF43-94CC-04A10997A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549" y="4868479"/>
            <a:ext cx="1107996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TENTHS</a:t>
            </a:r>
          </a:p>
        </p:txBody>
      </p:sp>
      <p:sp>
        <p:nvSpPr>
          <p:cNvPr id="53" name="Line 16">
            <a:extLst>
              <a:ext uri="{FF2B5EF4-FFF2-40B4-BE49-F238E27FC236}">
                <a16:creationId xmlns:a16="http://schemas.microsoft.com/office/drawing/2014/main" id="{1A590492-462E-FA41-B012-7DB5D38BE2F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724711" y="3427029"/>
            <a:ext cx="288925" cy="1485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62230E9-9EF1-7040-BC68-B4B52596A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0036" y="2563429"/>
            <a:ext cx="26638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5400" dirty="0"/>
              <a:t>. </a:t>
            </a:r>
            <a:r>
              <a:rPr lang="en-GB" altLang="en-US" sz="54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5" name="Line Callout 1 (No Border) 54">
            <a:extLst>
              <a:ext uri="{FF2B5EF4-FFF2-40B4-BE49-F238E27FC236}">
                <a16:creationId xmlns:a16="http://schemas.microsoft.com/office/drawing/2014/main" id="{29611F88-F40D-FF41-9AA3-07809C19497C}"/>
              </a:ext>
            </a:extLst>
          </p:cNvPr>
          <p:cNvSpPr/>
          <p:nvPr/>
        </p:nvSpPr>
        <p:spPr bwMode="auto">
          <a:xfrm>
            <a:off x="6855118" y="1521035"/>
            <a:ext cx="1828865" cy="1295847"/>
          </a:xfrm>
          <a:prstGeom prst="callout1">
            <a:avLst/>
          </a:prstGeom>
          <a:solidFill>
            <a:schemeClr val="lt1">
              <a:alpha val="63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  <a:latin typeface="Arial" charset="0"/>
              </a:rPr>
              <a:t>This is also equal to: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41396771-F695-FA45-8CAF-A78B85956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930" y="1958966"/>
            <a:ext cx="663252" cy="723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690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28" grpId="0"/>
      <p:bldP spid="42" grpId="0"/>
      <p:bldP spid="44" grpId="0"/>
      <p:bldP spid="46" grpId="0"/>
      <p:bldP spid="48" grpId="0"/>
      <p:bldP spid="52" grpId="0"/>
      <p:bldP spid="5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29" name="Group 66">
            <a:extLst>
              <a:ext uri="{FF2B5EF4-FFF2-40B4-BE49-F238E27FC236}">
                <a16:creationId xmlns:a16="http://schemas.microsoft.com/office/drawing/2014/main" id="{27A4EA99-BF59-114B-AA66-C390BB82F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551606"/>
              </p:ext>
            </p:extLst>
          </p:nvPr>
        </p:nvGraphicFramePr>
        <p:xfrm>
          <a:off x="533360" y="1646796"/>
          <a:ext cx="8025387" cy="3735832"/>
        </p:xfrm>
        <a:graphic>
          <a:graphicData uri="http://schemas.openxmlformats.org/drawingml/2006/table">
            <a:tbl>
              <a:tblPr/>
              <a:tblGrid>
                <a:gridCol w="802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22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3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6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78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22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22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37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022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0224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7358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One tenth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</a:t>
                      </a: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6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Two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tenths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2</a:t>
                      </a: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Three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tenths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3</a:t>
                      </a: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Four tenths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4</a:t>
                      </a: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Five tenths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5</a:t>
                      </a: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Six  tenths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6</a:t>
                      </a: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Seven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tenths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7</a:t>
                      </a: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0.7</a:t>
                      </a: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Eight tenths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8</a:t>
                      </a: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Nine tenths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9</a:t>
                      </a: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0.9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One</a:t>
                      </a:r>
                      <a:r>
                        <a:rPr kumimoji="0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/</a:t>
                      </a:r>
                      <a:r>
                        <a:rPr kumimoji="0" lang="en-GB" sz="14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omic Sans MS" charset="0"/>
                          <a:ea typeface="ＭＳ Ｐゴシック" charset="0"/>
                          <a:cs typeface="ＭＳ Ｐゴシック" charset="0"/>
                        </a:rPr>
                        <a:t>1.0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4393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Decimals of shapes 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25" name="Group 276"/>
          <p:cNvGrpSpPr/>
          <p:nvPr/>
        </p:nvGrpSpPr>
        <p:grpSpPr>
          <a:xfrm>
            <a:off x="1742492" y="1360323"/>
            <a:ext cx="6125420" cy="667243"/>
            <a:chOff x="705526" y="-265062"/>
            <a:chExt cx="8074259" cy="1239364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-265062"/>
              <a:ext cx="8074259" cy="1239364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1" y="-209179"/>
              <a:ext cx="7795325" cy="1106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endParaRPr lang="en-GB" sz="2400" baseline="30000" dirty="0">
                <a:solidFill>
                  <a:srgbClr val="FF0000"/>
                </a:solidFill>
                <a:latin typeface="Arial Unicode MS" charset="0"/>
                <a:cs typeface="Arial Unicode MS" charset="0"/>
              </a:endParaRPr>
            </a:p>
            <a:p>
              <a:pPr algn="ctr">
                <a:defRPr/>
              </a:pPr>
              <a:r>
                <a:rPr lang="en-GB" sz="2400" baseline="30000" dirty="0">
                  <a:solidFill>
                    <a:srgbClr val="FF0000"/>
                  </a:solidFill>
                  <a:latin typeface="Arial Unicode MS" charset="0"/>
                  <a:cs typeface="Arial Unicode MS" charset="0"/>
                </a:rPr>
                <a:t>What fraction is shaded? </a:t>
              </a: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43EFA50-B8AD-C840-8172-A4F291BEA913}"/>
              </a:ext>
            </a:extLst>
          </p:cNvPr>
          <p:cNvCxnSpPr/>
          <p:nvPr/>
        </p:nvCxnSpPr>
        <p:spPr>
          <a:xfrm>
            <a:off x="2606467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" name="Group 33">
            <a:extLst>
              <a:ext uri="{FF2B5EF4-FFF2-40B4-BE49-F238E27FC236}">
                <a16:creationId xmlns:a16="http://schemas.microsoft.com/office/drawing/2014/main" id="{87A7C075-BFB1-9645-B105-D6E023A2F3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621783"/>
              </p:ext>
            </p:extLst>
          </p:nvPr>
        </p:nvGraphicFramePr>
        <p:xfrm>
          <a:off x="2100132" y="2164731"/>
          <a:ext cx="5410140" cy="3659060"/>
        </p:xfrm>
        <a:graphic>
          <a:graphicData uri="http://schemas.openxmlformats.org/drawingml/2006/table">
            <a:tbl>
              <a:tblPr/>
              <a:tblGrid>
                <a:gridCol w="1082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10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34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10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866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2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EBFEBE1-44B6-A74C-8232-4D8E7782472F}"/>
                  </a:ext>
                </a:extLst>
              </p:cNvPr>
              <p:cNvSpPr txBox="1"/>
              <p:nvPr/>
            </p:nvSpPr>
            <p:spPr>
              <a:xfrm>
                <a:off x="625252" y="3139327"/>
                <a:ext cx="969144" cy="7848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EBFEBE1-44B6-A74C-8232-4D8E778247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252" y="3139327"/>
                <a:ext cx="969144" cy="784830"/>
              </a:xfrm>
              <a:prstGeom prst="rect">
                <a:avLst/>
              </a:prstGeom>
              <a:blipFill>
                <a:blip r:embed="rId2"/>
                <a:stretch>
                  <a:fillRect b="-47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2850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Decimals of shapes 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25" name="Group 276"/>
          <p:cNvGrpSpPr/>
          <p:nvPr/>
        </p:nvGrpSpPr>
        <p:grpSpPr>
          <a:xfrm>
            <a:off x="1742492" y="1275582"/>
            <a:ext cx="6125420" cy="632895"/>
            <a:chOff x="705526" y="-265062"/>
            <a:chExt cx="8074259" cy="1239364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-265062"/>
              <a:ext cx="8074259" cy="1239364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172978"/>
              <a:ext cx="7795325" cy="6288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GB" sz="2400" baseline="30000" dirty="0">
                  <a:solidFill>
                    <a:srgbClr val="FF0000"/>
                  </a:solidFill>
                  <a:latin typeface="Arial Unicode MS" charset="0"/>
                  <a:cs typeface="Arial Unicode MS" charset="0"/>
                </a:rPr>
                <a:t>What decimal is shaded? </a:t>
              </a: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43EFA50-B8AD-C840-8172-A4F291BEA913}"/>
              </a:ext>
            </a:extLst>
          </p:cNvPr>
          <p:cNvCxnSpPr/>
          <p:nvPr/>
        </p:nvCxnSpPr>
        <p:spPr>
          <a:xfrm>
            <a:off x="2606467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" name="Group 33">
            <a:extLst>
              <a:ext uri="{FF2B5EF4-FFF2-40B4-BE49-F238E27FC236}">
                <a16:creationId xmlns:a16="http://schemas.microsoft.com/office/drawing/2014/main" id="{87A7C075-BFB1-9645-B105-D6E023A2F3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785623"/>
              </p:ext>
            </p:extLst>
          </p:nvPr>
        </p:nvGraphicFramePr>
        <p:xfrm>
          <a:off x="2246436" y="2079990"/>
          <a:ext cx="5166300" cy="3198472"/>
        </p:xfrm>
        <a:graphic>
          <a:graphicData uri="http://schemas.openxmlformats.org/drawingml/2006/table">
            <a:tbl>
              <a:tblPr/>
              <a:tblGrid>
                <a:gridCol w="1033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23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46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23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34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67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EBFEBE1-44B6-A74C-8232-4D8E7782472F}"/>
                  </a:ext>
                </a:extLst>
              </p:cNvPr>
              <p:cNvSpPr txBox="1"/>
              <p:nvPr/>
            </p:nvSpPr>
            <p:spPr>
              <a:xfrm>
                <a:off x="625252" y="3018684"/>
                <a:ext cx="969144" cy="7848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EBFEBE1-44B6-A74C-8232-4D8E778247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252" y="3018684"/>
                <a:ext cx="969144" cy="784830"/>
              </a:xfrm>
              <a:prstGeom prst="rect">
                <a:avLst/>
              </a:prstGeom>
              <a:blipFill>
                <a:blip r:embed="rId2"/>
                <a:stretch>
                  <a:fillRect b="-63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EB3B4026-89A8-D448-A11D-16D44AB37D11}"/>
              </a:ext>
            </a:extLst>
          </p:cNvPr>
          <p:cNvSpPr txBox="1"/>
          <p:nvPr/>
        </p:nvSpPr>
        <p:spPr>
          <a:xfrm>
            <a:off x="7817392" y="3226433"/>
            <a:ext cx="969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0.4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054AB4-E1BE-864D-88B1-3D29561A19DB}"/>
              </a:ext>
            </a:extLst>
          </p:cNvPr>
          <p:cNvSpPr/>
          <p:nvPr/>
        </p:nvSpPr>
        <p:spPr>
          <a:xfrm>
            <a:off x="1829659" y="5390971"/>
            <a:ext cx="6781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https://www.youtube.com/watch?list=PLBKqAzM4hQF7LqMkrKm1B_PRttg4sa4SD&amp;v=WgrTBxKbrgk&amp;feature=emb_logo</a:t>
            </a:r>
            <a:r>
              <a:rPr lang="en-US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119B59F-C437-944B-B7A4-96B7A5A0F212}"/>
              </a:ext>
            </a:extLst>
          </p:cNvPr>
          <p:cNvSpPr txBox="1"/>
          <p:nvPr/>
        </p:nvSpPr>
        <p:spPr>
          <a:xfrm>
            <a:off x="585706" y="5439648"/>
            <a:ext cx="1423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WATCH - </a:t>
            </a:r>
          </a:p>
        </p:txBody>
      </p:sp>
    </p:spTree>
    <p:extLst>
      <p:ext uri="{BB962C8B-B14F-4D97-AF65-F5344CB8AC3E}">
        <p14:creationId xmlns:p14="http://schemas.microsoft.com/office/powerpoint/2010/main" val="209197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25" grpId="0"/>
      <p:bldP spid="6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25" name="Group 276"/>
          <p:cNvGrpSpPr/>
          <p:nvPr/>
        </p:nvGrpSpPr>
        <p:grpSpPr>
          <a:xfrm>
            <a:off x="1275958" y="1374755"/>
            <a:ext cx="6125434" cy="655047"/>
            <a:chOff x="705526" y="-265062"/>
            <a:chExt cx="8074259" cy="1239364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-265062"/>
              <a:ext cx="8074259" cy="1239364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1" y="-209179"/>
              <a:ext cx="7795325" cy="1106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endParaRPr lang="en-GB" sz="2400" baseline="30000" dirty="0">
                <a:solidFill>
                  <a:srgbClr val="FF0000"/>
                </a:solidFill>
                <a:latin typeface="Arial Unicode MS" charset="0"/>
                <a:cs typeface="Arial Unicode MS" charset="0"/>
              </a:endParaRPr>
            </a:p>
            <a:p>
              <a:pPr algn="ctr">
                <a:defRPr/>
              </a:pPr>
              <a:r>
                <a:rPr lang="en-GB" sz="2400" baseline="30000" dirty="0">
                  <a:solidFill>
                    <a:srgbClr val="FF0000"/>
                  </a:solidFill>
                  <a:latin typeface="Arial Unicode MS" charset="0"/>
                  <a:cs typeface="Arial Unicode MS" charset="0"/>
                </a:rPr>
                <a:t>What decimal fraction is shown? </a:t>
              </a: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43EFA50-B8AD-C840-8172-A4F291BEA913}"/>
              </a:ext>
            </a:extLst>
          </p:cNvPr>
          <p:cNvCxnSpPr/>
          <p:nvPr/>
        </p:nvCxnSpPr>
        <p:spPr>
          <a:xfrm>
            <a:off x="2606467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95333372-6598-CF48-9786-0E5D432F6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692261"/>
              </p:ext>
            </p:extLst>
          </p:nvPr>
        </p:nvGraphicFramePr>
        <p:xfrm>
          <a:off x="755650" y="2290589"/>
          <a:ext cx="6631060" cy="945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106">
                  <a:extLst>
                    <a:ext uri="{9D8B030D-6E8A-4147-A177-3AD203B41FA5}">
                      <a16:colId xmlns:a16="http://schemas.microsoft.com/office/drawing/2014/main" val="67656643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957635726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949777368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824277002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1851157463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1192488042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2178965296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4180613857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3134286306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2702368867"/>
                    </a:ext>
                  </a:extLst>
                </a:gridCol>
              </a:tblGrid>
              <a:tr h="94541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282422"/>
                  </a:ext>
                </a:extLst>
              </a:tr>
            </a:tbl>
          </a:graphicData>
        </a:graphic>
      </p:graphicFrame>
      <p:sp>
        <p:nvSpPr>
          <p:cNvPr id="40" name="Rectangle 39">
            <a:extLst>
              <a:ext uri="{FF2B5EF4-FFF2-40B4-BE49-F238E27FC236}">
                <a16:creationId xmlns:a16="http://schemas.microsoft.com/office/drawing/2014/main" id="{FC490DB6-AB35-1943-8D0F-7578F797E5E2}"/>
              </a:ext>
            </a:extLst>
          </p:cNvPr>
          <p:cNvSpPr/>
          <p:nvPr/>
        </p:nvSpPr>
        <p:spPr>
          <a:xfrm>
            <a:off x="7401392" y="2569945"/>
            <a:ext cx="1018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689429"/>
                </a:solidFill>
              </a:rPr>
              <a:t>= 0.3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5111CA4-4985-7246-9690-4E8A537F9932}"/>
              </a:ext>
            </a:extLst>
          </p:cNvPr>
          <p:cNvSpPr/>
          <p:nvPr/>
        </p:nvSpPr>
        <p:spPr>
          <a:xfrm>
            <a:off x="1834497" y="3939612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0.3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C325B63-2658-984D-93E8-6F287F8AC3EF}"/>
              </a:ext>
            </a:extLst>
          </p:cNvPr>
          <p:cNvSpPr/>
          <p:nvPr/>
        </p:nvSpPr>
        <p:spPr>
          <a:xfrm>
            <a:off x="3781514" y="3939612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0.6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D195DC3-C065-4A4B-A6EF-7C8AC4B2C1CC}"/>
              </a:ext>
            </a:extLst>
          </p:cNvPr>
          <p:cNvSpPr/>
          <p:nvPr/>
        </p:nvSpPr>
        <p:spPr>
          <a:xfrm>
            <a:off x="5728531" y="3939612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0.8</a:t>
            </a:r>
          </a:p>
        </p:txBody>
      </p:sp>
    </p:spTree>
    <p:extLst>
      <p:ext uri="{BB962C8B-B14F-4D97-AF65-F5344CB8AC3E}">
        <p14:creationId xmlns:p14="http://schemas.microsoft.com/office/powerpoint/2010/main" val="1331479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89429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9E1B0"/>
                                      </p:to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25" name="Group 276"/>
          <p:cNvGrpSpPr/>
          <p:nvPr/>
        </p:nvGrpSpPr>
        <p:grpSpPr>
          <a:xfrm>
            <a:off x="1275958" y="1374755"/>
            <a:ext cx="6125434" cy="655047"/>
            <a:chOff x="705526" y="-265062"/>
            <a:chExt cx="8074259" cy="1239364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-265062"/>
              <a:ext cx="8074259" cy="1239364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1" y="-209179"/>
              <a:ext cx="7795325" cy="1106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endParaRPr lang="en-GB" sz="2400" baseline="30000" dirty="0">
                <a:solidFill>
                  <a:srgbClr val="FF0000"/>
                </a:solidFill>
                <a:latin typeface="Arial Unicode MS" charset="0"/>
                <a:cs typeface="Arial Unicode MS" charset="0"/>
              </a:endParaRPr>
            </a:p>
            <a:p>
              <a:pPr algn="ctr">
                <a:defRPr/>
              </a:pPr>
              <a:r>
                <a:rPr lang="en-GB" sz="2400" baseline="30000" dirty="0">
                  <a:solidFill>
                    <a:srgbClr val="FF0000"/>
                  </a:solidFill>
                  <a:latin typeface="Arial Unicode MS" charset="0"/>
                  <a:cs typeface="Arial Unicode MS" charset="0"/>
                </a:rPr>
                <a:t>What decimal fraction is shown? </a:t>
              </a: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43EFA50-B8AD-C840-8172-A4F291BEA913}"/>
              </a:ext>
            </a:extLst>
          </p:cNvPr>
          <p:cNvCxnSpPr/>
          <p:nvPr/>
        </p:nvCxnSpPr>
        <p:spPr>
          <a:xfrm>
            <a:off x="2606467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9C2BB9A4-AC50-6C41-AE6F-BC7074F5E2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047241"/>
              </p:ext>
            </p:extLst>
          </p:nvPr>
        </p:nvGraphicFramePr>
        <p:xfrm>
          <a:off x="755650" y="2290589"/>
          <a:ext cx="6631060" cy="945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106">
                  <a:extLst>
                    <a:ext uri="{9D8B030D-6E8A-4147-A177-3AD203B41FA5}">
                      <a16:colId xmlns:a16="http://schemas.microsoft.com/office/drawing/2014/main" val="67656643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957635726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949777368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824277002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1851157463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1192488042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2178965296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4180613857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3134286306"/>
                    </a:ext>
                  </a:extLst>
                </a:gridCol>
                <a:gridCol w="663106">
                  <a:extLst>
                    <a:ext uri="{9D8B030D-6E8A-4147-A177-3AD203B41FA5}">
                      <a16:colId xmlns:a16="http://schemas.microsoft.com/office/drawing/2014/main" val="2702368867"/>
                    </a:ext>
                  </a:extLst>
                </a:gridCol>
              </a:tblGrid>
              <a:tr h="945415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BD8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282422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39BD0A8D-A8A6-0D48-8495-7C93653F642F}"/>
              </a:ext>
            </a:extLst>
          </p:cNvPr>
          <p:cNvSpPr/>
          <p:nvPr/>
        </p:nvSpPr>
        <p:spPr>
          <a:xfrm>
            <a:off x="7401392" y="2569945"/>
            <a:ext cx="10310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689429"/>
                </a:solidFill>
              </a:rPr>
              <a:t>= 0.6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81D603D-0B35-FE45-AB90-1092DBC3BFC0}"/>
              </a:ext>
            </a:extLst>
          </p:cNvPr>
          <p:cNvSpPr/>
          <p:nvPr/>
        </p:nvSpPr>
        <p:spPr>
          <a:xfrm>
            <a:off x="1834497" y="3939612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0.3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D67CC0-45E4-F749-A522-91734AC222BA}"/>
              </a:ext>
            </a:extLst>
          </p:cNvPr>
          <p:cNvSpPr/>
          <p:nvPr/>
        </p:nvSpPr>
        <p:spPr>
          <a:xfrm>
            <a:off x="3781514" y="3939612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0.6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7DF6182-7F79-CA4C-831F-AEEE0EA23D5A}"/>
              </a:ext>
            </a:extLst>
          </p:cNvPr>
          <p:cNvSpPr/>
          <p:nvPr/>
        </p:nvSpPr>
        <p:spPr>
          <a:xfrm>
            <a:off x="5728531" y="3939612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0.8</a:t>
            </a:r>
          </a:p>
        </p:txBody>
      </p:sp>
    </p:spTree>
    <p:extLst>
      <p:ext uri="{BB962C8B-B14F-4D97-AF65-F5344CB8AC3E}">
        <p14:creationId xmlns:p14="http://schemas.microsoft.com/office/powerpoint/2010/main" val="417312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89429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9E1B0"/>
                                      </p:to>
                                    </p:animClr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What decimal is shown?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4AB5D0CA-7E7D-B44D-8E03-2F00F76951C9}"/>
              </a:ext>
            </a:extLst>
          </p:cNvPr>
          <p:cNvSpPr/>
          <p:nvPr/>
        </p:nvSpPr>
        <p:spPr>
          <a:xfrm>
            <a:off x="755650" y="2114026"/>
            <a:ext cx="7632700" cy="1602297"/>
          </a:xfrm>
          <a:prstGeom prst="rect">
            <a:avLst/>
          </a:prstGeom>
          <a:solidFill>
            <a:schemeClr val="bg1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28FC17B-F279-CB4A-A0AE-CB6BAA7599F9}"/>
              </a:ext>
            </a:extLst>
          </p:cNvPr>
          <p:cNvSpPr/>
          <p:nvPr/>
        </p:nvSpPr>
        <p:spPr>
          <a:xfrm>
            <a:off x="1834497" y="4090615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0.3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6434BE16-4AB0-914B-9FFA-300F79C076CE}"/>
              </a:ext>
            </a:extLst>
          </p:cNvPr>
          <p:cNvSpPr/>
          <p:nvPr/>
        </p:nvSpPr>
        <p:spPr>
          <a:xfrm>
            <a:off x="3781514" y="4090615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0.6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4679D373-DD1D-DA47-9890-5561708C19C9}"/>
              </a:ext>
            </a:extLst>
          </p:cNvPr>
          <p:cNvSpPr/>
          <p:nvPr/>
        </p:nvSpPr>
        <p:spPr>
          <a:xfrm>
            <a:off x="5728531" y="4090615"/>
            <a:ext cx="1580972" cy="16237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0.7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048DF1D5-C444-E44D-B243-2513AE2FBB04}"/>
              </a:ext>
            </a:extLst>
          </p:cNvPr>
          <p:cNvSpPr txBox="1"/>
          <p:nvPr/>
        </p:nvSpPr>
        <p:spPr>
          <a:xfrm>
            <a:off x="1816281" y="3168787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0.1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FF28B43C-BC1F-F746-8D78-E84070D9C270}"/>
              </a:ext>
            </a:extLst>
          </p:cNvPr>
          <p:cNvSpPr txBox="1"/>
          <p:nvPr/>
        </p:nvSpPr>
        <p:spPr>
          <a:xfrm>
            <a:off x="2423251" y="3168787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0.2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0A8F3F18-0960-6144-8F12-A573B28617E5}"/>
              </a:ext>
            </a:extLst>
          </p:cNvPr>
          <p:cNvSpPr txBox="1"/>
          <p:nvPr/>
        </p:nvSpPr>
        <p:spPr>
          <a:xfrm>
            <a:off x="2981843" y="3168787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0.3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8E057364-B028-8A46-9765-EE9DDB71CABE}"/>
              </a:ext>
            </a:extLst>
          </p:cNvPr>
          <p:cNvSpPr txBox="1"/>
          <p:nvPr/>
        </p:nvSpPr>
        <p:spPr>
          <a:xfrm>
            <a:off x="3556211" y="3168787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0.4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3B668477-F4DA-8F47-A240-B2F1416FFC18}"/>
              </a:ext>
            </a:extLst>
          </p:cNvPr>
          <p:cNvSpPr txBox="1"/>
          <p:nvPr/>
        </p:nvSpPr>
        <p:spPr>
          <a:xfrm>
            <a:off x="4129442" y="3168787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0.5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D6CCC5A-AE3C-8645-A310-B28029EB4CF8}"/>
              </a:ext>
            </a:extLst>
          </p:cNvPr>
          <p:cNvSpPr txBox="1"/>
          <p:nvPr/>
        </p:nvSpPr>
        <p:spPr>
          <a:xfrm>
            <a:off x="4704947" y="3168787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0.6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0D345D1-C1DF-C54D-9A17-FF60D6D9EE1C}"/>
              </a:ext>
            </a:extLst>
          </p:cNvPr>
          <p:cNvSpPr txBox="1"/>
          <p:nvPr/>
        </p:nvSpPr>
        <p:spPr>
          <a:xfrm>
            <a:off x="5263539" y="3168787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0.7</a:t>
            </a: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0F6C5E86-2532-B448-B72C-C482DB3B5539}"/>
              </a:ext>
            </a:extLst>
          </p:cNvPr>
          <p:cNvCxnSpPr/>
          <p:nvPr/>
        </p:nvCxnSpPr>
        <p:spPr>
          <a:xfrm>
            <a:off x="1526020" y="2927758"/>
            <a:ext cx="6233020" cy="0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1DCCF56E-22EF-B941-96DF-73731D2E4659}"/>
              </a:ext>
            </a:extLst>
          </p:cNvPr>
          <p:cNvCxnSpPr/>
          <p:nvPr/>
        </p:nvCxnSpPr>
        <p:spPr>
          <a:xfrm>
            <a:off x="1526020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0A067718-130B-CC4D-B606-599B5834A087}"/>
              </a:ext>
            </a:extLst>
          </p:cNvPr>
          <p:cNvCxnSpPr/>
          <p:nvPr/>
        </p:nvCxnSpPr>
        <p:spPr>
          <a:xfrm>
            <a:off x="2100388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AD15D5D8-09F3-7841-90E1-E445FB024004}"/>
              </a:ext>
            </a:extLst>
          </p:cNvPr>
          <p:cNvCxnSpPr/>
          <p:nvPr/>
        </p:nvCxnSpPr>
        <p:spPr>
          <a:xfrm>
            <a:off x="2674756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E163B65B-7A5A-334A-9CBD-56DE890D4651}"/>
              </a:ext>
            </a:extLst>
          </p:cNvPr>
          <p:cNvCxnSpPr/>
          <p:nvPr/>
        </p:nvCxnSpPr>
        <p:spPr>
          <a:xfrm>
            <a:off x="3249124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6CB4EC79-535D-804E-A04A-1CA344435C06}"/>
              </a:ext>
            </a:extLst>
          </p:cNvPr>
          <p:cNvCxnSpPr/>
          <p:nvPr/>
        </p:nvCxnSpPr>
        <p:spPr>
          <a:xfrm>
            <a:off x="3823492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53330A6B-45CF-8641-AE15-24BCBBAA35F3}"/>
              </a:ext>
            </a:extLst>
          </p:cNvPr>
          <p:cNvCxnSpPr/>
          <p:nvPr/>
        </p:nvCxnSpPr>
        <p:spPr>
          <a:xfrm>
            <a:off x="4397860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7772BC60-3F2D-614E-81A0-D7D5CC4E0DCB}"/>
              </a:ext>
            </a:extLst>
          </p:cNvPr>
          <p:cNvCxnSpPr/>
          <p:nvPr/>
        </p:nvCxnSpPr>
        <p:spPr>
          <a:xfrm>
            <a:off x="4972228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BFD5DAE-628B-A144-9213-236CA07A3E80}"/>
              </a:ext>
            </a:extLst>
          </p:cNvPr>
          <p:cNvCxnSpPr/>
          <p:nvPr/>
        </p:nvCxnSpPr>
        <p:spPr>
          <a:xfrm>
            <a:off x="5546596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95C28ABF-097A-4D46-B22B-D7150A77C5C8}"/>
              </a:ext>
            </a:extLst>
          </p:cNvPr>
          <p:cNvCxnSpPr/>
          <p:nvPr/>
        </p:nvCxnSpPr>
        <p:spPr>
          <a:xfrm>
            <a:off x="6120964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F40E9AFA-5A77-1C40-8D83-50F5A683C644}"/>
              </a:ext>
            </a:extLst>
          </p:cNvPr>
          <p:cNvCxnSpPr/>
          <p:nvPr/>
        </p:nvCxnSpPr>
        <p:spPr>
          <a:xfrm>
            <a:off x="6695332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4F713557-883F-1946-85BC-BF41D2F39940}"/>
              </a:ext>
            </a:extLst>
          </p:cNvPr>
          <p:cNvCxnSpPr/>
          <p:nvPr/>
        </p:nvCxnSpPr>
        <p:spPr>
          <a:xfrm>
            <a:off x="7269701" y="2743200"/>
            <a:ext cx="0" cy="3691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981C19D6-DDCC-2247-A8CC-28E23158863B}"/>
              </a:ext>
            </a:extLst>
          </p:cNvPr>
          <p:cNvSpPr txBox="1"/>
          <p:nvPr/>
        </p:nvSpPr>
        <p:spPr>
          <a:xfrm>
            <a:off x="7002420" y="3150759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BD1C46F0-F56E-E24C-8EE3-0B0C3A3EE004}"/>
              </a:ext>
            </a:extLst>
          </p:cNvPr>
          <p:cNvSpPr txBox="1"/>
          <p:nvPr/>
        </p:nvSpPr>
        <p:spPr>
          <a:xfrm>
            <a:off x="1257689" y="3159985"/>
            <a:ext cx="5345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104" name="Down Arrow 103">
            <a:extLst>
              <a:ext uri="{FF2B5EF4-FFF2-40B4-BE49-F238E27FC236}">
                <a16:creationId xmlns:a16="http://schemas.microsoft.com/office/drawing/2014/main" id="{BABFC76C-6997-8D47-86CE-76F1680864C2}"/>
              </a:ext>
            </a:extLst>
          </p:cNvPr>
          <p:cNvSpPr/>
          <p:nvPr/>
        </p:nvSpPr>
        <p:spPr>
          <a:xfrm>
            <a:off x="5421721" y="2219887"/>
            <a:ext cx="249749" cy="431034"/>
          </a:xfrm>
          <a:prstGeom prst="down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9E1B0"/>
                                      </p:to>
                                    </p:animClr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89429"/>
                                      </p:to>
                                    </p:animClr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10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62759" y="1269398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Beginning Decimals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3" y="750593"/>
            <a:ext cx="8697432" cy="509972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>
              <a:defRPr/>
            </a:pPr>
            <a:endParaRPr lang="en-GB" sz="2800" b="1" baseline="30000" dirty="0">
              <a:solidFill>
                <a:srgbClr val="FF0000"/>
              </a:solidFill>
              <a:latin typeface="Arial Unicode MS" charset="0"/>
              <a:cs typeface="Arial Unicode MS" charset="0"/>
            </a:endParaRPr>
          </a:p>
          <a:p>
            <a:pPr algn="ctr">
              <a:defRPr/>
            </a:pPr>
            <a:r>
              <a:rPr lang="en-GB" sz="2800" b="1" baseline="30000" dirty="0">
                <a:solidFill>
                  <a:srgbClr val="FF0000"/>
                </a:solidFill>
                <a:latin typeface="Arial Unicode MS" charset="0"/>
                <a:cs typeface="Arial Unicode MS" charset="0"/>
              </a:rPr>
              <a:t>Where do these decimals appear on the number line?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Beginning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088077" y="5310879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Line 2">
            <a:extLst>
              <a:ext uri="{FF2B5EF4-FFF2-40B4-BE49-F238E27FC236}">
                <a16:creationId xmlns:a16="http://schemas.microsoft.com/office/drawing/2014/main" id="{22719413-D57C-DC41-97D4-8DE431ACCC5A}"/>
              </a:ext>
            </a:extLst>
          </p:cNvPr>
          <p:cNvSpPr>
            <a:spLocks noChangeShapeType="1"/>
          </p:cNvSpPr>
          <p:nvPr/>
        </p:nvSpPr>
        <p:spPr bwMode="auto">
          <a:xfrm>
            <a:off x="971549" y="2470827"/>
            <a:ext cx="72009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Line 3">
            <a:extLst>
              <a:ext uri="{FF2B5EF4-FFF2-40B4-BE49-F238E27FC236}">
                <a16:creationId xmlns:a16="http://schemas.microsoft.com/office/drawing/2014/main" id="{159C93B2-C3E7-8248-87D6-1DB6F665405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71549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Line 4">
            <a:extLst>
              <a:ext uri="{FF2B5EF4-FFF2-40B4-BE49-F238E27FC236}">
                <a16:creationId xmlns:a16="http://schemas.microsoft.com/office/drawing/2014/main" id="{022A5159-038A-824A-AFA4-3CF36B4B397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692274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Line 5">
            <a:extLst>
              <a:ext uri="{FF2B5EF4-FFF2-40B4-BE49-F238E27FC236}">
                <a16:creationId xmlns:a16="http://schemas.microsoft.com/office/drawing/2014/main" id="{57638520-7FE7-474C-B46F-9DF84D5AA87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1412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6">
            <a:extLst>
              <a:ext uri="{FF2B5EF4-FFF2-40B4-BE49-F238E27FC236}">
                <a16:creationId xmlns:a16="http://schemas.microsoft.com/office/drawing/2014/main" id="{B0EE460D-1DE5-8240-9CF7-07A0E8F7B79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32137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Line 7">
            <a:extLst>
              <a:ext uri="{FF2B5EF4-FFF2-40B4-BE49-F238E27FC236}">
                <a16:creationId xmlns:a16="http://schemas.microsoft.com/office/drawing/2014/main" id="{2C805C4B-5BE9-534D-A7F9-3BA907048AD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51274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" name="Line 8">
            <a:extLst>
              <a:ext uri="{FF2B5EF4-FFF2-40B4-BE49-F238E27FC236}">
                <a16:creationId xmlns:a16="http://schemas.microsoft.com/office/drawing/2014/main" id="{DE226C9F-508B-2B4C-9E15-F5D1BB0F84E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1999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Line 9">
            <a:extLst>
              <a:ext uri="{FF2B5EF4-FFF2-40B4-BE49-F238E27FC236}">
                <a16:creationId xmlns:a16="http://schemas.microsoft.com/office/drawing/2014/main" id="{44374F6B-51E0-A24F-8394-161B482B382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291137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" name="Line 10">
            <a:extLst>
              <a:ext uri="{FF2B5EF4-FFF2-40B4-BE49-F238E27FC236}">
                <a16:creationId xmlns:a16="http://schemas.microsoft.com/office/drawing/2014/main" id="{D0488473-FF26-044C-A3B4-400FE9649FA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11862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" name="Line 11">
            <a:extLst>
              <a:ext uri="{FF2B5EF4-FFF2-40B4-BE49-F238E27FC236}">
                <a16:creationId xmlns:a16="http://schemas.microsoft.com/office/drawing/2014/main" id="{33D667AE-3E2B-E746-86E4-E8EBC8DB20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730999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" name="Line 12">
            <a:extLst>
              <a:ext uri="{FF2B5EF4-FFF2-40B4-BE49-F238E27FC236}">
                <a16:creationId xmlns:a16="http://schemas.microsoft.com/office/drawing/2014/main" id="{D52F3417-1C70-4442-9A71-538F30354BD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51724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Line 13">
            <a:extLst>
              <a:ext uri="{FF2B5EF4-FFF2-40B4-BE49-F238E27FC236}">
                <a16:creationId xmlns:a16="http://schemas.microsoft.com/office/drawing/2014/main" id="{6A815480-7775-8E48-B386-FD682C5D23B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72449" y="2200952"/>
            <a:ext cx="0" cy="269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" name="Text Box 14">
            <a:extLst>
              <a:ext uri="{FF2B5EF4-FFF2-40B4-BE49-F238E27FC236}">
                <a16:creationId xmlns:a16="http://schemas.microsoft.com/office/drawing/2014/main" id="{C3CC9C50-B669-CF42-9B30-CDA9CFA39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162" y="2561314"/>
            <a:ext cx="855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folHlink"/>
                </a:solidFill>
                <a:latin typeface="Comic Sans MS" panose="030F0902030302020204" pitchFamily="66" charset="0"/>
              </a:rPr>
              <a:t>0</a:t>
            </a:r>
            <a:endParaRPr lang="en-US" altLang="en-US" sz="24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52" name="Text Box 15">
            <a:extLst>
              <a:ext uri="{FF2B5EF4-FFF2-40B4-BE49-F238E27FC236}">
                <a16:creationId xmlns:a16="http://schemas.microsoft.com/office/drawing/2014/main" id="{1B62A6F1-0E7A-8245-A318-E53BC68D89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49" y="5279114"/>
            <a:ext cx="792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0.1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id="{50137428-EE77-C34D-B883-C43E329FB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2" y="5279114"/>
            <a:ext cx="6842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0.2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54" name="Text Box 17">
            <a:extLst>
              <a:ext uri="{FF2B5EF4-FFF2-40B4-BE49-F238E27FC236}">
                <a16:creationId xmlns:a16="http://schemas.microsoft.com/office/drawing/2014/main" id="{F5D438BA-30F7-294F-BBEC-96F1DEE08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2" y="2615289"/>
            <a:ext cx="5857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0.3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55" name="Text Box 18">
            <a:extLst>
              <a:ext uri="{FF2B5EF4-FFF2-40B4-BE49-F238E27FC236}">
                <a16:creationId xmlns:a16="http://schemas.microsoft.com/office/drawing/2014/main" id="{25C972B6-3C7E-B447-BB3E-B875BAC77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7" y="2615289"/>
            <a:ext cx="647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0.4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56" name="Text Box 19">
            <a:extLst>
              <a:ext uri="{FF2B5EF4-FFF2-40B4-BE49-F238E27FC236}">
                <a16:creationId xmlns:a16="http://schemas.microsoft.com/office/drawing/2014/main" id="{2B01BFCB-A8AD-8D47-9609-EE76E43B1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824" y="5279114"/>
            <a:ext cx="647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0.5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57" name="Text Box 20">
            <a:extLst>
              <a:ext uri="{FF2B5EF4-FFF2-40B4-BE49-F238E27FC236}">
                <a16:creationId xmlns:a16="http://schemas.microsoft.com/office/drawing/2014/main" id="{20503C69-BF94-5447-8D65-1E017F792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399" y="5279114"/>
            <a:ext cx="6302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0.6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58" name="Text Box 21">
            <a:extLst>
              <a:ext uri="{FF2B5EF4-FFF2-40B4-BE49-F238E27FC236}">
                <a16:creationId xmlns:a16="http://schemas.microsoft.com/office/drawing/2014/main" id="{CC8790CB-839E-7042-8015-FFD88D72C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962" y="2605764"/>
            <a:ext cx="576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0.7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59" name="Text Box 22">
            <a:extLst>
              <a:ext uri="{FF2B5EF4-FFF2-40B4-BE49-F238E27FC236}">
                <a16:creationId xmlns:a16="http://schemas.microsoft.com/office/drawing/2014/main" id="{9D5C816D-6B53-F647-89E1-9D03174BF6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4" y="5279114"/>
            <a:ext cx="584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0.8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60" name="Text Box 23">
            <a:extLst>
              <a:ext uri="{FF2B5EF4-FFF2-40B4-BE49-F238E27FC236}">
                <a16:creationId xmlns:a16="http://schemas.microsoft.com/office/drawing/2014/main" id="{5A9A44AB-B97E-264A-9104-63E286CAA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2337" y="2605764"/>
            <a:ext cx="5857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folHlink"/>
                </a:solidFill>
                <a:latin typeface="Comic Sans MS" panose="030F0902030302020204" pitchFamily="66" charset="0"/>
              </a:rPr>
              <a:t>0.9</a:t>
            </a:r>
            <a:endParaRPr lang="en-US" altLang="en-US" sz="20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sp>
        <p:nvSpPr>
          <p:cNvPr id="61" name="Text Box 24">
            <a:extLst>
              <a:ext uri="{FF2B5EF4-FFF2-40B4-BE49-F238E27FC236}">
                <a16:creationId xmlns:a16="http://schemas.microsoft.com/office/drawing/2014/main" id="{5B86ABB0-034D-3C4A-B451-A9CC70D266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7987" y="2615289"/>
            <a:ext cx="674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folHlink"/>
                </a:solidFill>
                <a:latin typeface="Comic Sans MS" panose="030F0902030302020204" pitchFamily="66" charset="0"/>
              </a:rPr>
              <a:t>1</a:t>
            </a:r>
            <a:endParaRPr lang="en-US" altLang="en-US" sz="2400">
              <a:solidFill>
                <a:schemeClr val="folHlink"/>
              </a:solidFill>
              <a:latin typeface="Comic Sans MS" panose="030F0902030302020204" pitchFamily="66" charset="0"/>
            </a:endParaRPr>
          </a:p>
        </p:txBody>
      </p:sp>
      <p:pic>
        <p:nvPicPr>
          <p:cNvPr id="64" name="Picture 25" descr="Red-Button">
            <a:extLst>
              <a:ext uri="{FF2B5EF4-FFF2-40B4-BE49-F238E27FC236}">
                <a16:creationId xmlns:a16="http://schemas.microsoft.com/office/drawing/2014/main" id="{60739988-273A-7243-B4F1-BABFFBC70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552" y="5181408"/>
            <a:ext cx="827087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1893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00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03732 -0.385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" y="-1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1467 -0.3858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26" y="-1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-0.08664 -0.3886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-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0.03107 -0.3858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" y="-1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0.64565 -0.3884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292" y="-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6" grpId="0"/>
      <p:bldP spid="57" grpId="0"/>
      <p:bldP spid="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3593</TotalTime>
  <Words>310</Words>
  <Application>Microsoft Macintosh PowerPoint</Application>
  <PresentationFormat>On-screen Show (4:3)</PresentationFormat>
  <Paragraphs>184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 Unicode MS</vt:lpstr>
      <vt:lpstr>Arial</vt:lpstr>
      <vt:lpstr>Calibri</vt:lpstr>
      <vt:lpstr>Cambria Math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375</cp:revision>
  <dcterms:created xsi:type="dcterms:W3CDTF">2010-11-29T19:11:46Z</dcterms:created>
  <dcterms:modified xsi:type="dcterms:W3CDTF">2021-01-21T18:00:05Z</dcterms:modified>
</cp:coreProperties>
</file>