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313" r:id="rId3"/>
    <p:sldId id="290" r:id="rId4"/>
    <p:sldId id="292" r:id="rId5"/>
    <p:sldId id="297" r:id="rId6"/>
    <p:sldId id="312" r:id="rId7"/>
    <p:sldId id="270" r:id="rId8"/>
    <p:sldId id="314" r:id="rId9"/>
    <p:sldId id="298" r:id="rId10"/>
    <p:sldId id="299" r:id="rId11"/>
    <p:sldId id="300" r:id="rId12"/>
    <p:sldId id="301" r:id="rId13"/>
    <p:sldId id="302" r:id="rId14"/>
    <p:sldId id="303" r:id="rId15"/>
    <p:sldId id="275" r:id="rId16"/>
    <p:sldId id="304" r:id="rId17"/>
    <p:sldId id="305" r:id="rId18"/>
    <p:sldId id="308" r:id="rId19"/>
    <p:sldId id="309" r:id="rId20"/>
    <p:sldId id="310" r:id="rId21"/>
    <p:sldId id="311" r:id="rId22"/>
    <p:sldId id="293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CC7"/>
    <a:srgbClr val="CA4E8F"/>
    <a:srgbClr val="EAEAEA"/>
    <a:srgbClr val="FFFFCC"/>
    <a:srgbClr val="B0B0B0"/>
    <a:srgbClr val="D7D7D7"/>
    <a:srgbClr val="DEA900"/>
    <a:srgbClr val="FF9900"/>
    <a:srgbClr val="A50021"/>
    <a:srgbClr val="CC9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699F11-0F71-D648-889D-24203D4A0DDA}" v="148" dt="2021-02-21T14:39:38.9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" autoAdjust="0"/>
    <p:restoredTop sz="79289" autoAdjust="0"/>
  </p:normalViewPr>
  <p:slideViewPr>
    <p:cSldViewPr snapToGrid="0">
      <p:cViewPr varScale="1">
        <p:scale>
          <a:sx n="87" d="100"/>
          <a:sy n="87" d="100"/>
        </p:scale>
        <p:origin x="277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0B699F11-0F71-D648-889D-24203D4A0DDA}"/>
    <pc:docChg chg="undo custSel addSld delSld modSld sldOrd">
      <pc:chgData name="E Sharratt" userId="240a805a-42a6-4db4-8f33-c1edd6012f04" providerId="ADAL" clId="{0B699F11-0F71-D648-889D-24203D4A0DDA}" dt="2021-02-21T14:39:38.920" v="640"/>
      <pc:docMkLst>
        <pc:docMk/>
      </pc:docMkLst>
      <pc:sldChg chg="addSp delSp modSp mod modTransition modAnim">
        <pc:chgData name="E Sharratt" userId="240a805a-42a6-4db4-8f33-c1edd6012f04" providerId="ADAL" clId="{0B699F11-0F71-D648-889D-24203D4A0DDA}" dt="2021-02-20T02:28:02.497" v="292"/>
        <pc:sldMkLst>
          <pc:docMk/>
          <pc:sldMk cId="0" sldId="256"/>
        </pc:sldMkLst>
        <pc:spChg chg="add del mod">
          <ac:chgData name="E Sharratt" userId="240a805a-42a6-4db4-8f33-c1edd6012f04" providerId="ADAL" clId="{0B699F11-0F71-D648-889D-24203D4A0DDA}" dt="2021-02-19T17:49:50.646" v="26" actId="478"/>
          <ac:spMkLst>
            <pc:docMk/>
            <pc:sldMk cId="0" sldId="256"/>
            <ac:spMk id="2" creationId="{72BF5611-725A-134E-9125-192F5038C8FE}"/>
          </ac:spMkLst>
        </pc:spChg>
        <pc:spChg chg="add mod">
          <ac:chgData name="E Sharratt" userId="240a805a-42a6-4db4-8f33-c1edd6012f04" providerId="ADAL" clId="{0B699F11-0F71-D648-889D-24203D4A0DDA}" dt="2021-02-19T17:44:49.561" v="1" actId="571"/>
          <ac:spMkLst>
            <pc:docMk/>
            <pc:sldMk cId="0" sldId="256"/>
            <ac:spMk id="18" creationId="{09BB2EC7-ABB2-C54A-8931-FD52F9F765D1}"/>
          </ac:spMkLst>
        </pc:spChg>
        <pc:picChg chg="add mod">
          <ac:chgData name="E Sharratt" userId="240a805a-42a6-4db4-8f33-c1edd6012f04" providerId="ADAL" clId="{0B699F11-0F71-D648-889D-24203D4A0DDA}" dt="2021-02-20T00:35:25.321" v="284"/>
          <ac:picMkLst>
            <pc:docMk/>
            <pc:sldMk cId="0" sldId="256"/>
            <ac:picMk id="2" creationId="{5EF6D75C-DA95-164F-928E-68BA5580FB4C}"/>
          </ac:picMkLst>
        </pc:picChg>
        <pc:picChg chg="add mod">
          <ac:chgData name="E Sharratt" userId="240a805a-42a6-4db4-8f33-c1edd6012f04" providerId="ADAL" clId="{0B699F11-0F71-D648-889D-24203D4A0DDA}" dt="2021-02-20T00:38:19.583" v="290"/>
          <ac:picMkLst>
            <pc:docMk/>
            <pc:sldMk cId="0" sldId="256"/>
            <ac:picMk id="3" creationId="{81DB9243-F2E9-834A-9C8F-0B83DFCC5747}"/>
          </ac:picMkLst>
        </pc:picChg>
        <pc:picChg chg="add mod">
          <ac:chgData name="E Sharratt" userId="240a805a-42a6-4db4-8f33-c1edd6012f04" providerId="ADAL" clId="{0B699F11-0F71-D648-889D-24203D4A0DDA}" dt="2021-02-20T02:28:02.497" v="292"/>
          <ac:picMkLst>
            <pc:docMk/>
            <pc:sldMk cId="0" sldId="256"/>
            <ac:picMk id="4" creationId="{08CFF854-D5A2-814B-A8D0-08DDECF4D9A7}"/>
          </ac:picMkLst>
        </pc:picChg>
      </pc:sldChg>
      <pc:sldChg chg="addSp modSp add del mod modTransition modAnim">
        <pc:chgData name="E Sharratt" userId="240a805a-42a6-4db4-8f33-c1edd6012f04" providerId="ADAL" clId="{0B699F11-0F71-D648-889D-24203D4A0DDA}" dt="2021-02-20T02:35:05.450" v="345" actId="2696"/>
        <pc:sldMkLst>
          <pc:docMk/>
          <pc:sldMk cId="2785128007" sldId="269"/>
        </pc:sldMkLst>
        <pc:spChg chg="add mod">
          <ac:chgData name="E Sharratt" userId="240a805a-42a6-4db4-8f33-c1edd6012f04" providerId="ADAL" clId="{0B699F11-0F71-D648-889D-24203D4A0DDA}" dt="2021-02-19T17:54:12.810" v="281" actId="1076"/>
          <ac:spMkLst>
            <pc:docMk/>
            <pc:sldMk cId="2785128007" sldId="269"/>
            <ac:spMk id="2" creationId="{988DF372-FB2A-084A-90EC-DD77715940D3}"/>
          </ac:spMkLst>
        </pc:spChg>
        <pc:spChg chg="mod">
          <ac:chgData name="E Sharratt" userId="240a805a-42a6-4db4-8f33-c1edd6012f04" providerId="ADAL" clId="{0B699F11-0F71-D648-889D-24203D4A0DDA}" dt="2021-02-20T02:33:16.615" v="328" actId="20577"/>
          <ac:spMkLst>
            <pc:docMk/>
            <pc:sldMk cId="2785128007" sldId="269"/>
            <ac:spMk id="38" creationId="{00000000-0000-0000-0000-000000000000}"/>
          </ac:spMkLst>
        </pc:spChg>
        <pc:picChg chg="add mod">
          <ac:chgData name="E Sharratt" userId="240a805a-42a6-4db4-8f33-c1edd6012f04" providerId="ADAL" clId="{0B699F11-0F71-D648-889D-24203D4A0DDA}" dt="2021-02-20T02:34:56.217" v="342"/>
          <ac:picMkLst>
            <pc:docMk/>
            <pc:sldMk cId="2785128007" sldId="269"/>
            <ac:picMk id="3" creationId="{AE0380AF-6BA2-8B4C-A470-830979ED8C2F}"/>
          </ac:picMkLst>
        </pc:picChg>
      </pc:sldChg>
      <pc:sldChg chg="addSp delSp modSp modTransition">
        <pc:chgData name="E Sharratt" userId="240a805a-42a6-4db4-8f33-c1edd6012f04" providerId="ADAL" clId="{0B699F11-0F71-D648-889D-24203D4A0DDA}" dt="2021-02-20T02:47:40.662" v="369"/>
        <pc:sldMkLst>
          <pc:docMk/>
          <pc:sldMk cId="923630451" sldId="270"/>
        </pc:sldMkLst>
        <pc:spChg chg="mod">
          <ac:chgData name="E Sharratt" userId="240a805a-42a6-4db4-8f33-c1edd6012f04" providerId="ADAL" clId="{0B699F11-0F71-D648-889D-24203D4A0DDA}" dt="2021-02-20T02:47:01.241" v="368" actId="20577"/>
          <ac:spMkLst>
            <pc:docMk/>
            <pc:sldMk cId="923630451" sldId="270"/>
            <ac:spMk id="39" creationId="{00000000-0000-0000-0000-000000000000}"/>
          </ac:spMkLst>
        </pc:spChg>
        <pc:picChg chg="add del mod">
          <ac:chgData name="E Sharratt" userId="240a805a-42a6-4db4-8f33-c1edd6012f04" providerId="ADAL" clId="{0B699F11-0F71-D648-889D-24203D4A0DDA}" dt="2021-02-20T02:46:48.632" v="365"/>
          <ac:picMkLst>
            <pc:docMk/>
            <pc:sldMk cId="923630451" sldId="270"/>
            <ac:picMk id="2" creationId="{8182E5B4-2CCB-6F4E-965A-5FC4BAAB068A}"/>
          </ac:picMkLst>
        </pc:picChg>
        <pc:picChg chg="add del mod">
          <ac:chgData name="E Sharratt" userId="240a805a-42a6-4db4-8f33-c1edd6012f04" providerId="ADAL" clId="{0B699F11-0F71-D648-889D-24203D4A0DDA}" dt="2021-02-20T02:47:40.662" v="369"/>
          <ac:picMkLst>
            <pc:docMk/>
            <pc:sldMk cId="923630451" sldId="270"/>
            <ac:picMk id="4" creationId="{C67B51F7-8029-EF4D-9F70-6394548E26A3}"/>
          </ac:picMkLst>
        </pc:picChg>
        <pc:picChg chg="add mod">
          <ac:chgData name="E Sharratt" userId="240a805a-42a6-4db4-8f33-c1edd6012f04" providerId="ADAL" clId="{0B699F11-0F71-D648-889D-24203D4A0DDA}" dt="2021-02-20T02:47:40.662" v="369"/>
          <ac:picMkLst>
            <pc:docMk/>
            <pc:sldMk cId="923630451" sldId="270"/>
            <ac:picMk id="6" creationId="{298D8B86-1B71-E842-B606-B423F29A48CC}"/>
          </ac:picMkLst>
        </pc:picChg>
      </pc:sldChg>
      <pc:sldChg chg="addSp modSp mod modTransition">
        <pc:chgData name="E Sharratt" userId="240a805a-42a6-4db4-8f33-c1edd6012f04" providerId="ADAL" clId="{0B699F11-0F71-D648-889D-24203D4A0DDA}" dt="2021-02-20T02:58:14.776" v="427"/>
        <pc:sldMkLst>
          <pc:docMk/>
          <pc:sldMk cId="691943928" sldId="275"/>
        </pc:sldMkLst>
        <pc:spChg chg="mod">
          <ac:chgData name="E Sharratt" userId="240a805a-42a6-4db4-8f33-c1edd6012f04" providerId="ADAL" clId="{0B699F11-0F71-D648-889D-24203D4A0DDA}" dt="2021-02-20T02:58:02.340" v="426" actId="20577"/>
          <ac:spMkLst>
            <pc:docMk/>
            <pc:sldMk cId="691943928" sldId="275"/>
            <ac:spMk id="18" creationId="{00000000-0000-0000-0000-000000000000}"/>
          </ac:spMkLst>
        </pc:spChg>
        <pc:picChg chg="add mod">
          <ac:chgData name="E Sharratt" userId="240a805a-42a6-4db4-8f33-c1edd6012f04" providerId="ADAL" clId="{0B699F11-0F71-D648-889D-24203D4A0DDA}" dt="2021-02-20T02:58:14.776" v="427"/>
          <ac:picMkLst>
            <pc:docMk/>
            <pc:sldMk cId="691943928" sldId="275"/>
            <ac:picMk id="2" creationId="{9EA7D920-F518-8E40-B3BD-A261F943B1D6}"/>
          </ac:picMkLst>
        </pc:picChg>
      </pc:sldChg>
      <pc:sldChg chg="addSp delSp modSp mod ord modTransition modAnim">
        <pc:chgData name="E Sharratt" userId="240a805a-42a6-4db4-8f33-c1edd6012f04" providerId="ADAL" clId="{0B699F11-0F71-D648-889D-24203D4A0DDA}" dt="2021-02-20T02:36:57.594" v="352"/>
        <pc:sldMkLst>
          <pc:docMk/>
          <pc:sldMk cId="3121357426" sldId="290"/>
        </pc:sldMkLst>
        <pc:spChg chg="mod">
          <ac:chgData name="E Sharratt" userId="240a805a-42a6-4db4-8f33-c1edd6012f04" providerId="ADAL" clId="{0B699F11-0F71-D648-889D-24203D4A0DDA}" dt="2021-02-19T17:51:18.843" v="206" actId="20577"/>
          <ac:spMkLst>
            <pc:docMk/>
            <pc:sldMk cId="3121357426" sldId="290"/>
            <ac:spMk id="15" creationId="{00000000-0000-0000-0000-000000000000}"/>
          </ac:spMkLst>
        </pc:spChg>
        <pc:picChg chg="add del mod">
          <ac:chgData name="E Sharratt" userId="240a805a-42a6-4db4-8f33-c1edd6012f04" providerId="ADAL" clId="{0B699F11-0F71-D648-889D-24203D4A0DDA}" dt="2021-02-20T02:36:26.686" v="350"/>
          <ac:picMkLst>
            <pc:docMk/>
            <pc:sldMk cId="3121357426" sldId="290"/>
            <ac:picMk id="2" creationId="{E3269302-6E88-DA4D-865F-525E6781CDC0}"/>
          </ac:picMkLst>
        </pc:picChg>
        <pc:picChg chg="add del mod">
          <ac:chgData name="E Sharratt" userId="240a805a-42a6-4db4-8f33-c1edd6012f04" providerId="ADAL" clId="{0B699F11-0F71-D648-889D-24203D4A0DDA}" dt="2021-02-20T02:36:36.095" v="351"/>
          <ac:picMkLst>
            <pc:docMk/>
            <pc:sldMk cId="3121357426" sldId="290"/>
            <ac:picMk id="3" creationId="{40BBC386-6EA0-C24C-B51A-D0CE767BDB16}"/>
          </ac:picMkLst>
        </pc:picChg>
        <pc:picChg chg="add del mod">
          <ac:chgData name="E Sharratt" userId="240a805a-42a6-4db4-8f33-c1edd6012f04" providerId="ADAL" clId="{0B699F11-0F71-D648-889D-24203D4A0DDA}" dt="2021-02-20T02:36:57.594" v="352"/>
          <ac:picMkLst>
            <pc:docMk/>
            <pc:sldMk cId="3121357426" sldId="290"/>
            <ac:picMk id="6" creationId="{12A05F66-D27D-4C4F-882C-C93C4C2F85BF}"/>
          </ac:picMkLst>
        </pc:picChg>
        <pc:picChg chg="add mod">
          <ac:chgData name="E Sharratt" userId="240a805a-42a6-4db4-8f33-c1edd6012f04" providerId="ADAL" clId="{0B699F11-0F71-D648-889D-24203D4A0DDA}" dt="2021-02-20T02:36:57.594" v="352"/>
          <ac:picMkLst>
            <pc:docMk/>
            <pc:sldMk cId="3121357426" sldId="290"/>
            <ac:picMk id="7" creationId="{26F41E32-0E4B-264D-8BB3-47ACE9B0B7BE}"/>
          </ac:picMkLst>
        </pc:picChg>
      </pc:sldChg>
      <pc:sldChg chg="addSp delSp modSp ord modTransition">
        <pc:chgData name="E Sharratt" userId="240a805a-42a6-4db4-8f33-c1edd6012f04" providerId="ADAL" clId="{0B699F11-0F71-D648-889D-24203D4A0DDA}" dt="2021-02-21T14:21:08.649" v="474" actId="20577"/>
        <pc:sldMkLst>
          <pc:docMk/>
          <pc:sldMk cId="2992229163" sldId="292"/>
        </pc:sldMkLst>
        <pc:spChg chg="mod">
          <ac:chgData name="E Sharratt" userId="240a805a-42a6-4db4-8f33-c1edd6012f04" providerId="ADAL" clId="{0B699F11-0F71-D648-889D-24203D4A0DDA}" dt="2021-02-21T14:21:08.649" v="474" actId="20577"/>
          <ac:spMkLst>
            <pc:docMk/>
            <pc:sldMk cId="2992229163" sldId="292"/>
            <ac:spMk id="42" creationId="{00000000-0000-0000-0000-000000000000}"/>
          </ac:spMkLst>
        </pc:spChg>
        <pc:picChg chg="add del mod">
          <ac:chgData name="E Sharratt" userId="240a805a-42a6-4db4-8f33-c1edd6012f04" providerId="ADAL" clId="{0B699F11-0F71-D648-889D-24203D4A0DDA}" dt="2021-02-20T02:38:25.751" v="355"/>
          <ac:picMkLst>
            <pc:docMk/>
            <pc:sldMk cId="2992229163" sldId="292"/>
            <ac:picMk id="2" creationId="{53038FD3-DD30-0042-98A9-606B8461A3FF}"/>
          </ac:picMkLst>
        </pc:picChg>
        <pc:picChg chg="add del mod">
          <ac:chgData name="E Sharratt" userId="240a805a-42a6-4db4-8f33-c1edd6012f04" providerId="ADAL" clId="{0B699F11-0F71-D648-889D-24203D4A0DDA}" dt="2021-02-20T02:39:40.196" v="357"/>
          <ac:picMkLst>
            <pc:docMk/>
            <pc:sldMk cId="2992229163" sldId="292"/>
            <ac:picMk id="3" creationId="{E09C4445-2235-E94C-B995-A3778E38645C}"/>
          </ac:picMkLst>
        </pc:picChg>
        <pc:picChg chg="add del mod">
          <ac:chgData name="E Sharratt" userId="240a805a-42a6-4db4-8f33-c1edd6012f04" providerId="ADAL" clId="{0B699F11-0F71-D648-889D-24203D4A0DDA}" dt="2021-02-20T02:40:34.803" v="358"/>
          <ac:picMkLst>
            <pc:docMk/>
            <pc:sldMk cId="2992229163" sldId="292"/>
            <ac:picMk id="4" creationId="{5214E97E-5D53-BC4E-915C-27E0BB72F58C}"/>
          </ac:picMkLst>
        </pc:picChg>
        <pc:picChg chg="add mod">
          <ac:chgData name="E Sharratt" userId="240a805a-42a6-4db4-8f33-c1edd6012f04" providerId="ADAL" clId="{0B699F11-0F71-D648-889D-24203D4A0DDA}" dt="2021-02-20T02:40:34.803" v="358"/>
          <ac:picMkLst>
            <pc:docMk/>
            <pc:sldMk cId="2992229163" sldId="292"/>
            <ac:picMk id="6" creationId="{4991A3A9-0103-1B4C-9F9B-7503706F8985}"/>
          </ac:picMkLst>
        </pc:picChg>
      </pc:sldChg>
      <pc:sldChg chg="addSp delSp modSp modTransition">
        <pc:chgData name="E Sharratt" userId="240a805a-42a6-4db4-8f33-c1edd6012f04" providerId="ADAL" clId="{0B699F11-0F71-D648-889D-24203D4A0DDA}" dt="2021-02-21T14:39:38.920" v="640"/>
        <pc:sldMkLst>
          <pc:docMk/>
          <pc:sldMk cId="3363343092" sldId="293"/>
        </pc:sldMkLst>
        <pc:picChg chg="add del mod">
          <ac:chgData name="E Sharratt" userId="240a805a-42a6-4db4-8f33-c1edd6012f04" providerId="ADAL" clId="{0B699F11-0F71-D648-889D-24203D4A0DDA}" dt="2021-02-20T19:02:59.811" v="473"/>
          <ac:picMkLst>
            <pc:docMk/>
            <pc:sldMk cId="3363343092" sldId="293"/>
            <ac:picMk id="2" creationId="{49C1F658-EB40-5D4F-95E6-C778AC059215}"/>
          </ac:picMkLst>
        </pc:picChg>
        <pc:picChg chg="add mod">
          <ac:chgData name="E Sharratt" userId="240a805a-42a6-4db4-8f33-c1edd6012f04" providerId="ADAL" clId="{0B699F11-0F71-D648-889D-24203D4A0DDA}" dt="2021-02-21T14:39:38.920" v="640"/>
          <ac:picMkLst>
            <pc:docMk/>
            <pc:sldMk cId="3363343092" sldId="293"/>
            <ac:picMk id="2" creationId="{8AC38F95-67D0-F541-A34E-2F346D4A8978}"/>
          </ac:picMkLst>
        </pc:picChg>
        <pc:picChg chg="add del mod">
          <ac:chgData name="E Sharratt" userId="240a805a-42a6-4db4-8f33-c1edd6012f04" providerId="ADAL" clId="{0B699F11-0F71-D648-889D-24203D4A0DDA}" dt="2021-02-21T14:39:38.920" v="640"/>
          <ac:picMkLst>
            <pc:docMk/>
            <pc:sldMk cId="3363343092" sldId="293"/>
            <ac:picMk id="3" creationId="{DBEFFC20-DF39-8C4E-B43F-CC7E9A0F3739}"/>
          </ac:picMkLst>
        </pc:picChg>
      </pc:sldChg>
      <pc:sldChg chg="addSp delSp modSp ord modTransition">
        <pc:chgData name="E Sharratt" userId="240a805a-42a6-4db4-8f33-c1edd6012f04" providerId="ADAL" clId="{0B699F11-0F71-D648-889D-24203D4A0DDA}" dt="2021-02-21T14:24:50.806" v="476"/>
        <pc:sldMkLst>
          <pc:docMk/>
          <pc:sldMk cId="518605453" sldId="297"/>
        </pc:sldMkLst>
        <pc:picChg chg="add del mod">
          <ac:chgData name="E Sharratt" userId="240a805a-42a6-4db4-8f33-c1edd6012f04" providerId="ADAL" clId="{0B699F11-0F71-D648-889D-24203D4A0DDA}" dt="2021-02-21T14:24:05.257" v="475"/>
          <ac:picMkLst>
            <pc:docMk/>
            <pc:sldMk cId="518605453" sldId="297"/>
            <ac:picMk id="2" creationId="{B9CFA2E7-0D0C-BD4E-B910-58EBFD072EA6}"/>
          </ac:picMkLst>
        </pc:picChg>
        <pc:picChg chg="add del mod">
          <ac:chgData name="E Sharratt" userId="240a805a-42a6-4db4-8f33-c1edd6012f04" providerId="ADAL" clId="{0B699F11-0F71-D648-889D-24203D4A0DDA}" dt="2021-02-21T14:24:50.806" v="476"/>
          <ac:picMkLst>
            <pc:docMk/>
            <pc:sldMk cId="518605453" sldId="297"/>
            <ac:picMk id="3" creationId="{9C061ADC-F42E-DD41-A438-30EF6EA04427}"/>
          </ac:picMkLst>
        </pc:picChg>
        <pc:picChg chg="add mod">
          <ac:chgData name="E Sharratt" userId="240a805a-42a6-4db4-8f33-c1edd6012f04" providerId="ADAL" clId="{0B699F11-0F71-D648-889D-24203D4A0DDA}" dt="2021-02-21T14:24:50.806" v="476"/>
          <ac:picMkLst>
            <pc:docMk/>
            <pc:sldMk cId="518605453" sldId="297"/>
            <ac:picMk id="4" creationId="{A43A1E87-1859-404D-83C5-DC24FCFADBE0}"/>
          </ac:picMkLst>
        </pc:picChg>
      </pc:sldChg>
      <pc:sldChg chg="addSp delSp modSp mod modTransition">
        <pc:chgData name="E Sharratt" userId="240a805a-42a6-4db4-8f33-c1edd6012f04" providerId="ADAL" clId="{0B699F11-0F71-D648-889D-24203D4A0DDA}" dt="2021-02-21T14:28:31.519" v="541" actId="1076"/>
        <pc:sldMkLst>
          <pc:docMk/>
          <pc:sldMk cId="1403113032" sldId="298"/>
        </pc:sldMkLst>
        <pc:spChg chg="mod">
          <ac:chgData name="E Sharratt" userId="240a805a-42a6-4db4-8f33-c1edd6012f04" providerId="ADAL" clId="{0B699F11-0F71-D648-889D-24203D4A0DDA}" dt="2021-02-21T14:27:02.774" v="480" actId="20577"/>
          <ac:spMkLst>
            <pc:docMk/>
            <pc:sldMk cId="1403113032" sldId="298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05.195" v="524" actId="20577"/>
          <ac:spMkLst>
            <pc:docMk/>
            <pc:sldMk cId="1403113032" sldId="298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12.016" v="529" actId="20577"/>
          <ac:spMkLst>
            <pc:docMk/>
            <pc:sldMk cId="1403113032" sldId="298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21.170" v="534" actId="20577"/>
          <ac:spMkLst>
            <pc:docMk/>
            <pc:sldMk cId="1403113032" sldId="298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29.493" v="540" actId="20577"/>
          <ac:spMkLst>
            <pc:docMk/>
            <pc:sldMk cId="1403113032" sldId="298"/>
            <ac:spMk id="1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09.076" v="525" actId="1076"/>
          <ac:spMkLst>
            <pc:docMk/>
            <pc:sldMk cId="1403113032" sldId="298"/>
            <ac:spMk id="15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14.276" v="530" actId="1076"/>
          <ac:spMkLst>
            <pc:docMk/>
            <pc:sldMk cId="1403113032" sldId="298"/>
            <ac:spMk id="16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31.519" v="541" actId="1076"/>
          <ac:spMkLst>
            <pc:docMk/>
            <pc:sldMk cId="1403113032" sldId="298"/>
            <ac:spMk id="1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24.079" v="535" actId="1076"/>
          <ac:spMkLst>
            <pc:docMk/>
            <pc:sldMk cId="1403113032" sldId="298"/>
            <ac:spMk id="18" creationId="{00000000-0000-0000-0000-000000000000}"/>
          </ac:spMkLst>
        </pc:spChg>
        <pc:picChg chg="add del mod">
          <ac:chgData name="E Sharratt" userId="240a805a-42a6-4db4-8f33-c1edd6012f04" providerId="ADAL" clId="{0B699F11-0F71-D648-889D-24203D4A0DDA}" dt="2021-02-20T02:50:08.808" v="406"/>
          <ac:picMkLst>
            <pc:docMk/>
            <pc:sldMk cId="1403113032" sldId="298"/>
            <ac:picMk id="2" creationId="{189E9E38-7CC0-CC40-87A9-FF036DAFA19C}"/>
          </ac:picMkLst>
        </pc:picChg>
        <pc:picChg chg="add del mod">
          <ac:chgData name="E Sharratt" userId="240a805a-42a6-4db4-8f33-c1edd6012f04" providerId="ADAL" clId="{0B699F11-0F71-D648-889D-24203D4A0DDA}" dt="2021-02-20T02:56:50.773" v="419"/>
          <ac:picMkLst>
            <pc:docMk/>
            <pc:sldMk cId="1403113032" sldId="298"/>
            <ac:picMk id="3" creationId="{4BF0EF75-5027-D64A-A26F-BB3D02505B15}"/>
          </ac:picMkLst>
        </pc:picChg>
        <pc:picChg chg="add mod">
          <ac:chgData name="E Sharratt" userId="240a805a-42a6-4db4-8f33-c1edd6012f04" providerId="ADAL" clId="{0B699F11-0F71-D648-889D-24203D4A0DDA}" dt="2021-02-20T02:56:50.773" v="419"/>
          <ac:picMkLst>
            <pc:docMk/>
            <pc:sldMk cId="1403113032" sldId="298"/>
            <ac:picMk id="6" creationId="{725F6CF9-A604-6B49-B107-63AA3D5B07B6}"/>
          </ac:picMkLst>
        </pc:picChg>
      </pc:sldChg>
      <pc:sldChg chg="addSp modSp mod modTransition">
        <pc:chgData name="E Sharratt" userId="240a805a-42a6-4db4-8f33-c1edd6012f04" providerId="ADAL" clId="{0B699F11-0F71-D648-889D-24203D4A0DDA}" dt="2021-02-21T14:29:00.579" v="565" actId="1076"/>
        <pc:sldMkLst>
          <pc:docMk/>
          <pc:sldMk cId="371379365" sldId="299"/>
        </pc:sldMkLst>
        <pc:spChg chg="mod">
          <ac:chgData name="E Sharratt" userId="240a805a-42a6-4db4-8f33-c1edd6012f04" providerId="ADAL" clId="{0B699F11-0F71-D648-889D-24203D4A0DDA}" dt="2021-02-21T14:27:16.031" v="494" actId="20577"/>
          <ac:spMkLst>
            <pc:docMk/>
            <pc:sldMk cId="371379365" sldId="299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36.629" v="545" actId="20577"/>
          <ac:spMkLst>
            <pc:docMk/>
            <pc:sldMk cId="371379365" sldId="299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41.343" v="551" actId="20577"/>
          <ac:spMkLst>
            <pc:docMk/>
            <pc:sldMk cId="371379365" sldId="299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46.358" v="556" actId="20577"/>
          <ac:spMkLst>
            <pc:docMk/>
            <pc:sldMk cId="371379365" sldId="299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51.038" v="561" actId="20577"/>
          <ac:spMkLst>
            <pc:docMk/>
            <pc:sldMk cId="371379365" sldId="299"/>
            <ac:spMk id="1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00.579" v="565" actId="1076"/>
          <ac:spMkLst>
            <pc:docMk/>
            <pc:sldMk cId="371379365" sldId="299"/>
            <ac:spMk id="15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58.482" v="564" actId="1076"/>
          <ac:spMkLst>
            <pc:docMk/>
            <pc:sldMk cId="371379365" sldId="299"/>
            <ac:spMk id="16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53.742" v="562" actId="1076"/>
          <ac:spMkLst>
            <pc:docMk/>
            <pc:sldMk cId="371379365" sldId="299"/>
            <ac:spMk id="1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8:56.754" v="563" actId="1076"/>
          <ac:spMkLst>
            <pc:docMk/>
            <pc:sldMk cId="371379365" sldId="299"/>
            <ac:spMk id="18" creationId="{00000000-0000-0000-0000-000000000000}"/>
          </ac:spMkLst>
        </pc:spChg>
        <pc:picChg chg="add mod">
          <ac:chgData name="E Sharratt" userId="240a805a-42a6-4db4-8f33-c1edd6012f04" providerId="ADAL" clId="{0B699F11-0F71-D648-889D-24203D4A0DDA}" dt="2021-02-20T02:56:50.773" v="419"/>
          <ac:picMkLst>
            <pc:docMk/>
            <pc:sldMk cId="371379365" sldId="299"/>
            <ac:picMk id="2" creationId="{2BAB8965-11D1-AF4E-A293-705B00DABBAC}"/>
          </ac:picMkLst>
        </pc:picChg>
      </pc:sldChg>
      <pc:sldChg chg="addSp modSp mod modTransition">
        <pc:chgData name="E Sharratt" userId="240a805a-42a6-4db4-8f33-c1edd6012f04" providerId="ADAL" clId="{0B699F11-0F71-D648-889D-24203D4A0DDA}" dt="2021-02-21T14:29:40.078" v="584" actId="14100"/>
        <pc:sldMkLst>
          <pc:docMk/>
          <pc:sldMk cId="608329636" sldId="300"/>
        </pc:sldMkLst>
        <pc:spChg chg="mod">
          <ac:chgData name="E Sharratt" userId="240a805a-42a6-4db4-8f33-c1edd6012f04" providerId="ADAL" clId="{0B699F11-0F71-D648-889D-24203D4A0DDA}" dt="2021-02-21T14:27:25.989" v="504" actId="20577"/>
          <ac:spMkLst>
            <pc:docMk/>
            <pc:sldMk cId="608329636" sldId="300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08.539" v="568" actId="20577"/>
          <ac:spMkLst>
            <pc:docMk/>
            <pc:sldMk cId="608329636" sldId="300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18.707" v="572" actId="20577"/>
          <ac:spMkLst>
            <pc:docMk/>
            <pc:sldMk cId="608329636" sldId="300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23.638" v="576" actId="20577"/>
          <ac:spMkLst>
            <pc:docMk/>
            <pc:sldMk cId="608329636" sldId="300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34.786" v="582" actId="20577"/>
          <ac:spMkLst>
            <pc:docMk/>
            <pc:sldMk cId="608329636" sldId="300"/>
            <ac:spMk id="1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10.889" v="569" actId="1076"/>
          <ac:spMkLst>
            <pc:docMk/>
            <pc:sldMk cId="608329636" sldId="300"/>
            <ac:spMk id="15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20.787" v="573" actId="1076"/>
          <ac:spMkLst>
            <pc:docMk/>
            <pc:sldMk cId="608329636" sldId="300"/>
            <ac:spMk id="16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40.078" v="584" actId="14100"/>
          <ac:spMkLst>
            <pc:docMk/>
            <pc:sldMk cId="608329636" sldId="300"/>
            <ac:spMk id="1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29.369" v="578" actId="14100"/>
          <ac:spMkLst>
            <pc:docMk/>
            <pc:sldMk cId="608329636" sldId="300"/>
            <ac:spMk id="18" creationId="{00000000-0000-0000-0000-000000000000}"/>
          </ac:spMkLst>
        </pc:spChg>
        <pc:picChg chg="add mod">
          <ac:chgData name="E Sharratt" userId="240a805a-42a6-4db4-8f33-c1edd6012f04" providerId="ADAL" clId="{0B699F11-0F71-D648-889D-24203D4A0DDA}" dt="2021-02-20T02:56:50.773" v="419"/>
          <ac:picMkLst>
            <pc:docMk/>
            <pc:sldMk cId="608329636" sldId="300"/>
            <ac:picMk id="2" creationId="{08901AE0-D999-984F-BDB8-6F848DC53181}"/>
          </ac:picMkLst>
        </pc:picChg>
      </pc:sldChg>
      <pc:sldChg chg="addSp modSp mod modTransition">
        <pc:chgData name="E Sharratt" userId="240a805a-42a6-4db4-8f33-c1edd6012f04" providerId="ADAL" clId="{0B699F11-0F71-D648-889D-24203D4A0DDA}" dt="2021-02-21T14:30:07.609" v="603" actId="1076"/>
        <pc:sldMkLst>
          <pc:docMk/>
          <pc:sldMk cId="3289845789" sldId="301"/>
        </pc:sldMkLst>
        <pc:spChg chg="mod">
          <ac:chgData name="E Sharratt" userId="240a805a-42a6-4db4-8f33-c1edd6012f04" providerId="ADAL" clId="{0B699F11-0F71-D648-889D-24203D4A0DDA}" dt="2021-02-21T14:27:39.450" v="516" actId="20577"/>
          <ac:spMkLst>
            <pc:docMk/>
            <pc:sldMk cId="3289845789" sldId="301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46.155" v="588" actId="20577"/>
          <ac:spMkLst>
            <pc:docMk/>
            <pc:sldMk cId="3289845789" sldId="301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51.384" v="592" actId="20577"/>
          <ac:spMkLst>
            <pc:docMk/>
            <pc:sldMk cId="3289845789" sldId="301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57.677" v="597" actId="20577"/>
          <ac:spMkLst>
            <pc:docMk/>
            <pc:sldMk cId="3289845789" sldId="301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05.553" v="602" actId="20577"/>
          <ac:spMkLst>
            <pc:docMk/>
            <pc:sldMk cId="3289845789" sldId="301"/>
            <ac:spMk id="1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47.808" v="589" actId="1076"/>
          <ac:spMkLst>
            <pc:docMk/>
            <pc:sldMk cId="3289845789" sldId="301"/>
            <ac:spMk id="15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29:54.318" v="593" actId="1076"/>
          <ac:spMkLst>
            <pc:docMk/>
            <pc:sldMk cId="3289845789" sldId="301"/>
            <ac:spMk id="16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07.609" v="603" actId="1076"/>
          <ac:spMkLst>
            <pc:docMk/>
            <pc:sldMk cId="3289845789" sldId="301"/>
            <ac:spMk id="1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00.112" v="598" actId="1076"/>
          <ac:spMkLst>
            <pc:docMk/>
            <pc:sldMk cId="3289845789" sldId="301"/>
            <ac:spMk id="18" creationId="{00000000-0000-0000-0000-000000000000}"/>
          </ac:spMkLst>
        </pc:spChg>
        <pc:picChg chg="add mod">
          <ac:chgData name="E Sharratt" userId="240a805a-42a6-4db4-8f33-c1edd6012f04" providerId="ADAL" clId="{0B699F11-0F71-D648-889D-24203D4A0DDA}" dt="2021-02-20T02:56:50.773" v="419"/>
          <ac:picMkLst>
            <pc:docMk/>
            <pc:sldMk cId="3289845789" sldId="301"/>
            <ac:picMk id="2" creationId="{20C70347-D28A-384B-978D-84A0F41FD81E}"/>
          </ac:picMkLst>
        </pc:picChg>
      </pc:sldChg>
      <pc:sldChg chg="addSp modSp mod modTransition">
        <pc:chgData name="E Sharratt" userId="240a805a-42a6-4db4-8f33-c1edd6012f04" providerId="ADAL" clId="{0B699F11-0F71-D648-889D-24203D4A0DDA}" dt="2021-02-21T14:30:33.006" v="615" actId="1076"/>
        <pc:sldMkLst>
          <pc:docMk/>
          <pc:sldMk cId="1991121403" sldId="302"/>
        </pc:sldMkLst>
        <pc:spChg chg="mod">
          <ac:chgData name="E Sharratt" userId="240a805a-42a6-4db4-8f33-c1edd6012f04" providerId="ADAL" clId="{0B699F11-0F71-D648-889D-24203D4A0DDA}" dt="2021-02-21T14:27:47.726" v="518" actId="20577"/>
          <ac:spMkLst>
            <pc:docMk/>
            <pc:sldMk cId="1991121403" sldId="302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12.664" v="605" actId="20577"/>
          <ac:spMkLst>
            <pc:docMk/>
            <pc:sldMk cId="1991121403" sldId="302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19.432" v="608" actId="20577"/>
          <ac:spMkLst>
            <pc:docMk/>
            <pc:sldMk cId="1991121403" sldId="302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25.529" v="611" actId="20577"/>
          <ac:spMkLst>
            <pc:docMk/>
            <pc:sldMk cId="1991121403" sldId="302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30.548" v="614" actId="20577"/>
          <ac:spMkLst>
            <pc:docMk/>
            <pc:sldMk cId="1991121403" sldId="302"/>
            <ac:spMk id="1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15.960" v="606" actId="1076"/>
          <ac:spMkLst>
            <pc:docMk/>
            <pc:sldMk cId="1991121403" sldId="302"/>
            <ac:spMk id="15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22.671" v="609" actId="1076"/>
          <ac:spMkLst>
            <pc:docMk/>
            <pc:sldMk cId="1991121403" sldId="302"/>
            <ac:spMk id="16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33.006" v="615" actId="1076"/>
          <ac:spMkLst>
            <pc:docMk/>
            <pc:sldMk cId="1991121403" sldId="302"/>
            <ac:spMk id="1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27.530" v="612" actId="1076"/>
          <ac:spMkLst>
            <pc:docMk/>
            <pc:sldMk cId="1991121403" sldId="302"/>
            <ac:spMk id="18" creationId="{00000000-0000-0000-0000-000000000000}"/>
          </ac:spMkLst>
        </pc:spChg>
        <pc:picChg chg="add mod">
          <ac:chgData name="E Sharratt" userId="240a805a-42a6-4db4-8f33-c1edd6012f04" providerId="ADAL" clId="{0B699F11-0F71-D648-889D-24203D4A0DDA}" dt="2021-02-20T02:56:50.773" v="419"/>
          <ac:picMkLst>
            <pc:docMk/>
            <pc:sldMk cId="1991121403" sldId="302"/>
            <ac:picMk id="2" creationId="{B83F51B6-6E49-E643-990E-566A85F22415}"/>
          </ac:picMkLst>
        </pc:picChg>
      </pc:sldChg>
      <pc:sldChg chg="addSp delSp modSp mod modTransition">
        <pc:chgData name="E Sharratt" userId="240a805a-42a6-4db4-8f33-c1edd6012f04" providerId="ADAL" clId="{0B699F11-0F71-D648-889D-24203D4A0DDA}" dt="2021-02-21T14:30:58.318" v="631" actId="1076"/>
        <pc:sldMkLst>
          <pc:docMk/>
          <pc:sldMk cId="4164305632" sldId="303"/>
        </pc:sldMkLst>
        <pc:spChg chg="mod">
          <ac:chgData name="E Sharratt" userId="240a805a-42a6-4db4-8f33-c1edd6012f04" providerId="ADAL" clId="{0B699F11-0F71-D648-889D-24203D4A0DDA}" dt="2021-02-21T14:27:53.450" v="520" actId="20577"/>
          <ac:spMkLst>
            <pc:docMk/>
            <pc:sldMk cId="4164305632" sldId="303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38.092" v="618" actId="20577"/>
          <ac:spMkLst>
            <pc:docMk/>
            <pc:sldMk cId="4164305632" sldId="303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43.980" v="622" actId="20577"/>
          <ac:spMkLst>
            <pc:docMk/>
            <pc:sldMk cId="4164305632" sldId="303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50.237" v="626" actId="20577"/>
          <ac:spMkLst>
            <pc:docMk/>
            <pc:sldMk cId="4164305632" sldId="303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56.309" v="630" actId="20577"/>
          <ac:spMkLst>
            <pc:docMk/>
            <pc:sldMk cId="4164305632" sldId="303"/>
            <ac:spMk id="1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40.559" v="619" actId="1076"/>
          <ac:spMkLst>
            <pc:docMk/>
            <pc:sldMk cId="4164305632" sldId="303"/>
            <ac:spMk id="15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46.340" v="623" actId="1076"/>
          <ac:spMkLst>
            <pc:docMk/>
            <pc:sldMk cId="4164305632" sldId="303"/>
            <ac:spMk id="16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58.318" v="631" actId="1076"/>
          <ac:spMkLst>
            <pc:docMk/>
            <pc:sldMk cId="4164305632" sldId="303"/>
            <ac:spMk id="1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0:52.655" v="627" actId="1076"/>
          <ac:spMkLst>
            <pc:docMk/>
            <pc:sldMk cId="4164305632" sldId="303"/>
            <ac:spMk id="18" creationId="{00000000-0000-0000-0000-000000000000}"/>
          </ac:spMkLst>
        </pc:spChg>
        <pc:picChg chg="add del mod">
          <ac:chgData name="E Sharratt" userId="240a805a-42a6-4db4-8f33-c1edd6012f04" providerId="ADAL" clId="{0B699F11-0F71-D648-889D-24203D4A0DDA}" dt="2021-02-20T02:57:51.962" v="420"/>
          <ac:picMkLst>
            <pc:docMk/>
            <pc:sldMk cId="4164305632" sldId="303"/>
            <ac:picMk id="2" creationId="{958E38DA-AC87-1340-A217-9DDEE13AC2A7}"/>
          </ac:picMkLst>
        </pc:picChg>
        <pc:picChg chg="add mod">
          <ac:chgData name="E Sharratt" userId="240a805a-42a6-4db4-8f33-c1edd6012f04" providerId="ADAL" clId="{0B699F11-0F71-D648-889D-24203D4A0DDA}" dt="2021-02-20T02:57:51.962" v="420"/>
          <ac:picMkLst>
            <pc:docMk/>
            <pc:sldMk cId="4164305632" sldId="303"/>
            <ac:picMk id="3" creationId="{660E0939-C2F8-264C-B6DF-936C421676A0}"/>
          </ac:picMkLst>
        </pc:picChg>
      </pc:sldChg>
      <pc:sldChg chg="addSp delSp modSp modTransition">
        <pc:chgData name="E Sharratt" userId="240a805a-42a6-4db4-8f33-c1edd6012f04" providerId="ADAL" clId="{0B699F11-0F71-D648-889D-24203D4A0DDA}" dt="2021-02-20T03:02:59.905" v="437"/>
        <pc:sldMkLst>
          <pc:docMk/>
          <pc:sldMk cId="1790839947" sldId="304"/>
        </pc:sldMkLst>
        <pc:picChg chg="add del mod">
          <ac:chgData name="E Sharratt" userId="240a805a-42a6-4db4-8f33-c1edd6012f04" providerId="ADAL" clId="{0B699F11-0F71-D648-889D-24203D4A0DDA}" dt="2021-02-20T03:01:00.328" v="431"/>
          <ac:picMkLst>
            <pc:docMk/>
            <pc:sldMk cId="1790839947" sldId="304"/>
            <ac:picMk id="4" creationId="{ACCC094A-59CA-F948-857B-6328CA3D3352}"/>
          </ac:picMkLst>
        </pc:picChg>
        <pc:picChg chg="add del mod">
          <ac:chgData name="E Sharratt" userId="240a805a-42a6-4db4-8f33-c1edd6012f04" providerId="ADAL" clId="{0B699F11-0F71-D648-889D-24203D4A0DDA}" dt="2021-02-20T03:01:26.556" v="432"/>
          <ac:picMkLst>
            <pc:docMk/>
            <pc:sldMk cId="1790839947" sldId="304"/>
            <ac:picMk id="5" creationId="{F43390A0-260F-2143-A35E-0A28DAA9DF61}"/>
          </ac:picMkLst>
        </pc:picChg>
        <pc:picChg chg="add del mod">
          <ac:chgData name="E Sharratt" userId="240a805a-42a6-4db4-8f33-c1edd6012f04" providerId="ADAL" clId="{0B699F11-0F71-D648-889D-24203D4A0DDA}" dt="2021-02-20T03:01:56.327" v="433"/>
          <ac:picMkLst>
            <pc:docMk/>
            <pc:sldMk cId="1790839947" sldId="304"/>
            <ac:picMk id="11" creationId="{C403CBC9-1296-ED42-903E-B8D884D03AA6}"/>
          </ac:picMkLst>
        </pc:picChg>
        <pc:picChg chg="add del mod">
          <ac:chgData name="E Sharratt" userId="240a805a-42a6-4db4-8f33-c1edd6012f04" providerId="ADAL" clId="{0B699F11-0F71-D648-889D-24203D4A0DDA}" dt="2021-02-20T03:02:15.099" v="434"/>
          <ac:picMkLst>
            <pc:docMk/>
            <pc:sldMk cId="1790839947" sldId="304"/>
            <ac:picMk id="17" creationId="{2C953BB2-AE50-834A-8C6C-BE51CE3D6444}"/>
          </ac:picMkLst>
        </pc:picChg>
        <pc:picChg chg="add del mod">
          <ac:chgData name="E Sharratt" userId="240a805a-42a6-4db4-8f33-c1edd6012f04" providerId="ADAL" clId="{0B699F11-0F71-D648-889D-24203D4A0DDA}" dt="2021-02-20T03:02:30.428" v="435"/>
          <ac:picMkLst>
            <pc:docMk/>
            <pc:sldMk cId="1790839947" sldId="304"/>
            <ac:picMk id="18" creationId="{0B1D2AA4-0C9E-A14B-8742-3F500B20B357}"/>
          </ac:picMkLst>
        </pc:picChg>
        <pc:picChg chg="add del mod">
          <ac:chgData name="E Sharratt" userId="240a805a-42a6-4db4-8f33-c1edd6012f04" providerId="ADAL" clId="{0B699F11-0F71-D648-889D-24203D4A0DDA}" dt="2021-02-20T03:02:42.725" v="436"/>
          <ac:picMkLst>
            <pc:docMk/>
            <pc:sldMk cId="1790839947" sldId="304"/>
            <ac:picMk id="19" creationId="{209CE42C-C4FA-A24A-B55E-AEFF7B98C3FE}"/>
          </ac:picMkLst>
        </pc:picChg>
        <pc:picChg chg="add del mod">
          <ac:chgData name="E Sharratt" userId="240a805a-42a6-4db4-8f33-c1edd6012f04" providerId="ADAL" clId="{0B699F11-0F71-D648-889D-24203D4A0DDA}" dt="2021-02-20T03:02:59.905" v="437"/>
          <ac:picMkLst>
            <pc:docMk/>
            <pc:sldMk cId="1790839947" sldId="304"/>
            <ac:picMk id="20" creationId="{17DD7805-5A84-D24D-AC2A-4A81E9F4D875}"/>
          </ac:picMkLst>
        </pc:picChg>
        <pc:picChg chg="add mod">
          <ac:chgData name="E Sharratt" userId="240a805a-42a6-4db4-8f33-c1edd6012f04" providerId="ADAL" clId="{0B699F11-0F71-D648-889D-24203D4A0DDA}" dt="2021-02-20T03:02:59.905" v="437"/>
          <ac:picMkLst>
            <pc:docMk/>
            <pc:sldMk cId="1790839947" sldId="304"/>
            <ac:picMk id="21" creationId="{736F8625-3253-6B4A-8F23-3B332E3A1FF2}"/>
          </ac:picMkLst>
        </pc:picChg>
      </pc:sldChg>
      <pc:sldChg chg="addSp delSp modSp modTransition modAnim">
        <pc:chgData name="E Sharratt" userId="240a805a-42a6-4db4-8f33-c1edd6012f04" providerId="ADAL" clId="{0B699F11-0F71-D648-889D-24203D4A0DDA}" dt="2021-02-20T18:59:27.258" v="467"/>
        <pc:sldMkLst>
          <pc:docMk/>
          <pc:sldMk cId="2718818092" sldId="305"/>
        </pc:sldMkLst>
        <pc:picChg chg="add del mod">
          <ac:chgData name="E Sharratt" userId="240a805a-42a6-4db4-8f33-c1edd6012f04" providerId="ADAL" clId="{0B699F11-0F71-D648-889D-24203D4A0DDA}" dt="2021-02-20T18:58:04.722" v="465"/>
          <ac:picMkLst>
            <pc:docMk/>
            <pc:sldMk cId="2718818092" sldId="305"/>
            <ac:picMk id="2" creationId="{E9CF9834-3D09-444C-922E-BC9550428EC1}"/>
          </ac:picMkLst>
        </pc:picChg>
        <pc:picChg chg="add del mod">
          <ac:chgData name="E Sharratt" userId="240a805a-42a6-4db4-8f33-c1edd6012f04" providerId="ADAL" clId="{0B699F11-0F71-D648-889D-24203D4A0DDA}" dt="2021-02-20T18:59:27.258" v="467"/>
          <ac:picMkLst>
            <pc:docMk/>
            <pc:sldMk cId="2718818092" sldId="305"/>
            <ac:picMk id="3" creationId="{F2064108-6591-994E-9E0F-0FF0C9027414}"/>
          </ac:picMkLst>
        </pc:picChg>
        <pc:picChg chg="add mod">
          <ac:chgData name="E Sharratt" userId="240a805a-42a6-4db4-8f33-c1edd6012f04" providerId="ADAL" clId="{0B699F11-0F71-D648-889D-24203D4A0DDA}" dt="2021-02-20T18:59:27.258" v="467"/>
          <ac:picMkLst>
            <pc:docMk/>
            <pc:sldMk cId="2718818092" sldId="305"/>
            <ac:picMk id="4" creationId="{D2F1C58F-7731-754F-A3D3-D3852F2DE400}"/>
          </ac:picMkLst>
        </pc:picChg>
      </pc:sldChg>
      <pc:sldChg chg="del">
        <pc:chgData name="E Sharratt" userId="240a805a-42a6-4db4-8f33-c1edd6012f04" providerId="ADAL" clId="{0B699F11-0F71-D648-889D-24203D4A0DDA}" dt="2021-02-20T02:59:11.348" v="428" actId="2696"/>
        <pc:sldMkLst>
          <pc:docMk/>
          <pc:sldMk cId="1919305902" sldId="306"/>
        </pc:sldMkLst>
      </pc:sldChg>
      <pc:sldChg chg="del">
        <pc:chgData name="E Sharratt" userId="240a805a-42a6-4db4-8f33-c1edd6012f04" providerId="ADAL" clId="{0B699F11-0F71-D648-889D-24203D4A0DDA}" dt="2021-02-20T02:59:16.403" v="429" actId="2696"/>
        <pc:sldMkLst>
          <pc:docMk/>
          <pc:sldMk cId="2353094748" sldId="307"/>
        </pc:sldMkLst>
      </pc:sldChg>
      <pc:sldChg chg="addSp modSp mod modTransition modAnim">
        <pc:chgData name="E Sharratt" userId="240a805a-42a6-4db4-8f33-c1edd6012f04" providerId="ADAL" clId="{0B699F11-0F71-D648-889D-24203D4A0DDA}" dt="2021-02-20T18:56:43.701" v="464"/>
        <pc:sldMkLst>
          <pc:docMk/>
          <pc:sldMk cId="3245366882" sldId="308"/>
        </pc:sldMkLst>
        <pc:spChg chg="add mod">
          <ac:chgData name="E Sharratt" userId="240a805a-42a6-4db4-8f33-c1edd6012f04" providerId="ADAL" clId="{0B699F11-0F71-D648-889D-24203D4A0DDA}" dt="2021-02-20T18:53:17.856" v="458" actId="1076"/>
          <ac:spMkLst>
            <pc:docMk/>
            <pc:sldMk cId="3245366882" sldId="308"/>
            <ac:spMk id="2" creationId="{18C0912B-496F-6545-8227-E7F8D80E7CC2}"/>
          </ac:spMkLst>
        </pc:spChg>
        <pc:spChg chg="mod">
          <ac:chgData name="E Sharratt" userId="240a805a-42a6-4db4-8f33-c1edd6012f04" providerId="ADAL" clId="{0B699F11-0F71-D648-889D-24203D4A0DDA}" dt="2021-02-20T18:52:53.730" v="447" actId="20577"/>
          <ac:spMkLst>
            <pc:docMk/>
            <pc:sldMk cId="3245366882" sldId="308"/>
            <ac:spMk id="7" creationId="{00000000-0000-0000-0000-000000000000}"/>
          </ac:spMkLst>
        </pc:spChg>
        <pc:picChg chg="add mod">
          <ac:chgData name="E Sharratt" userId="240a805a-42a6-4db4-8f33-c1edd6012f04" providerId="ADAL" clId="{0B699F11-0F71-D648-889D-24203D4A0DDA}" dt="2021-02-20T18:56:43.701" v="464"/>
          <ac:picMkLst>
            <pc:docMk/>
            <pc:sldMk cId="3245366882" sldId="308"/>
            <ac:picMk id="5" creationId="{AD177636-4D20-574B-ADA6-A79C564459A0}"/>
          </ac:picMkLst>
        </pc:picChg>
      </pc:sldChg>
      <pc:sldChg chg="addSp delSp modSp mod modTransition">
        <pc:chgData name="E Sharratt" userId="240a805a-42a6-4db4-8f33-c1edd6012f04" providerId="ADAL" clId="{0B699F11-0F71-D648-889D-24203D4A0DDA}" dt="2021-02-20T19:01:50.689" v="471"/>
        <pc:sldMkLst>
          <pc:docMk/>
          <pc:sldMk cId="1443826221" sldId="309"/>
        </pc:sldMkLst>
        <pc:spChg chg="mod">
          <ac:chgData name="E Sharratt" userId="240a805a-42a6-4db4-8f33-c1edd6012f04" providerId="ADAL" clId="{0B699F11-0F71-D648-889D-24203D4A0DDA}" dt="2021-02-20T19:00:49.160" v="468" actId="1076"/>
          <ac:spMkLst>
            <pc:docMk/>
            <pc:sldMk cId="1443826221" sldId="309"/>
            <ac:spMk id="9" creationId="{00000000-0000-0000-0000-000000000000}"/>
          </ac:spMkLst>
        </pc:spChg>
        <pc:picChg chg="add del mod">
          <ac:chgData name="E Sharratt" userId="240a805a-42a6-4db4-8f33-c1edd6012f04" providerId="ADAL" clId="{0B699F11-0F71-D648-889D-24203D4A0DDA}" dt="2021-02-20T19:01:36.181" v="470"/>
          <ac:picMkLst>
            <pc:docMk/>
            <pc:sldMk cId="1443826221" sldId="309"/>
            <ac:picMk id="8" creationId="{CAD065A4-3A23-834C-A183-E6801D198988}"/>
          </ac:picMkLst>
        </pc:picChg>
        <pc:picChg chg="add del mod">
          <ac:chgData name="E Sharratt" userId="240a805a-42a6-4db4-8f33-c1edd6012f04" providerId="ADAL" clId="{0B699F11-0F71-D648-889D-24203D4A0DDA}" dt="2021-02-20T19:01:50.689" v="471"/>
          <ac:picMkLst>
            <pc:docMk/>
            <pc:sldMk cId="1443826221" sldId="309"/>
            <ac:picMk id="10" creationId="{83E37400-A06E-E34E-AE2F-B74326F7C04C}"/>
          </ac:picMkLst>
        </pc:picChg>
        <pc:picChg chg="add mod">
          <ac:chgData name="E Sharratt" userId="240a805a-42a6-4db4-8f33-c1edd6012f04" providerId="ADAL" clId="{0B699F11-0F71-D648-889D-24203D4A0DDA}" dt="2021-02-20T19:01:50.689" v="471"/>
          <ac:picMkLst>
            <pc:docMk/>
            <pc:sldMk cId="1443826221" sldId="309"/>
            <ac:picMk id="11" creationId="{6CA26A31-75CB-D74A-9110-CA067ADC2DCE}"/>
          </ac:picMkLst>
        </pc:picChg>
      </pc:sldChg>
      <pc:sldChg chg="modSp mod">
        <pc:chgData name="E Sharratt" userId="240a805a-42a6-4db4-8f33-c1edd6012f04" providerId="ADAL" clId="{0B699F11-0F71-D648-889D-24203D4A0DDA}" dt="2021-02-21T14:38:36.336" v="639" actId="1076"/>
        <pc:sldMkLst>
          <pc:docMk/>
          <pc:sldMk cId="562194959" sldId="310"/>
        </pc:sldMkLst>
        <pc:spChg chg="mod">
          <ac:chgData name="E Sharratt" userId="240a805a-42a6-4db4-8f33-c1edd6012f04" providerId="ADAL" clId="{0B699F11-0F71-D648-889D-24203D4A0DDA}" dt="2021-02-21T14:38:34.525" v="638" actId="20577"/>
          <ac:spMkLst>
            <pc:docMk/>
            <pc:sldMk cId="562194959" sldId="310"/>
            <ac:spMk id="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21T14:38:36.336" v="639" actId="1076"/>
          <ac:spMkLst>
            <pc:docMk/>
            <pc:sldMk cId="562194959" sldId="310"/>
            <ac:spMk id="9" creationId="{00000000-0000-0000-0000-000000000000}"/>
          </ac:spMkLst>
        </pc:spChg>
      </pc:sldChg>
      <pc:sldChg chg="addSp delSp modSp add mod modTransition modAnim">
        <pc:chgData name="E Sharratt" userId="240a805a-42a6-4db4-8f33-c1edd6012f04" providerId="ADAL" clId="{0B699F11-0F71-D648-889D-24203D4A0DDA}" dt="2021-02-21T14:33:37.644" v="635"/>
        <pc:sldMkLst>
          <pc:docMk/>
          <pc:sldMk cId="130665160" sldId="312"/>
        </pc:sldMkLst>
        <pc:spChg chg="add del mod">
          <ac:chgData name="E Sharratt" userId="240a805a-42a6-4db4-8f33-c1edd6012f04" providerId="ADAL" clId="{0B699F11-0F71-D648-889D-24203D4A0DDA}" dt="2021-02-19T17:46:57.151" v="19" actId="767"/>
          <ac:spMkLst>
            <pc:docMk/>
            <pc:sldMk cId="130665160" sldId="312"/>
            <ac:spMk id="3" creationId="{3CB62D4E-4D4D-2F43-9FE5-E888DE7DF8AF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8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5:31.967" v="11" actId="1076"/>
          <ac:spMkLst>
            <pc:docMk/>
            <pc:sldMk cId="130665160" sldId="312"/>
            <ac:spMk id="9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0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1:10.073" v="203" actId="20577"/>
          <ac:spMkLst>
            <pc:docMk/>
            <pc:sldMk cId="130665160" sldId="312"/>
            <ac:spMk id="15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4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5" creationId="{00000000-0000-0000-0000-000000000000}"/>
          </ac:spMkLst>
        </pc:spChg>
        <pc:spChg chg="add 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26" creationId="{384521B1-2664-1349-8AF2-9CAE2B31A747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7.823" v="8" actId="478"/>
          <ac:spMkLst>
            <pc:docMk/>
            <pc:sldMk cId="130665160" sldId="312"/>
            <ac:spMk id="29" creationId="{00000000-0000-0000-0000-000000000000}"/>
          </ac:spMkLst>
        </pc:spChg>
        <pc:grpChg chg="mod">
          <ac:chgData name="E Sharratt" userId="240a805a-42a6-4db4-8f33-c1edd6012f04" providerId="ADAL" clId="{0B699F11-0F71-D648-889D-24203D4A0DDA}" dt="2021-02-19T17:46:58.093" v="20" actId="1076"/>
          <ac:grpSpMkLst>
            <pc:docMk/>
            <pc:sldMk cId="130665160" sldId="312"/>
            <ac:grpSpMk id="31" creationId="{00000000-0000-0000-0000-000000000000}"/>
          </ac:grpSpMkLst>
        </pc:grpChg>
        <pc:picChg chg="add mod">
          <ac:chgData name="E Sharratt" userId="240a805a-42a6-4db4-8f33-c1edd6012f04" providerId="ADAL" clId="{0B699F11-0F71-D648-889D-24203D4A0DDA}" dt="2021-02-21T14:32:48.336" v="632"/>
          <ac:picMkLst>
            <pc:docMk/>
            <pc:sldMk cId="130665160" sldId="312"/>
            <ac:picMk id="2" creationId="{D8C52CED-1158-DB4B-833D-DC3B4E493C42}"/>
          </ac:picMkLst>
        </pc:picChg>
        <pc:picChg chg="add del mod">
          <ac:chgData name="E Sharratt" userId="240a805a-42a6-4db4-8f33-c1edd6012f04" providerId="ADAL" clId="{0B699F11-0F71-D648-889D-24203D4A0DDA}" dt="2021-02-20T02:43:07.989" v="362"/>
          <ac:picMkLst>
            <pc:docMk/>
            <pc:sldMk cId="130665160" sldId="312"/>
            <ac:picMk id="3" creationId="{791D9113-D3EC-4145-BE28-60E677B7C138}"/>
          </ac:picMkLst>
        </pc:picChg>
        <pc:picChg chg="add mod">
          <ac:chgData name="E Sharratt" userId="240a805a-42a6-4db4-8f33-c1edd6012f04" providerId="ADAL" clId="{0B699F11-0F71-D648-889D-24203D4A0DDA}" dt="2021-02-20T02:43:07.989" v="362"/>
          <ac:picMkLst>
            <pc:docMk/>
            <pc:sldMk cId="130665160" sldId="312"/>
            <ac:picMk id="4" creationId="{C753953F-5456-E44B-BB06-5A166DF8C12C}"/>
          </ac:picMkLst>
        </pc:picChg>
      </pc:sldChg>
      <pc:sldChg chg="new del">
        <pc:chgData name="E Sharratt" userId="240a805a-42a6-4db4-8f33-c1edd6012f04" providerId="ADAL" clId="{0B699F11-0F71-D648-889D-24203D4A0DDA}" dt="2021-02-19T17:45:05.761" v="5" actId="680"/>
        <pc:sldMkLst>
          <pc:docMk/>
          <pc:sldMk cId="481907637" sldId="312"/>
        </pc:sldMkLst>
      </pc:sldChg>
      <pc:sldChg chg="addSp delSp modSp add modTransition modAnim">
        <pc:chgData name="E Sharratt" userId="240a805a-42a6-4db4-8f33-c1edd6012f04" providerId="ADAL" clId="{0B699F11-0F71-D648-889D-24203D4A0DDA}" dt="2021-02-20T02:45:31.867" v="363"/>
        <pc:sldMkLst>
          <pc:docMk/>
          <pc:sldMk cId="4276475446" sldId="313"/>
        </pc:sldMkLst>
        <pc:picChg chg="add mod">
          <ac:chgData name="E Sharratt" userId="240a805a-42a6-4db4-8f33-c1edd6012f04" providerId="ADAL" clId="{0B699F11-0F71-D648-889D-24203D4A0DDA}" dt="2021-02-20T00:38:19.583" v="290"/>
          <ac:picMkLst>
            <pc:docMk/>
            <pc:sldMk cId="4276475446" sldId="313"/>
            <ac:picMk id="3" creationId="{6F1DEEC0-D245-6C4A-814C-0F6F31ACE45A}"/>
          </ac:picMkLst>
        </pc:picChg>
        <pc:picChg chg="add del mod">
          <ac:chgData name="E Sharratt" userId="240a805a-42a6-4db4-8f33-c1edd6012f04" providerId="ADAL" clId="{0B699F11-0F71-D648-889D-24203D4A0DDA}" dt="2021-02-20T02:29:00.032" v="293"/>
          <ac:picMkLst>
            <pc:docMk/>
            <pc:sldMk cId="4276475446" sldId="313"/>
            <ac:picMk id="4" creationId="{D36C95CA-660F-E540-8CD4-5128C5262373}"/>
          </ac:picMkLst>
        </pc:picChg>
        <pc:picChg chg="add del mod">
          <ac:chgData name="E Sharratt" userId="240a805a-42a6-4db4-8f33-c1edd6012f04" providerId="ADAL" clId="{0B699F11-0F71-D648-889D-24203D4A0DDA}" dt="2021-02-20T02:45:31.867" v="363"/>
          <ac:picMkLst>
            <pc:docMk/>
            <pc:sldMk cId="4276475446" sldId="313"/>
            <ac:picMk id="6" creationId="{B171B7B9-AD61-424E-B094-B4EBB7FB9AA7}"/>
          </ac:picMkLst>
        </pc:picChg>
        <pc:picChg chg="add mod">
          <ac:chgData name="E Sharratt" userId="240a805a-42a6-4db4-8f33-c1edd6012f04" providerId="ADAL" clId="{0B699F11-0F71-D648-889D-24203D4A0DDA}" dt="2021-02-20T02:34:59.502" v="344"/>
          <ac:picMkLst>
            <pc:docMk/>
            <pc:sldMk cId="4276475446" sldId="313"/>
            <ac:picMk id="7" creationId="{998B90E0-42DA-F74A-8D82-C309E6705397}"/>
          </ac:picMkLst>
        </pc:picChg>
        <pc:picChg chg="add mod">
          <ac:chgData name="E Sharratt" userId="240a805a-42a6-4db4-8f33-c1edd6012f04" providerId="ADAL" clId="{0B699F11-0F71-D648-889D-24203D4A0DDA}" dt="2021-02-20T02:45:31.867" v="363"/>
          <ac:picMkLst>
            <pc:docMk/>
            <pc:sldMk cId="4276475446" sldId="313"/>
            <ac:picMk id="13" creationId="{375D43A4-7827-944B-BBC4-645B60D0F0D0}"/>
          </ac:picMkLst>
        </pc:picChg>
      </pc:sldChg>
      <pc:sldChg chg="addSp delSp modSp new mod modTransition">
        <pc:chgData name="E Sharratt" userId="240a805a-42a6-4db4-8f33-c1edd6012f04" providerId="ADAL" clId="{0B699F11-0F71-D648-889D-24203D4A0DDA}" dt="2021-02-20T18:49:52.095" v="444"/>
        <pc:sldMkLst>
          <pc:docMk/>
          <pc:sldMk cId="1126133898" sldId="314"/>
        </pc:sldMkLst>
        <pc:spChg chg="add mod">
          <ac:chgData name="E Sharratt" userId="240a805a-42a6-4db4-8f33-c1edd6012f04" providerId="ADAL" clId="{0B699F11-0F71-D648-889D-24203D4A0DDA}" dt="2021-02-20T02:50:26.998" v="415" actId="20577"/>
          <ac:spMkLst>
            <pc:docMk/>
            <pc:sldMk cId="1126133898" sldId="314"/>
            <ac:spMk id="2" creationId="{FF9DE149-DD6A-4244-AACB-3AF803E3C3CC}"/>
          </ac:spMkLst>
        </pc:spChg>
        <pc:picChg chg="add del mod">
          <ac:chgData name="E Sharratt" userId="240a805a-42a6-4db4-8f33-c1edd6012f04" providerId="ADAL" clId="{0B699F11-0F71-D648-889D-24203D4A0DDA}" dt="2021-02-20T02:51:00.038" v="416"/>
          <ac:picMkLst>
            <pc:docMk/>
            <pc:sldMk cId="1126133898" sldId="314"/>
            <ac:picMk id="3" creationId="{8FCBB419-1566-904A-BE37-61DCF3214AA4}"/>
          </ac:picMkLst>
        </pc:picChg>
        <pc:picChg chg="add mod">
          <ac:chgData name="E Sharratt" userId="240a805a-42a6-4db4-8f33-c1edd6012f04" providerId="ADAL" clId="{0B699F11-0F71-D648-889D-24203D4A0DDA}" dt="2021-02-20T18:49:52.095" v="444"/>
          <ac:picMkLst>
            <pc:docMk/>
            <pc:sldMk cId="1126133898" sldId="314"/>
            <ac:picMk id="3" creationId="{EBA37B58-79B1-7543-A31D-2332E8FABFD7}"/>
          </ac:picMkLst>
        </pc:picChg>
        <pc:picChg chg="add del mod">
          <ac:chgData name="E Sharratt" userId="240a805a-42a6-4db4-8f33-c1edd6012f04" providerId="ADAL" clId="{0B699F11-0F71-D648-889D-24203D4A0DDA}" dt="2021-02-20T02:51:17.706" v="417"/>
          <ac:picMkLst>
            <pc:docMk/>
            <pc:sldMk cId="1126133898" sldId="314"/>
            <ac:picMk id="4" creationId="{30704620-A949-DD4C-B007-38A61EDFBFCE}"/>
          </ac:picMkLst>
        </pc:picChg>
        <pc:picChg chg="add del mod">
          <ac:chgData name="E Sharratt" userId="240a805a-42a6-4db4-8f33-c1edd6012f04" providerId="ADAL" clId="{0B699F11-0F71-D648-889D-24203D4A0DDA}" dt="2021-02-20T02:51:45.028" v="418"/>
          <ac:picMkLst>
            <pc:docMk/>
            <pc:sldMk cId="1126133898" sldId="314"/>
            <ac:picMk id="5" creationId="{018B7296-503D-684E-87C7-8D067FFE9C44}"/>
          </ac:picMkLst>
        </pc:picChg>
        <pc:picChg chg="add del mod">
          <ac:chgData name="E Sharratt" userId="240a805a-42a6-4db4-8f33-c1edd6012f04" providerId="ADAL" clId="{0B699F11-0F71-D648-889D-24203D4A0DDA}" dt="2021-02-20T18:49:52.095" v="444"/>
          <ac:picMkLst>
            <pc:docMk/>
            <pc:sldMk cId="1126133898" sldId="314"/>
            <ac:picMk id="6" creationId="{7F54C284-FF97-1D45-9D75-6537047522F6}"/>
          </ac:picMkLst>
        </pc:picChg>
      </pc:sldChg>
      <pc:sldChg chg="modSp add del mod">
        <pc:chgData name="E Sharratt" userId="240a805a-42a6-4db4-8f33-c1edd6012f04" providerId="ADAL" clId="{0B699F11-0F71-D648-889D-24203D4A0DDA}" dt="2021-02-20T02:34:55.003" v="341"/>
        <pc:sldMkLst>
          <pc:docMk/>
          <pc:sldMk cId="1231824990" sldId="314"/>
        </pc:sldMkLst>
        <pc:spChg chg="mod">
          <ac:chgData name="E Sharratt" userId="240a805a-42a6-4db4-8f33-c1edd6012f04" providerId="ADAL" clId="{0B699F11-0F71-D648-889D-24203D4A0DDA}" dt="2021-02-20T02:34:52.816" v="340" actId="20577"/>
          <ac:spMkLst>
            <pc:docMk/>
            <pc:sldMk cId="1231824990" sldId="314"/>
            <ac:spMk id="9" creationId="{00000000-0000-0000-0000-000000000000}"/>
          </ac:spMkLst>
        </pc:spChg>
      </pc:sldChg>
      <pc:sldChg chg="delSp modSp add del mod delAnim">
        <pc:chgData name="E Sharratt" userId="240a805a-42a6-4db4-8f33-c1edd6012f04" providerId="ADAL" clId="{0B699F11-0F71-D648-889D-24203D4A0DDA}" dt="2021-02-19T17:54:01.105" v="257" actId="2696"/>
        <pc:sldMkLst>
          <pc:docMk/>
          <pc:sldMk cId="2315941258" sldId="314"/>
        </pc:sldMkLst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4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3:57.837" v="255" actId="20577"/>
          <ac:spMkLst>
            <pc:docMk/>
            <pc:sldMk cId="2315941258" sldId="314"/>
            <ac:spMk id="9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3:58.846" v="256" actId="20577"/>
          <ac:spMkLst>
            <pc:docMk/>
            <pc:sldMk cId="2315941258" sldId="314"/>
            <ac:spMk id="15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2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3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4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73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967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147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6.m4a"/><Relationship Id="rId7" Type="http://schemas.openxmlformats.org/officeDocument/2006/relationships/image" Target="../media/image2.jpeg"/><Relationship Id="rId2" Type="http://schemas.microsoft.com/office/2007/relationships/media" Target="../media/media6.m4a"/><Relationship Id="rId1" Type="http://schemas.openxmlformats.org/officeDocument/2006/relationships/video" Target="https://www.youtube.com/embed/0uFNnBxoIJE?feature=oembed" TargetMode="External"/><Relationship Id="rId6" Type="http://schemas.openxmlformats.org/officeDocument/2006/relationships/hyperlink" Target="https://corbettmathsprimary.com/2018/07/31/units-length-video/" TargetMode="Externa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9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0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hyperlink" Target="https://www.bbc.co.uk/bitesize/clips/z8487ty" TargetMode="External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7" Type="http://schemas.openxmlformats.org/officeDocument/2006/relationships/image" Target="../media/image1.png"/><Relationship Id="rId2" Type="http://schemas.microsoft.com/office/2007/relationships/media" Target="../media/media17.m4a"/><Relationship Id="rId1" Type="http://schemas.openxmlformats.org/officeDocument/2006/relationships/tags" Target="../tags/tag14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5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m4a"/><Relationship Id="rId7" Type="http://schemas.openxmlformats.org/officeDocument/2006/relationships/image" Target="../media/image1.png"/><Relationship Id="rId2" Type="http://schemas.microsoft.com/office/2007/relationships/media" Target="../media/media20.m4a"/><Relationship Id="rId1" Type="http://schemas.openxmlformats.org/officeDocument/2006/relationships/tags" Target="../tags/tag16.xml"/><Relationship Id="rId6" Type="http://schemas.openxmlformats.org/officeDocument/2006/relationships/hyperlink" Target="http://flash.topmarks.co.uk/4769" TargetMode="External"/><Relationship Id="rId5" Type="http://schemas.openxmlformats.org/officeDocument/2006/relationships/hyperlink" Target="https://www.topmarks.co.uk/maths-games/measuring-in-cm" TargetMode="Externa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6374" y="188640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90588" y="1159957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Measuring Length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8CFF854-D5A2-814B-A8D0-08DDECF4D9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67"/>
    </mc:Choice>
    <mc:Fallback xmlns="">
      <p:transition spd="slow" advTm="193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Units.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8" name="Cloud 37"/>
          <p:cNvSpPr/>
          <p:nvPr/>
        </p:nvSpPr>
        <p:spPr>
          <a:xfrm>
            <a:off x="4683126" y="1698624"/>
            <a:ext cx="3968750" cy="1905001"/>
          </a:xfrm>
          <a:prstGeom prst="cloud">
            <a:avLst/>
          </a:prstGeom>
          <a:solidFill>
            <a:srgbClr val="FF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/>
                <a:cs typeface="Comic Sans MS"/>
              </a:rPr>
              <a:t>The prefix ‘cent’ means 100; think of </a:t>
            </a:r>
            <a:r>
              <a:rPr lang="en-GB" dirty="0">
                <a:solidFill>
                  <a:srgbClr val="FF0000"/>
                </a:solidFill>
                <a:latin typeface="Comic Sans MS"/>
                <a:cs typeface="Comic Sans MS"/>
              </a:rPr>
              <a:t>cent</a:t>
            </a:r>
            <a:r>
              <a:rPr lang="en-GB" dirty="0">
                <a:latin typeface="Comic Sans MS"/>
                <a:cs typeface="Comic Sans MS"/>
              </a:rPr>
              <a:t>ury (100 years!)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96875" y="3298825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omic Sans MS"/>
                <a:cs typeface="Comic Sans MS"/>
              </a:rPr>
              <a:t>Metres (m)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11150" y="1720850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omic Sans MS"/>
                <a:cs typeface="Comic Sans MS"/>
              </a:rPr>
              <a:t>Centimetres (cm)</a:t>
            </a:r>
          </a:p>
        </p:txBody>
      </p:sp>
      <p:sp>
        <p:nvSpPr>
          <p:cNvPr id="2" name="5-Point Star 1"/>
          <p:cNvSpPr/>
          <p:nvPr/>
        </p:nvSpPr>
        <p:spPr>
          <a:xfrm>
            <a:off x="4190999" y="3778250"/>
            <a:ext cx="4714875" cy="2127250"/>
          </a:xfrm>
          <a:prstGeom prst="star5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/>
                <a:cs typeface="Comic Sans MS"/>
              </a:rPr>
              <a:t>100cm = 1 m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375D43A4-7827-944B-BBC4-645B60D0F0D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647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94"/>
    </mc:Choice>
    <mc:Fallback xmlns="">
      <p:transition spd="slow" advTm="50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8" grpId="0" animBg="1"/>
      <p:bldP spid="24" grpId="0" animBg="1"/>
      <p:bldP spid="25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17500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There are other units that can be used to measure length.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4" name="Rounded Rectangle 23"/>
          <p:cNvSpPr/>
          <p:nvPr/>
        </p:nvSpPr>
        <p:spPr>
          <a:xfrm>
            <a:off x="6731000" y="3695700"/>
            <a:ext cx="2254250" cy="7016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Metres (m)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232150" y="1450975"/>
            <a:ext cx="3070225" cy="9937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Centimetres (cm)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12750" y="3689350"/>
            <a:ext cx="2095500" cy="828675"/>
          </a:xfrm>
          <a:prstGeom prst="roundRect">
            <a:avLst>
              <a:gd name="adj" fmla="val 50000"/>
            </a:avLst>
          </a:prstGeom>
          <a:solidFill>
            <a:srgbClr val="FFECC7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Millimetres (mm)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406775" y="5340350"/>
            <a:ext cx="2435225" cy="828675"/>
          </a:xfrm>
          <a:prstGeom prst="roundRect">
            <a:avLst>
              <a:gd name="adj" fmla="val 50000"/>
            </a:avLst>
          </a:prstGeom>
          <a:solidFill>
            <a:srgbClr val="FFECC7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Kilometres (Km)</a:t>
            </a:r>
          </a:p>
        </p:txBody>
      </p:sp>
      <p:sp>
        <p:nvSpPr>
          <p:cNvPr id="4" name="Quad Arrow Callout 3"/>
          <p:cNvSpPr/>
          <p:nvPr/>
        </p:nvSpPr>
        <p:spPr>
          <a:xfrm>
            <a:off x="2555875" y="2667002"/>
            <a:ext cx="4079875" cy="2555874"/>
          </a:xfrm>
          <a:prstGeom prst="quadArrowCallout">
            <a:avLst/>
          </a:prstGeom>
          <a:solidFill>
            <a:srgbClr val="FFFFCC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Units of Length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6F41E32-0E4B-264D-8BB3-47ACE9B0B7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2135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72"/>
    </mc:Choice>
    <mc:Fallback xmlns="">
      <p:transition spd="slow" advTm="16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4" grpId="0" animBg="1"/>
      <p:bldP spid="25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11907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Units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8" name="Rounded Rectangle 27"/>
          <p:cNvSpPr/>
          <p:nvPr/>
        </p:nvSpPr>
        <p:spPr>
          <a:xfrm>
            <a:off x="501651" y="31654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How many cm in a m?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58801" y="14763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How many mm in a cm?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508626" y="1412876"/>
            <a:ext cx="168274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9900"/>
                </a:solidFill>
              </a:rPr>
              <a:t>10 mm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534026" y="3025776"/>
            <a:ext cx="152399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31859C"/>
                </a:solidFill>
              </a:rPr>
              <a:t>100 cm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495301" y="4794250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4">
                    <a:lumMod val="75000"/>
                  </a:schemeClr>
                </a:solidFill>
              </a:rPr>
              <a:t>How many m in a km? 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543551" y="4781551"/>
            <a:ext cx="1523999" cy="13461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604A7B"/>
                </a:solidFill>
              </a:rPr>
              <a:t>1 000 m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991A3A9-0103-1B4C-9F9B-7503706F89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222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91"/>
    </mc:Choice>
    <mc:Fallback xmlns="">
      <p:transition spd="slow" advTm="42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8" grpId="0" animBg="1"/>
      <p:bldP spid="29" grpId="0" animBg="1"/>
      <p:bldP spid="30" grpId="0" animBg="1"/>
      <p:bldP spid="38" grpId="0" animBg="1"/>
      <p:bldP spid="40" grpId="0" animBg="1"/>
      <p:bldP spid="4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11907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Units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8" name="Rounded Rectangle 27"/>
          <p:cNvSpPr/>
          <p:nvPr/>
        </p:nvSpPr>
        <p:spPr>
          <a:xfrm>
            <a:off x="485776" y="16414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How many cm in ½ m?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613401" y="1422401"/>
            <a:ext cx="152399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31859C"/>
                </a:solidFill>
              </a:rPr>
              <a:t>50 cm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479426" y="3270250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4">
                    <a:lumMod val="75000"/>
                  </a:schemeClr>
                </a:solidFill>
              </a:rPr>
              <a:t>How many m in ½  km? 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749926" y="3130551"/>
            <a:ext cx="1523999" cy="13461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604A7B"/>
                </a:solidFill>
              </a:rPr>
              <a:t>500 m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90551" y="47783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How many m in ¼ km?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5699126" y="4635501"/>
            <a:ext cx="168274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9900"/>
                </a:solidFill>
              </a:rPr>
              <a:t>250 m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43A1E87-1859-404D-83C5-DC24FCFADB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860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735"/>
    </mc:Choice>
    <mc:Fallback>
      <p:transition spd="slow" advTm="41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8" grpId="0" animBg="1"/>
      <p:bldP spid="38" grpId="0" animBg="1"/>
      <p:bldP spid="40" grpId="0" animBg="1"/>
      <p:bldP spid="42" grpId="0" animBg="1"/>
      <p:bldP spid="41" grpId="0" animBg="1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91166" y="123797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Units.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384521B1-2664-1349-8AF2-9CAE2B31A747}"/>
              </a:ext>
            </a:extLst>
          </p:cNvPr>
          <p:cNvSpPr/>
          <p:nvPr/>
        </p:nvSpPr>
        <p:spPr>
          <a:xfrm>
            <a:off x="1390118" y="5674865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6"/>
              </a:rPr>
              <a:t>https://corbettmathsprimary.com/2018/07/31/units-length-video/</a:t>
            </a:r>
            <a:r>
              <a:rPr lang="en-US" dirty="0"/>
              <a:t> </a:t>
            </a:r>
          </a:p>
        </p:txBody>
      </p:sp>
      <p:pic>
        <p:nvPicPr>
          <p:cNvPr id="2" name="Online Media 1" descr="Metric Units for Length - Primary">
            <a:hlinkClick r:id="" action="ppaction://media"/>
            <a:extLst>
              <a:ext uri="{FF2B5EF4-FFF2-40B4-BE49-F238E27FC236}">
                <a16:creationId xmlns:a16="http://schemas.microsoft.com/office/drawing/2014/main" id="{D8C52CED-1158-DB4B-833D-DC3B4E493C4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1217975" y="1533976"/>
            <a:ext cx="6864924" cy="387868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753953F-5456-E44B-BB06-5A166DF8C12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6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1"/>
    </mc:Choice>
    <mc:Fallback xmlns="">
      <p:transition spd="slow" advTm="5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2250" y="1373786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Units: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2500" y="1720851"/>
            <a:ext cx="4714875" cy="1771649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1851026" y="3794125"/>
            <a:ext cx="4975224" cy="21272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9900"/>
                </a:solidFill>
              </a:rPr>
              <a:t>Examples:</a:t>
            </a:r>
          </a:p>
          <a:p>
            <a:pPr algn="ctr"/>
            <a:endParaRPr lang="en-GB" sz="2000" b="1" dirty="0">
              <a:solidFill>
                <a:srgbClr val="0000FF"/>
              </a:solidFill>
            </a:endParaRPr>
          </a:p>
          <a:p>
            <a:pPr algn="ctr"/>
            <a:r>
              <a:rPr lang="en-GB" sz="2000" b="1" dirty="0">
                <a:solidFill>
                  <a:srgbClr val="0000FF"/>
                </a:solidFill>
              </a:rPr>
              <a:t>2 km = 2000m </a:t>
            </a:r>
          </a:p>
          <a:p>
            <a:pPr algn="ctr"/>
            <a:endParaRPr lang="en-GB" sz="2000" b="1" dirty="0">
              <a:solidFill>
                <a:srgbClr val="FF9900"/>
              </a:solidFill>
            </a:endParaRPr>
          </a:p>
          <a:p>
            <a:pPr algn="ctr"/>
            <a:r>
              <a:rPr lang="en-GB" sz="2000" b="1" dirty="0">
                <a:solidFill>
                  <a:schemeClr val="accent2">
                    <a:lumMod val="75000"/>
                  </a:schemeClr>
                </a:solidFill>
              </a:rPr>
              <a:t>50 mm = 5 cm</a:t>
            </a:r>
          </a:p>
          <a:p>
            <a:pPr algn="ctr"/>
            <a:endParaRPr lang="en-GB" sz="2000" b="1" dirty="0">
              <a:solidFill>
                <a:srgbClr val="FF9900"/>
              </a:solidFill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98D8B86-1B71-E842-B606-B423F29A48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363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84"/>
    </mc:Choice>
    <mc:Fallback xmlns="">
      <p:transition spd="slow" advTm="29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9" grpId="0" animBg="1"/>
      <p:bldP spid="3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F9DE149-DD6A-4244-AACB-3AF803E3C3CC}"/>
              </a:ext>
            </a:extLst>
          </p:cNvPr>
          <p:cNvSpPr txBox="1"/>
          <p:nvPr/>
        </p:nvSpPr>
        <p:spPr>
          <a:xfrm>
            <a:off x="1843548" y="1622322"/>
            <a:ext cx="5456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omic Sans MS" panose="030F0902030302020204" pitchFamily="66" charset="0"/>
              </a:rPr>
              <a:t>Questions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BA37B58-79B1-7543-A31D-2332E8FABF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13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03"/>
    </mc:Choice>
    <mc:Fallback xmlns="">
      <p:transition spd="slow" advTm="21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0375" y="308644"/>
            <a:ext cx="79533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Convert: cm to mm</a:t>
            </a:r>
            <a:endParaRPr lang="en-US" sz="4400" dirty="0"/>
          </a:p>
          <a:p>
            <a:pPr algn="ctr"/>
            <a:r>
              <a:rPr lang="en-GB" sz="4400" dirty="0"/>
              <a:t>X 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How many mm in 1 cm?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2 cm?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99723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10 cm?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41418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50cm?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10 mm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20 mm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100 mm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500 mm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707777" y="1853888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707777" y="2620704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855160" y="4278506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837428" y="3389970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25F6CF9-A604-6B49-B107-63AA3D5B07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311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3500" y="229269"/>
            <a:ext cx="65944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Convert: m to cm</a:t>
            </a:r>
            <a:endParaRPr lang="en-US" sz="4400" dirty="0"/>
          </a:p>
          <a:p>
            <a:pPr algn="ctr"/>
            <a:r>
              <a:rPr lang="en-GB" sz="4400" dirty="0"/>
              <a:t>X 100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How many cm in 1 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2 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99723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10 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41418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50 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100 cm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200 cm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1 000 cm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5 000 cm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781800" y="1798506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781800" y="2617224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853510" y="4216522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853509" y="3391877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BAB8965-11D1-AF4E-A293-705B00DABB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379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38250" y="165769"/>
            <a:ext cx="66675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Convert: km to m</a:t>
            </a:r>
            <a:endParaRPr lang="en-US" sz="4400" dirty="0"/>
          </a:p>
          <a:p>
            <a:pPr algn="ctr"/>
            <a:r>
              <a:rPr lang="en-GB" sz="4400" dirty="0"/>
              <a:t>X 1000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How many m in 1 km?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2 km?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99723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10 km?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41418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50 km?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1 000m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2 000m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408419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10,000 m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371408" y="422801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50,000 m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781800" y="1885406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783766" y="2638233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447110" y="4263141"/>
            <a:ext cx="203939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447110" y="3400383"/>
            <a:ext cx="2165948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8901AE0-D999-984F-BDB8-6F848DC5318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8329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6400" y="118144"/>
            <a:ext cx="5791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Convert: mm to cm</a:t>
            </a:r>
            <a:endParaRPr lang="en-US" sz="4400" dirty="0"/>
          </a:p>
          <a:p>
            <a:pPr algn="ctr"/>
            <a:r>
              <a:rPr lang="en-GB" sz="4400" dirty="0"/>
              <a:t>÷ 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How many cm in 10mm?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20 mm?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483428" y="3440647"/>
            <a:ext cx="29151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100 mm?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581400" y="4141857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500 mm?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 cm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2cm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10 cm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50 cm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594391" y="1842336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553833" y="2619417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626766" y="4370635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626767" y="3387949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0C70347-D28A-384B-978D-84A0F41FD8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9845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60525" y="0"/>
            <a:ext cx="5791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Convert: cm to m</a:t>
            </a:r>
            <a:endParaRPr lang="en-US" sz="4400" dirty="0"/>
          </a:p>
          <a:p>
            <a:pPr algn="ctr"/>
            <a:r>
              <a:rPr lang="en-GB" sz="4400" dirty="0"/>
              <a:t>÷ 100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How many m in 100 cm?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581400" y="2667000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200 cm?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581400" y="3502709"/>
            <a:ext cx="2778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1000 cm?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581400" y="4141857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5000 cm?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1m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2m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10m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50m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447110" y="1847491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418984" y="2645229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459580" y="4293916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459580" y="3372391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83F51B6-6E49-E643-990E-566A85F224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112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49400" y="118144"/>
            <a:ext cx="5791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Convert: m to km</a:t>
            </a:r>
            <a:endParaRPr lang="en-US" sz="4400" dirty="0"/>
          </a:p>
          <a:p>
            <a:pPr algn="ctr"/>
            <a:r>
              <a:rPr lang="en-GB" sz="4400" dirty="0"/>
              <a:t>÷ 1000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1928634"/>
            <a:ext cx="5836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How many km in 1000 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505200" y="2667000"/>
            <a:ext cx="281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2000m?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048000" y="3502709"/>
            <a:ext cx="3311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10,000 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0" y="4141857"/>
            <a:ext cx="3276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50,000 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1km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2km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408419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10km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371408" y="422801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50km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488248" y="1786725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511472" y="2606668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59434" y="4344949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406243" y="3375829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60E0939-C2F8-264C-B6DF-936C421676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4305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Units: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7" name="Rounded Rectangle 46"/>
          <p:cNvSpPr/>
          <p:nvPr/>
        </p:nvSpPr>
        <p:spPr>
          <a:xfrm>
            <a:off x="2263776" y="1450975"/>
            <a:ext cx="4308474" cy="117792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9900"/>
                </a:solidFill>
              </a:rPr>
              <a:t>Watch this video on length:</a:t>
            </a:r>
          </a:p>
          <a:p>
            <a:pPr algn="ctr"/>
            <a:r>
              <a:rPr lang="en-GB" sz="2000" b="1" dirty="0">
                <a:solidFill>
                  <a:srgbClr val="FF9900"/>
                </a:solidFill>
                <a:hlinkClick r:id="rId5"/>
              </a:rPr>
              <a:t>https://www.bbc.co.uk/bitesize/clips/z8487ty</a:t>
            </a:r>
            <a:r>
              <a:rPr lang="en-GB" sz="2000" b="1" dirty="0">
                <a:solidFill>
                  <a:srgbClr val="FF9900"/>
                </a:solidFill>
              </a:rPr>
              <a:t>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EA7D920-F518-8E40-B3BD-A261F943B1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194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7"/>
    </mc:Choice>
    <mc:Fallback xmlns="">
      <p:transition spd="slow" advTm="4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 can measure length and convert lengths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886200" cy="4495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Which is longer?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1m or 200 cm?</a:t>
            </a:r>
          </a:p>
          <a:p>
            <a:pPr marL="0" indent="0">
              <a:buNone/>
            </a:pPr>
            <a:r>
              <a:rPr lang="en-GB" dirty="0"/>
              <a:t>2.5 m or 300cm?</a:t>
            </a:r>
          </a:p>
          <a:p>
            <a:pPr marL="0" indent="0">
              <a:buNone/>
            </a:pPr>
            <a:r>
              <a:rPr lang="en-GB" dirty="0"/>
              <a:t>50mm or 4 cm?</a:t>
            </a:r>
          </a:p>
          <a:p>
            <a:pPr marL="0" indent="0">
              <a:buNone/>
            </a:pPr>
            <a:r>
              <a:rPr lang="en-GB" dirty="0"/>
              <a:t>1km or 1000m?</a:t>
            </a:r>
          </a:p>
          <a:p>
            <a:pPr marL="0" indent="0">
              <a:buNone/>
            </a:pPr>
            <a:r>
              <a:rPr lang="en-GB" dirty="0"/>
              <a:t>50,000m or 500 km?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483826" y="28194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200cm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483826" y="3433465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300cm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4483826" y="39624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50mm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483826" y="45720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same!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483826" y="5181599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500km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4458789" y="2819399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429124" y="3357562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8789" y="3947271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4458789" y="4543752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458789" y="5196894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736F8625-3253-6B4A-8F23-3B332E3A1F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083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92"/>
    </mc:Choice>
    <mc:Fallback xmlns="">
      <p:transition spd="slow" advTm="7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20"/>
          <p:cNvGrpSpPr>
            <a:grpSpLocks/>
          </p:cNvGrpSpPr>
          <p:nvPr/>
        </p:nvGrpSpPr>
        <p:grpSpPr bwMode="auto">
          <a:xfrm>
            <a:off x="228600" y="1117674"/>
            <a:ext cx="8686800" cy="1600200"/>
            <a:chOff x="107735775" y="106560150"/>
            <a:chExt cx="4789352" cy="777535"/>
          </a:xfrm>
        </p:grpSpPr>
        <p:pic>
          <p:nvPicPr>
            <p:cNvPr id="9237" name="Picture 21" descr="ruler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35775" y="106560150"/>
              <a:ext cx="4789352" cy="7775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22" name="Text Box 23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59192" y="457200"/>
            <a:ext cx="591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Measuring in centimetres (cm)</a:t>
            </a:r>
            <a:endParaRPr lang="en-US" sz="3600" dirty="0"/>
          </a:p>
        </p:txBody>
      </p:sp>
      <p:pic>
        <p:nvPicPr>
          <p:cNvPr id="9283" name="Picture 6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t="65911" r="7886" b="20936"/>
          <a:stretch/>
        </p:blipFill>
        <p:spPr bwMode="auto">
          <a:xfrm>
            <a:off x="228600" y="3581400"/>
            <a:ext cx="8700247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343952" y="2935069"/>
            <a:ext cx="5961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Measuring in millimetres (mm)</a:t>
            </a:r>
            <a:endParaRPr lang="en-US" sz="36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2F1C58F-7731-754F-A3D3-D3852F2DE40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881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47"/>
    </mc:Choice>
    <mc:Fallback xmlns="">
      <p:transition spd="slow" advTm="23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t="65911" r="7886" b="20936"/>
          <a:stretch/>
        </p:blipFill>
        <p:spPr bwMode="auto">
          <a:xfrm>
            <a:off x="228600" y="457200"/>
            <a:ext cx="8700247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228600" y="457200"/>
            <a:ext cx="62484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67937" y="2109651"/>
            <a:ext cx="6096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7cm 2mm		</a:t>
            </a:r>
          </a:p>
          <a:p>
            <a:pPr algn="ctr"/>
            <a:r>
              <a:rPr lang="en-GB" sz="4000" dirty="0"/>
              <a:t>7.2cm</a:t>
            </a:r>
          </a:p>
          <a:p>
            <a:endParaRPr lang="en-GB" sz="4000" dirty="0"/>
          </a:p>
        </p:txBody>
      </p:sp>
      <p:sp>
        <p:nvSpPr>
          <p:cNvPr id="8" name="Right Arrow 7"/>
          <p:cNvSpPr/>
          <p:nvPr/>
        </p:nvSpPr>
        <p:spPr>
          <a:xfrm>
            <a:off x="7924800" y="6096000"/>
            <a:ext cx="609600" cy="4148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971800" y="3505200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905000" y="4002477"/>
            <a:ext cx="914400" cy="6457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3352800" y="4002477"/>
            <a:ext cx="1143000" cy="6457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9600" y="4664196"/>
            <a:ext cx="548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7cm				2mm</a:t>
            </a:r>
            <a:endParaRPr lang="en-US" sz="3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C0912B-496F-6545-8227-E7F8D80E7CC2}"/>
              </a:ext>
            </a:extLst>
          </p:cNvPr>
          <p:cNvSpPr txBox="1"/>
          <p:nvPr/>
        </p:nvSpPr>
        <p:spPr>
          <a:xfrm>
            <a:off x="6037006" y="2336512"/>
            <a:ext cx="18877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72mm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D177636-4D20-574B-ADA6-A79C564459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536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96"/>
    </mc:Choice>
    <mc:Fallback xmlns="">
      <p:transition spd="slow" advTm="39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3382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How many cm?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5.5cm</a:t>
            </a:r>
            <a:endParaRPr lang="en-US" dirty="0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237262" y="90260"/>
            <a:ext cx="8904561" cy="2286000"/>
            <a:chOff x="107735775" y="106560150"/>
            <a:chExt cx="4789352" cy="777535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35775" y="106560150"/>
              <a:ext cx="4789352" cy="7775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7807775" y="106740150"/>
              <a:ext cx="2505362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Text Box 71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" name="5-Point Star 8"/>
          <p:cNvSpPr/>
          <p:nvPr/>
        </p:nvSpPr>
        <p:spPr>
          <a:xfrm>
            <a:off x="3051242" y="2905471"/>
            <a:ext cx="3276600" cy="2743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6CA26A31-75CB-D74A-9110-CA067ADC2D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82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37"/>
    </mc:Choice>
    <mc:Fallback xmlns="">
      <p:transition spd="slow" advTm="11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14439"/>
            <a:ext cx="8229600" cy="3382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How many cm?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8.4cm</a:t>
            </a:r>
            <a:endParaRPr lang="en-US" dirty="0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76200" y="444132"/>
            <a:ext cx="8610601" cy="2249861"/>
            <a:chOff x="109291488" y="106757220"/>
            <a:chExt cx="3104806" cy="476428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886" t="28039" r="2690" b="13380"/>
            <a:stretch/>
          </p:blipFill>
          <p:spPr bwMode="auto">
            <a:xfrm>
              <a:off x="109291488" y="106778171"/>
              <a:ext cx="3104806" cy="455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9318967" y="106757220"/>
              <a:ext cx="2253042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5-Point Star 8"/>
          <p:cNvSpPr/>
          <p:nvPr/>
        </p:nvSpPr>
        <p:spPr>
          <a:xfrm>
            <a:off x="3276604" y="3514439"/>
            <a:ext cx="3276600" cy="2743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19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3382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How many cm?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3.3cm</a:t>
            </a:r>
            <a:endParaRPr lang="en-US" dirty="0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237282" y="619410"/>
            <a:ext cx="7458917" cy="2047590"/>
            <a:chOff x="107735775" y="106740150"/>
            <a:chExt cx="2014797" cy="504638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50" r="57932" b="11948"/>
            <a:stretch/>
          </p:blipFill>
          <p:spPr bwMode="auto">
            <a:xfrm>
              <a:off x="107735775" y="106740150"/>
              <a:ext cx="2014797" cy="5046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7807775" y="106740150"/>
              <a:ext cx="1521735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Text Box 71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" name="5-Point Star 8"/>
          <p:cNvSpPr/>
          <p:nvPr/>
        </p:nvSpPr>
        <p:spPr>
          <a:xfrm>
            <a:off x="3124200" y="2743200"/>
            <a:ext cx="3276600" cy="2743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93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Games: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7" name="Rounded Rectangle 46"/>
          <p:cNvSpPr/>
          <p:nvPr/>
        </p:nvSpPr>
        <p:spPr>
          <a:xfrm>
            <a:off x="1962151" y="1482724"/>
            <a:ext cx="5102224" cy="14700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9900"/>
                </a:solidFill>
              </a:rPr>
              <a:t>Practise reading a ruler using this game:</a:t>
            </a:r>
          </a:p>
          <a:p>
            <a:pPr algn="ctr"/>
            <a:r>
              <a:rPr lang="en-GB" sz="2000" b="1" dirty="0">
                <a:solidFill>
                  <a:srgbClr val="FF9900"/>
                </a:solidFill>
                <a:hlinkClick r:id="rId5"/>
              </a:rPr>
              <a:t>https://www.topmarks.co.uk/maths-games/measuring-in-cm</a:t>
            </a:r>
            <a:r>
              <a:rPr lang="en-GB" sz="2000" b="1" dirty="0">
                <a:solidFill>
                  <a:srgbClr val="FF9900"/>
                </a:solidFill>
              </a:rPr>
              <a:t>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971676" y="3333749"/>
            <a:ext cx="5102224" cy="14700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9900"/>
                </a:solidFill>
              </a:rPr>
              <a:t>Have fun measuring length and weight:</a:t>
            </a:r>
          </a:p>
          <a:p>
            <a:pPr algn="ctr"/>
            <a:r>
              <a:rPr lang="en-GB" sz="2000" b="1" dirty="0">
                <a:solidFill>
                  <a:srgbClr val="FF9900"/>
                </a:solidFill>
                <a:hlinkClick r:id="rId6"/>
              </a:rPr>
              <a:t>http://flash.topmarks.co.uk/4769</a:t>
            </a:r>
            <a:r>
              <a:rPr lang="en-GB" sz="2000" b="1" dirty="0">
                <a:solidFill>
                  <a:srgbClr val="FF9900"/>
                </a:solidFill>
              </a:rPr>
              <a:t> </a:t>
            </a:r>
          </a:p>
          <a:p>
            <a:pPr algn="ctr"/>
            <a:endParaRPr lang="en-GB" sz="2000" b="1" dirty="0">
              <a:solidFill>
                <a:srgbClr val="FF9900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AC38F95-67D0-F541-A34E-2F346D4A89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3343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53"/>
    </mc:Choice>
    <mc:Fallback>
      <p:transition spd="slow" advTm="16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7" grpId="0" animBg="1"/>
      <p:bldP spid="2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4|1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8.9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.3|7.5|1.1|7.3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6|3.8|8.2|3.1|8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6|6.3|11.1|8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|6.2|8.1|7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4|2.9|3.7|6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2|3.9|6.6|6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|2.9|8.7|7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2.3|8.2|7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|4.8|5.8|1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2983</TotalTime>
  <Words>532</Words>
  <Application>Microsoft Macintosh PowerPoint</Application>
  <PresentationFormat>On-screen Show (4:3)</PresentationFormat>
  <Paragraphs>163</Paragraphs>
  <Slides>22</Slides>
  <Notes>3</Notes>
  <HiddenSlides>0</HiddenSlides>
  <MMClips>21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Comic Sans MS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 can measure length and convert lengths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311</cp:revision>
  <dcterms:created xsi:type="dcterms:W3CDTF">2010-11-29T19:11:46Z</dcterms:created>
  <dcterms:modified xsi:type="dcterms:W3CDTF">2021-02-21T14:39:39Z</dcterms:modified>
</cp:coreProperties>
</file>