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7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404"/>
    <p:restoredTop sz="94676"/>
  </p:normalViewPr>
  <p:slideViewPr>
    <p:cSldViewPr snapToGrid="0" snapToObjects="1">
      <p:cViewPr>
        <p:scale>
          <a:sx n="110" d="100"/>
          <a:sy n="110" d="100"/>
        </p:scale>
        <p:origin x="816" y="5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smtClean="0"/>
              <a:t>6/5/20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2361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smtClean="0"/>
              <a:t>6/5/20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082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smtClean="0"/>
              <a:t>6/5/20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3559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smtClean="0"/>
              <a:t>6/5/20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378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smtClean="0"/>
              <a:t>6/5/20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2378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smtClean="0"/>
              <a:t>6/5/20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81886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smtClean="0"/>
              <a:t>6/5/20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262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smtClean="0"/>
              <a:t>6/5/20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3897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smtClean="0"/>
              <a:t>6/5/20</a:t>
            </a:fld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615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smtClean="0"/>
              <a:t>6/5/20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256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smtClean="0"/>
              <a:t>6/5/20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651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smtClean="0"/>
              <a:t>6/5/20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7551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4.xml"/><Relationship Id="rId4" Type="http://schemas.openxmlformats.org/officeDocument/2006/relationships/image" Target="file:////var/folders/7t/qs9nm92x00514lw_20ynr0j80000gn/T/com.microsoft.Word/WebArchiveCopyPasteTempFiles/slieved_gr_f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if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if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tiff"/><Relationship Id="rId2" Type="http://schemas.openxmlformats.org/officeDocument/2006/relationships/image" Target="../media/image21.tiff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B5556B-F63D-3C46-8F70-C8C21B7E048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/>
              <a:t>Northern IRELAND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0DF470-656F-9248-860D-D6DC0D73E9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670560"/>
          </a:xfrm>
        </p:spPr>
        <p:txBody>
          <a:bodyPr>
            <a:normAutofit/>
          </a:bodyPr>
          <a:lstStyle/>
          <a:p>
            <a:r>
              <a:rPr lang="en-US" sz="3600" dirty="0"/>
              <a:t>Brought to you by Jacob Wilson</a:t>
            </a:r>
          </a:p>
        </p:txBody>
      </p:sp>
    </p:spTree>
    <p:extLst>
      <p:ext uri="{BB962C8B-B14F-4D97-AF65-F5344CB8AC3E}">
        <p14:creationId xmlns:p14="http://schemas.microsoft.com/office/powerpoint/2010/main" val="719782843"/>
      </p:ext>
    </p:extLst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E45B2C-A146-124F-BB61-D458D5BEB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602488"/>
          </a:xfrm>
        </p:spPr>
        <p:txBody>
          <a:bodyPr>
            <a:normAutofit/>
          </a:bodyPr>
          <a:lstStyle/>
          <a:p>
            <a:pPr algn="ctr"/>
            <a:r>
              <a:rPr lang="en-US" sz="2800" dirty="0"/>
              <a:t>Map of northern Ireland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9E1A375-6FBD-0F4D-BC0D-786E7F303A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01154" y="1091665"/>
            <a:ext cx="6763870" cy="5509281"/>
          </a:xfrm>
        </p:spPr>
      </p:pic>
    </p:spTree>
    <p:extLst>
      <p:ext uri="{BB962C8B-B14F-4D97-AF65-F5344CB8AC3E}">
        <p14:creationId xmlns:p14="http://schemas.microsoft.com/office/powerpoint/2010/main" val="338813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C3A182-3E40-784B-932E-157120105B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806286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Physical map of northern </a:t>
            </a:r>
            <a:r>
              <a:rPr lang="en-US" dirty="0" err="1"/>
              <a:t>ireland</a:t>
            </a:r>
            <a:endParaRPr lang="en-US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0B6DA0A-7C9D-974C-8884-DCC8885F01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56647" y="1385048"/>
            <a:ext cx="7101923" cy="5309228"/>
          </a:xfrm>
        </p:spPr>
      </p:pic>
    </p:spTree>
    <p:extLst>
      <p:ext uri="{BB962C8B-B14F-4D97-AF65-F5344CB8AC3E}">
        <p14:creationId xmlns:p14="http://schemas.microsoft.com/office/powerpoint/2010/main" val="3842864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C6B17E-6A1E-264A-A573-9DB9E0CAB2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County down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EC6E1B-DEBA-CC4F-850A-D2F66A3D20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28268" y="1727200"/>
            <a:ext cx="4754880" cy="3977640"/>
          </a:xfrm>
        </p:spPr>
        <p:txBody>
          <a:bodyPr>
            <a:noAutofit/>
          </a:bodyPr>
          <a:lstStyle/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County Down is one of six counties in Northern Ireland. County Down is 2448 km2 and has a population of 531 665 people. County Down is in the province of Ulster. The largest town in County Down is Bangor. </a:t>
            </a:r>
            <a:endParaRPr lang="en-GB" altLang="en-US" dirty="0"/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Places in County Down are </a:t>
            </a:r>
            <a:r>
              <a:rPr lang="en-GB" alt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Anahilt</a:t>
            </a:r>
            <a:r>
              <a:rPr lang="en-GB" alt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Ballynahinch, Banbridge, and Dromore, that’s only four out of approximately 134 places in County Down.</a:t>
            </a:r>
            <a:r>
              <a:rPr lang="en-US" alt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altLang="en-US" dirty="0"/>
          </a:p>
          <a:p>
            <a:r>
              <a:rPr lang="en-GB" alt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County Down is home to the Mourne Mountains, </a:t>
            </a:r>
            <a:r>
              <a:rPr lang="en-GB" alt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Tollymore</a:t>
            </a:r>
            <a:r>
              <a:rPr lang="en-GB" alt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Forest Park, Castle Ward and </a:t>
            </a:r>
            <a:r>
              <a:rPr lang="en-GB" alt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Castlewellen</a:t>
            </a:r>
            <a:r>
              <a:rPr lang="en-GB" alt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which are all big tourist attractions.</a:t>
            </a:r>
            <a:endParaRPr lang="en-US" dirty="0"/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590857F4-E75D-8644-B695-9E8F54F137C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710320" y="406995"/>
            <a:ext cx="1587500" cy="1193800"/>
          </a:xfrm>
        </p:spPr>
      </p:pic>
      <p:pic>
        <p:nvPicPr>
          <p:cNvPr id="1026" name="Picture 3" descr="Slieve Donard (via Glen River) - WalkNI">
            <a:extLst>
              <a:ext uri="{FF2B5EF4-FFF2-40B4-BE49-F238E27FC236}">
                <a16:creationId xmlns:a16="http://schemas.microsoft.com/office/drawing/2014/main" id="{15CC4D72-BE76-C04F-805B-6ABA9D36DA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1568" y="2377948"/>
            <a:ext cx="4605500" cy="3042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10">
            <a:extLst>
              <a:ext uri="{FF2B5EF4-FFF2-40B4-BE49-F238E27FC236}">
                <a16:creationId xmlns:a16="http://schemas.microsoft.com/office/drawing/2014/main" id="{C9709CC1-7EAE-AF45-BE66-EDE5F16B0D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54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409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FDD454-4DB3-7E43-9B16-C0C87D2EA6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506728"/>
          </a:xfrm>
        </p:spPr>
        <p:txBody>
          <a:bodyPr/>
          <a:lstStyle/>
          <a:p>
            <a:pPr algn="ctr"/>
            <a:r>
              <a:rPr lang="en-US" dirty="0"/>
              <a:t>COUNTY ARMAGH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7C687C-D638-2949-A9A4-09AC7CC78FD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Nicknamed “The Orchard County”</a:t>
            </a:r>
          </a:p>
          <a:p>
            <a:r>
              <a:rPr lang="en-GB" dirty="0"/>
              <a:t>Population of 174,800</a:t>
            </a:r>
          </a:p>
          <a:p>
            <a:r>
              <a:rPr lang="en-GB" dirty="0"/>
              <a:t>Covers an area of 1,326 km</a:t>
            </a:r>
            <a:r>
              <a:rPr lang="en-GB" baseline="30000" dirty="0"/>
              <a:t>2</a:t>
            </a:r>
            <a:r>
              <a:rPr lang="en-GB" dirty="0"/>
              <a:t> </a:t>
            </a:r>
          </a:p>
          <a:p>
            <a:r>
              <a:rPr lang="en-GB" dirty="0"/>
              <a:t>Part of the Province of Ulster</a:t>
            </a:r>
          </a:p>
          <a:p>
            <a:r>
              <a:rPr lang="en-GB" dirty="0"/>
              <a:t>The main town is </a:t>
            </a:r>
            <a:r>
              <a:rPr lang="en-GB" dirty="0" err="1"/>
              <a:t>Portadown</a:t>
            </a:r>
            <a:endParaRPr lang="en-GB" dirty="0"/>
          </a:p>
          <a:p>
            <a:r>
              <a:rPr lang="en-GB" dirty="0"/>
              <a:t>Main attraction is Navan centre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Content Placeholder 4" descr="County Armagh">
            <a:extLst>
              <a:ext uri="{FF2B5EF4-FFF2-40B4-BE49-F238E27FC236}">
                <a16:creationId xmlns:a16="http://schemas.microsoft.com/office/drawing/2014/main" id="{FAC35F44-C454-B74A-9726-BC471319E88F}"/>
              </a:ext>
            </a:extLst>
          </p:cNvPr>
          <p:cNvPicPr>
            <a:picLocks noGr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480" y="2062480"/>
            <a:ext cx="3799839" cy="3403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County Armagh - Wikipedia">
            <a:extLst>
              <a:ext uri="{FF2B5EF4-FFF2-40B4-BE49-F238E27FC236}">
                <a16:creationId xmlns:a16="http://schemas.microsoft.com/office/drawing/2014/main" id="{3FD5F279-CAB2-054F-BB57-85F9F8AB587C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168" y="413512"/>
            <a:ext cx="1957832" cy="13543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917119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C46F8-8F9B-AB46-8A31-8F1CCEA2D5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COUNTY LONDONDERRY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3FD142-45E0-4D4E-AC33-68224B1636D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r>
              <a:rPr lang="en-GB" dirty="0"/>
              <a:t>Nicknamed “The Oak Leaf County”</a:t>
            </a:r>
          </a:p>
          <a:p>
            <a:r>
              <a:rPr lang="en-GB" dirty="0"/>
              <a:t>Population of 247,100</a:t>
            </a:r>
          </a:p>
          <a:p>
            <a:r>
              <a:rPr lang="en-GB" dirty="0"/>
              <a:t>Covers an area of 2,000 km</a:t>
            </a:r>
            <a:r>
              <a:rPr lang="en-GB" baseline="30000" dirty="0"/>
              <a:t>2</a:t>
            </a:r>
            <a:r>
              <a:rPr lang="en-GB" dirty="0"/>
              <a:t> </a:t>
            </a:r>
          </a:p>
          <a:p>
            <a:r>
              <a:rPr lang="en-GB" dirty="0"/>
              <a:t>Part of the Province of Ulster</a:t>
            </a:r>
          </a:p>
          <a:p>
            <a:r>
              <a:rPr lang="en-GB" dirty="0"/>
              <a:t>West of County Antrim </a:t>
            </a:r>
          </a:p>
          <a:p>
            <a:r>
              <a:rPr lang="en-GB" dirty="0"/>
              <a:t>Main attractions are The Peace Bridge, The Derry Walls, Castlerock and Mussenden Temple.</a:t>
            </a:r>
          </a:p>
        </p:txBody>
      </p:sp>
      <p:pic>
        <p:nvPicPr>
          <p:cNvPr id="7" name="Content Placeholder 6" descr="Top things to do in Londonderry.">
            <a:extLst>
              <a:ext uri="{FF2B5EF4-FFF2-40B4-BE49-F238E27FC236}">
                <a16:creationId xmlns:a16="http://schemas.microsoft.com/office/drawing/2014/main" id="{F7E9A796-795B-884F-A2CE-F8491088A5CC}"/>
              </a:ext>
            </a:extLst>
          </p:cNvPr>
          <p:cNvPicPr>
            <a:picLocks noGr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6976" y="2093976"/>
            <a:ext cx="4840941" cy="387275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County Londonderry - Wikipedia">
            <a:extLst>
              <a:ext uri="{FF2B5EF4-FFF2-40B4-BE49-F238E27FC236}">
                <a16:creationId xmlns:a16="http://schemas.microsoft.com/office/drawing/2014/main" id="{8DB43DE1-D7B3-B844-A0F3-317FB1EE510A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69" y="484632"/>
            <a:ext cx="2351114" cy="15744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13576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6C694-2F48-0542-99FE-F3B4DFA347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County </a:t>
            </a:r>
            <a:r>
              <a:rPr lang="en-US" dirty="0" err="1"/>
              <a:t>antrim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7B46EB-6342-2342-A00E-BF9EE7917C5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en-GB" dirty="0"/>
              <a:t>Nicknamed “The saffron county”</a:t>
            </a:r>
          </a:p>
          <a:p>
            <a:pPr lvl="0"/>
            <a:r>
              <a:rPr lang="en-GB" dirty="0"/>
              <a:t>Population of 618,000</a:t>
            </a:r>
          </a:p>
          <a:p>
            <a:pPr lvl="0"/>
            <a:r>
              <a:rPr lang="en-GB" dirty="0"/>
              <a:t>Covers an area of 3,050 km</a:t>
            </a:r>
            <a:r>
              <a:rPr lang="en-GB" baseline="30000" dirty="0"/>
              <a:t>2</a:t>
            </a:r>
            <a:r>
              <a:rPr lang="en-GB" dirty="0"/>
              <a:t> </a:t>
            </a:r>
          </a:p>
          <a:p>
            <a:pPr lvl="0"/>
            <a:r>
              <a:rPr lang="en-GB" dirty="0"/>
              <a:t>Part of the Province of Ulster</a:t>
            </a:r>
          </a:p>
          <a:p>
            <a:pPr lvl="0"/>
            <a:r>
              <a:rPr lang="en-GB" dirty="0"/>
              <a:t>North of County Down</a:t>
            </a:r>
          </a:p>
          <a:p>
            <a:pPr lvl="0"/>
            <a:r>
              <a:rPr lang="en-GB" dirty="0"/>
              <a:t>The main towns are Belfast city and Antrim  </a:t>
            </a:r>
          </a:p>
          <a:p>
            <a:pPr lvl="0"/>
            <a:r>
              <a:rPr lang="en-GB" dirty="0"/>
              <a:t>Main attractions are Giants Causeway, Carrick-A-Rede Rope Bridge and Titanic Belfast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Content Placeholder 4" descr="Counties of Ireland - Antrim | Ireland">
            <a:extLst>
              <a:ext uri="{FF2B5EF4-FFF2-40B4-BE49-F238E27FC236}">
                <a16:creationId xmlns:a16="http://schemas.microsoft.com/office/drawing/2014/main" id="{E417C67E-D742-E145-86B3-3CE8ED7DAF73}"/>
              </a:ext>
            </a:extLst>
          </p:cNvPr>
          <p:cNvPicPr>
            <a:picLocks noGr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8835" y="2194560"/>
            <a:ext cx="4352081" cy="316451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4Hotel's UK Hotel and Guest House Directory - Ireland: County ...">
            <a:extLst>
              <a:ext uri="{FF2B5EF4-FFF2-40B4-BE49-F238E27FC236}">
                <a16:creationId xmlns:a16="http://schemas.microsoft.com/office/drawing/2014/main" id="{007032D1-0782-334B-B531-EF99F9A19CE6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7986" y="384048"/>
            <a:ext cx="1069939" cy="13027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62500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E392A5-8EE3-E645-B5A8-FB552C91A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County </a:t>
            </a:r>
            <a:r>
              <a:rPr lang="en-US" dirty="0" err="1"/>
              <a:t>fermanagh</a:t>
            </a:r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8DB1F8-0F55-8B40-B2BF-8ED2235A182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en-GB" dirty="0"/>
              <a:t>Nicknamed “The Lake Land County”</a:t>
            </a:r>
          </a:p>
          <a:p>
            <a:pPr lvl="0"/>
            <a:r>
              <a:rPr lang="en-GB" dirty="0"/>
              <a:t>Population of 61,000</a:t>
            </a:r>
          </a:p>
          <a:p>
            <a:pPr lvl="0"/>
            <a:r>
              <a:rPr lang="en-GB" dirty="0"/>
              <a:t>Covers an area of 1,850 km</a:t>
            </a:r>
            <a:r>
              <a:rPr lang="en-GB" baseline="30000" dirty="0"/>
              <a:t>2</a:t>
            </a:r>
            <a:r>
              <a:rPr lang="en-GB" dirty="0"/>
              <a:t> </a:t>
            </a:r>
          </a:p>
          <a:p>
            <a:pPr lvl="0"/>
            <a:r>
              <a:rPr lang="en-GB" dirty="0"/>
              <a:t>Part of the Province of Ulster</a:t>
            </a:r>
          </a:p>
          <a:p>
            <a:pPr lvl="0"/>
            <a:r>
              <a:rPr lang="en-GB" dirty="0"/>
              <a:t>On the South West part of Northern Ireland</a:t>
            </a:r>
          </a:p>
          <a:p>
            <a:pPr lvl="0"/>
            <a:r>
              <a:rPr lang="en-GB" dirty="0"/>
              <a:t>The main town is Enniskillen </a:t>
            </a:r>
          </a:p>
          <a:p>
            <a:r>
              <a:rPr lang="en-US" dirty="0"/>
              <a:t>Main attractions are </a:t>
            </a:r>
            <a:r>
              <a:rPr lang="en-US" dirty="0" err="1"/>
              <a:t>Cuilcagh</a:t>
            </a:r>
            <a:r>
              <a:rPr lang="en-US" dirty="0"/>
              <a:t> Board Walk, Lough Erne, Devenish Island and Marble Arch Caves</a:t>
            </a:r>
          </a:p>
        </p:txBody>
      </p:sp>
      <p:pic>
        <p:nvPicPr>
          <p:cNvPr id="7" name="Content Placeholder 6" descr="Fermanagh going mad for its &quot;great wall&quot; in the Cuilcagh Mountain ...">
            <a:extLst>
              <a:ext uri="{FF2B5EF4-FFF2-40B4-BE49-F238E27FC236}">
                <a16:creationId xmlns:a16="http://schemas.microsoft.com/office/drawing/2014/main" id="{309EEFB2-75C5-5F4E-9700-832A5E0704C0}"/>
              </a:ext>
            </a:extLst>
          </p:cNvPr>
          <p:cNvPicPr>
            <a:picLocks noGr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2375" y="2391329"/>
            <a:ext cx="4097437" cy="2979324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962A295-3483-604F-8A63-D12DC6ACC5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5282" y="609761"/>
            <a:ext cx="1587500" cy="119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3265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CAB944-E2B4-5B45-B4C8-B9E7885B05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County </a:t>
            </a:r>
            <a:r>
              <a:rPr lang="en-US" dirty="0" err="1"/>
              <a:t>tyrone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7CECC-55AB-414B-A5C7-29AFF91FF8E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Nicknamed “The Oak Leaf County”</a:t>
            </a:r>
          </a:p>
          <a:p>
            <a:r>
              <a:rPr lang="en-GB" dirty="0"/>
              <a:t>Population of 178,000</a:t>
            </a:r>
          </a:p>
          <a:p>
            <a:r>
              <a:rPr lang="en-GB" dirty="0"/>
              <a:t>Covers an area of 3,263 km</a:t>
            </a:r>
            <a:r>
              <a:rPr lang="en-GB" baseline="30000" dirty="0"/>
              <a:t>2</a:t>
            </a:r>
            <a:r>
              <a:rPr lang="en-GB" dirty="0"/>
              <a:t> </a:t>
            </a:r>
          </a:p>
          <a:p>
            <a:r>
              <a:rPr lang="en-GB" dirty="0"/>
              <a:t>Part of the Province of Ulster</a:t>
            </a:r>
          </a:p>
          <a:p>
            <a:r>
              <a:rPr lang="en-GB" dirty="0"/>
              <a:t>Part of Northern Ireland</a:t>
            </a:r>
          </a:p>
          <a:p>
            <a:r>
              <a:rPr lang="en-GB" dirty="0"/>
              <a:t>The main town is </a:t>
            </a:r>
            <a:r>
              <a:rPr lang="en-GB" dirty="0" err="1"/>
              <a:t>Omagh</a:t>
            </a:r>
            <a:r>
              <a:rPr lang="en-GB" dirty="0"/>
              <a:t> </a:t>
            </a:r>
          </a:p>
          <a:p>
            <a:r>
              <a:rPr lang="en-GB" dirty="0"/>
              <a:t>Main attractions are Ulster American Folk park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8" name="Picture 7" descr="County Tyrone - Wikipedia">
            <a:extLst>
              <a:ext uri="{FF2B5EF4-FFF2-40B4-BE49-F238E27FC236}">
                <a16:creationId xmlns:a16="http://schemas.microsoft.com/office/drawing/2014/main" id="{642AF8FA-A830-6341-81EE-17CF11456246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3686" y="641866"/>
            <a:ext cx="1753218" cy="1232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Content Placeholder 8" descr="mycelticheart: “ “Hidden but never forgotten” Ulster History Park ...">
            <a:extLst>
              <a:ext uri="{FF2B5EF4-FFF2-40B4-BE49-F238E27FC236}">
                <a16:creationId xmlns:a16="http://schemas.microsoft.com/office/drawing/2014/main" id="{9D20D70A-3A2B-3C48-9F04-FF47CED1FEC3}"/>
              </a:ext>
            </a:extLst>
          </p:cNvPr>
          <p:cNvPicPr>
            <a:picLocks noGrp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4288" y="2401959"/>
            <a:ext cx="4754562" cy="356220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528730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9A950B-A946-204E-939C-0C6D0C9CC0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Northern Ireland food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23745C-10CB-7542-9C1A-E0D4748551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9848" y="1713053"/>
            <a:ext cx="4754880" cy="4459147"/>
          </a:xfrm>
        </p:spPr>
        <p:txBody>
          <a:bodyPr>
            <a:normAutofit fontScale="25000" lnSpcReduction="20000"/>
          </a:bodyPr>
          <a:lstStyle/>
          <a:p>
            <a:pPr marL="274320" lvl="1" indent="0">
              <a:buNone/>
            </a:pPr>
            <a:r>
              <a:rPr lang="en-GB" sz="3700" b="1" u="sng" dirty="0"/>
              <a:t>Typical Irish Menu</a:t>
            </a:r>
            <a:endParaRPr lang="en-GB" sz="3700" dirty="0"/>
          </a:p>
          <a:p>
            <a:pPr marL="274320" lvl="1" indent="0">
              <a:buNone/>
            </a:pPr>
            <a:endParaRPr lang="en-GB" sz="3700" dirty="0"/>
          </a:p>
          <a:p>
            <a:pPr marL="274320" lvl="1" indent="0">
              <a:buNone/>
            </a:pPr>
            <a:r>
              <a:rPr lang="en-GB" sz="3700" b="1" u="sng" dirty="0"/>
              <a:t>Breakfast:</a:t>
            </a:r>
            <a:endParaRPr lang="en-GB" sz="3700" dirty="0"/>
          </a:p>
          <a:p>
            <a:pPr marL="274320" lvl="1" indent="0">
              <a:buNone/>
            </a:pPr>
            <a:r>
              <a:rPr lang="en-GB" sz="3700" dirty="0"/>
              <a:t> </a:t>
            </a:r>
          </a:p>
          <a:p>
            <a:pPr marL="274320" lvl="1" indent="0">
              <a:buNone/>
            </a:pPr>
            <a:r>
              <a:rPr lang="en-GB" sz="3700" b="1" dirty="0"/>
              <a:t>Porridge with honey and oats</a:t>
            </a:r>
            <a:endParaRPr lang="en-GB" sz="3700" dirty="0"/>
          </a:p>
          <a:p>
            <a:pPr marL="274320" lvl="1" indent="0">
              <a:buNone/>
            </a:pPr>
            <a:r>
              <a:rPr lang="en-GB" sz="3700" b="1" dirty="0"/>
              <a:t> </a:t>
            </a:r>
            <a:endParaRPr lang="en-GB" sz="3700" dirty="0"/>
          </a:p>
          <a:p>
            <a:pPr marL="274320" lvl="1" indent="0">
              <a:buNone/>
            </a:pPr>
            <a:r>
              <a:rPr lang="en-GB" sz="3700" b="1" dirty="0"/>
              <a:t>Ulster fry with sausage, bacon, egg, mushroom, soda bread, tomato, potato bread and pancake</a:t>
            </a:r>
            <a:endParaRPr lang="en-GB" sz="3700" dirty="0"/>
          </a:p>
          <a:p>
            <a:pPr marL="274320" lvl="1" indent="0">
              <a:buNone/>
            </a:pPr>
            <a:r>
              <a:rPr lang="en-GB" sz="3700" b="1" dirty="0"/>
              <a:t> </a:t>
            </a:r>
            <a:endParaRPr lang="en-GB" sz="3700" dirty="0"/>
          </a:p>
          <a:p>
            <a:pPr marL="274320" lvl="1" indent="0">
              <a:buNone/>
            </a:pPr>
            <a:r>
              <a:rPr lang="en-GB" sz="3700" b="1" u="sng" dirty="0"/>
              <a:t>Lunch:</a:t>
            </a:r>
            <a:endParaRPr lang="en-GB" sz="3700" dirty="0"/>
          </a:p>
          <a:p>
            <a:pPr marL="274320" lvl="1" indent="0">
              <a:buNone/>
            </a:pPr>
            <a:r>
              <a:rPr lang="en-GB" sz="3700" b="1" dirty="0"/>
              <a:t> </a:t>
            </a:r>
            <a:endParaRPr lang="en-GB" sz="3700" dirty="0"/>
          </a:p>
          <a:p>
            <a:pPr marL="274320" lvl="1" indent="0">
              <a:buNone/>
            </a:pPr>
            <a:r>
              <a:rPr lang="en-GB" sz="3700" b="1" dirty="0"/>
              <a:t>Vegetable soup with wheaten bread and butter or jam</a:t>
            </a:r>
            <a:endParaRPr lang="en-GB" sz="3700" dirty="0"/>
          </a:p>
          <a:p>
            <a:pPr marL="274320" lvl="1" indent="0">
              <a:buNone/>
            </a:pPr>
            <a:r>
              <a:rPr lang="en-GB" sz="3700" b="1" dirty="0"/>
              <a:t> </a:t>
            </a:r>
            <a:endParaRPr lang="en-GB" sz="3700" dirty="0"/>
          </a:p>
          <a:p>
            <a:pPr marL="274320" lvl="1" indent="0">
              <a:buNone/>
            </a:pPr>
            <a:r>
              <a:rPr lang="en-GB" sz="3700" b="1" u="sng" dirty="0"/>
              <a:t>Dinner:</a:t>
            </a:r>
            <a:endParaRPr lang="en-GB" sz="3700" dirty="0"/>
          </a:p>
          <a:p>
            <a:pPr marL="274320" lvl="1" indent="0">
              <a:buNone/>
            </a:pPr>
            <a:r>
              <a:rPr lang="en-GB" sz="3700" b="1" dirty="0"/>
              <a:t> </a:t>
            </a:r>
            <a:endParaRPr lang="en-GB" sz="3700" dirty="0"/>
          </a:p>
          <a:p>
            <a:pPr marL="274320" lvl="1" indent="0">
              <a:buNone/>
            </a:pPr>
            <a:r>
              <a:rPr lang="en-GB" sz="3700" b="1" dirty="0"/>
              <a:t>Irish stew and HP sauce </a:t>
            </a:r>
            <a:endParaRPr lang="en-GB" sz="3700" dirty="0"/>
          </a:p>
          <a:p>
            <a:pPr marL="274320" lvl="1" indent="0">
              <a:buNone/>
            </a:pPr>
            <a:r>
              <a:rPr lang="en-GB" sz="3700" b="1" dirty="0"/>
              <a:t> </a:t>
            </a:r>
            <a:endParaRPr lang="en-GB" sz="3700" dirty="0"/>
          </a:p>
          <a:p>
            <a:pPr marL="274320" lvl="1" indent="0">
              <a:buNone/>
            </a:pPr>
            <a:r>
              <a:rPr lang="en-GB" sz="3700" b="1" dirty="0"/>
              <a:t>Smoked salmon, cabbage, bacon and mashed potato</a:t>
            </a:r>
            <a:endParaRPr lang="en-GB" sz="3700" dirty="0"/>
          </a:p>
          <a:p>
            <a:pPr marL="274320" lvl="1" indent="0">
              <a:buNone/>
            </a:pPr>
            <a:r>
              <a:rPr lang="en-GB" sz="3700" b="1" dirty="0"/>
              <a:t> </a:t>
            </a:r>
            <a:endParaRPr lang="en-GB" sz="3700" dirty="0"/>
          </a:p>
          <a:p>
            <a:pPr marL="274320" lvl="1" indent="0">
              <a:buNone/>
            </a:pPr>
            <a:r>
              <a:rPr lang="en-GB" sz="3700" b="1" u="sng" dirty="0"/>
              <a:t>Beverages: </a:t>
            </a:r>
            <a:endParaRPr lang="en-GB" sz="3700" dirty="0"/>
          </a:p>
          <a:p>
            <a:pPr marL="274320" lvl="1" indent="0">
              <a:buNone/>
            </a:pPr>
            <a:r>
              <a:rPr lang="en-GB" sz="3700" b="1" dirty="0"/>
              <a:t> </a:t>
            </a:r>
            <a:endParaRPr lang="en-GB" sz="3700" dirty="0"/>
          </a:p>
          <a:p>
            <a:pPr marL="274320" lvl="1" indent="0">
              <a:buNone/>
            </a:pPr>
            <a:r>
              <a:rPr lang="en-GB" sz="3700" b="1" dirty="0"/>
              <a:t>Guinness, Irish cider, tea, coffee, water, Doctor Pepper and Pepsi</a:t>
            </a:r>
            <a:endParaRPr lang="en-GB" sz="3700" dirty="0"/>
          </a:p>
          <a:p>
            <a:pPr marL="274320" lvl="1" indent="0">
              <a:buNone/>
            </a:pPr>
            <a:r>
              <a:rPr lang="en-GB" sz="3700" b="1" dirty="0"/>
              <a:t> </a:t>
            </a:r>
            <a:endParaRPr lang="en-GB" sz="3700" dirty="0"/>
          </a:p>
          <a:p>
            <a:pPr marL="274320" lvl="1" indent="0">
              <a:buNone/>
            </a:pPr>
            <a:r>
              <a:rPr lang="en-GB" sz="3700" b="1" u="sng" dirty="0"/>
              <a:t>Dessert:</a:t>
            </a:r>
            <a:endParaRPr lang="en-GB" sz="3700" dirty="0"/>
          </a:p>
          <a:p>
            <a:pPr marL="274320" lvl="1" indent="0">
              <a:buNone/>
            </a:pPr>
            <a:r>
              <a:rPr lang="en-GB" sz="3700" b="1" dirty="0"/>
              <a:t> </a:t>
            </a:r>
            <a:endParaRPr lang="en-GB" sz="3700" dirty="0"/>
          </a:p>
          <a:p>
            <a:pPr marL="274320" lvl="1" indent="0">
              <a:buNone/>
            </a:pPr>
            <a:r>
              <a:rPr lang="en-GB" sz="3700" b="1" dirty="0"/>
              <a:t>Chocolate cheesecake, chocolate cake and apple tart</a:t>
            </a:r>
            <a:endParaRPr lang="en-GB" sz="3700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F5F0F6-37FC-464E-B3B0-DBD694F7A17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25000" lnSpcReduction="20000"/>
          </a:bodyPr>
          <a:lstStyle/>
          <a:p>
            <a:endParaRPr lang="en-US" dirty="0"/>
          </a:p>
        </p:txBody>
      </p:sp>
      <p:pic>
        <p:nvPicPr>
          <p:cNvPr id="3073" name="Picture 2" descr="Foods you didn't know are Irish | IrishCentral.com">
            <a:extLst>
              <a:ext uri="{FF2B5EF4-FFF2-40B4-BE49-F238E27FC236}">
                <a16:creationId xmlns:a16="http://schemas.microsoft.com/office/drawing/2014/main" id="{9270F99E-5586-8345-8497-9A1FCBE164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52233" y="2311131"/>
            <a:ext cx="4884439" cy="3256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8930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5368D93-7DAC-DA47-A923-12E5F86352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745" y="277038"/>
            <a:ext cx="11078629" cy="620403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8AC9347-0D86-6A4D-A9E1-3F0A053413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484631"/>
            <a:ext cx="10058400" cy="5788847"/>
          </a:xfrm>
        </p:spPr>
        <p:txBody>
          <a:bodyPr>
            <a:normAutofit/>
          </a:bodyPr>
          <a:lstStyle/>
          <a:p>
            <a:pPr algn="ctr"/>
            <a:r>
              <a:rPr lang="en-US" sz="6600" dirty="0">
                <a:solidFill>
                  <a:schemeClr val="bg1"/>
                </a:solidFill>
              </a:rPr>
              <a:t>Ni population is 1.9 million</a:t>
            </a:r>
          </a:p>
        </p:txBody>
      </p:sp>
    </p:spTree>
    <p:extLst>
      <p:ext uri="{BB962C8B-B14F-4D97-AF65-F5344CB8AC3E}">
        <p14:creationId xmlns:p14="http://schemas.microsoft.com/office/powerpoint/2010/main" val="2332156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9476A7-D40F-5D46-BF54-867D85F3D7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Ni weather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F0CC28-502D-1843-998A-13C1A2A1361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/>
              <a:t>Days of Sunshine</a:t>
            </a:r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4400" dirty="0"/>
              <a:t>0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FBCB44-3ACF-0049-B1CA-7E1096BDF6C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/>
              <a:t>Days of Rain</a:t>
            </a:r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4000" dirty="0"/>
              <a:t>365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86E9321-024F-3644-91C8-FD8995A2E6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1588" y="3829937"/>
            <a:ext cx="2311400" cy="21844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BA4076B-A19B-5448-B150-ADF60EE286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2700" y="3725762"/>
            <a:ext cx="2772137" cy="2772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886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DB9C6-4300-5442-B9EE-AAE4B2E02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Thanks for watching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52DD59-69A2-5248-A872-41544401A7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dirty="0"/>
              <a:t>Cheerio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98A17C-203F-F947-B514-165E9F1AD4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5637" y="2974694"/>
            <a:ext cx="6622053" cy="3197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50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Wood Type</Template>
  <TotalTime>108</TotalTime>
  <Words>446</Words>
  <Application>Microsoft Macintosh PowerPoint</Application>
  <PresentationFormat>Widescreen</PresentationFormat>
  <Paragraphs>83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Calibri</vt:lpstr>
      <vt:lpstr>Rockwell</vt:lpstr>
      <vt:lpstr>Rockwell Condensed</vt:lpstr>
      <vt:lpstr>Rockwell Extra Bold</vt:lpstr>
      <vt:lpstr>Times New Roman</vt:lpstr>
      <vt:lpstr>Wingdings</vt:lpstr>
      <vt:lpstr>Wood Type</vt:lpstr>
      <vt:lpstr>Northern IRELAND</vt:lpstr>
      <vt:lpstr>Map of northern Ireland </vt:lpstr>
      <vt:lpstr>Physical map of northern ireland</vt:lpstr>
      <vt:lpstr>County down</vt:lpstr>
      <vt:lpstr>COUNTY ARMAGH</vt:lpstr>
      <vt:lpstr>COUNTY LONDONDERRY</vt:lpstr>
      <vt:lpstr>County antrim</vt:lpstr>
      <vt:lpstr>County fermanagh</vt:lpstr>
      <vt:lpstr>County tyrone</vt:lpstr>
      <vt:lpstr>Northern Ireland food</vt:lpstr>
      <vt:lpstr>Ni population is 1.9 million</vt:lpstr>
      <vt:lpstr>Ni weather</vt:lpstr>
      <vt:lpstr>Thanks for watching 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Northern IRELAND</dc:title>
  <dc:creator>Jacob Wilson</dc:creator>
  <cp:lastModifiedBy>Jacob Wilson</cp:lastModifiedBy>
  <cp:revision>11</cp:revision>
  <dcterms:created xsi:type="dcterms:W3CDTF">2020-06-05T09:51:06Z</dcterms:created>
  <dcterms:modified xsi:type="dcterms:W3CDTF">2020-06-05T11:40:06Z</dcterms:modified>
</cp:coreProperties>
</file>