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69861-9BEA-3C4A-B236-E9D1E8EA5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60D733-31B4-664C-B3F3-3199CA045A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496B5-08B2-3B4D-AE14-B87EB1958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3D670-5E8E-824C-8996-44692A363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D1187-959D-0145-A67F-0A1F4C83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81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67A03-2183-CC46-92E7-67259249C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64895-2C08-F642-8631-6F27D0248C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7C97E-6669-C046-B8EB-F6AA8B64F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5744E-D3E5-6C48-814D-B0F093B12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D2474-5F39-0040-A659-C4DA8546C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819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C793E-B594-8447-85A7-70B11BE20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FBD386-16B5-C841-811E-0227A69EC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523EA-4857-C548-84C0-0581084A3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7F67FE-A427-C54B-921F-0DC1CB6BA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13372-D887-5040-BE1C-99963CDB8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00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2C0B5-7216-1341-BEAD-A5FCAC9F7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A3E9B-EE15-844F-B340-99CD0BCAEE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C30F81-9BB3-DF43-89A4-C040F668F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4173D-4A0C-CB48-9213-7A1EDB072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43FF81-1C4D-2C4B-9B5C-F67598157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65C60B-DC51-EA44-8E2D-8AADD58A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472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5A788-0314-F646-A777-7C56DC1C0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B78039-C56F-6242-9CBA-64F64889D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D32C8E-5572-9148-988E-F9E62BB4C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9B5152-63BD-1545-9652-8919979A2F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E11291-7291-7141-953D-30272D5C8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3ABA95-0DBA-0C49-B052-DAC16B16B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25C797-6CB0-D846-85D4-EA76EAB2F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15E3A7-5FBE-134A-926D-A54511D8D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5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5A9A1-00A7-354F-B815-D8AFE1EF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D9137D-10A9-D040-8F8E-B9D2FE31F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B01128-5B09-9049-9A80-3135B8EC3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7F5674-A459-9049-97EB-A5E9BFCF4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39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644554-1DAD-1749-8EB0-69CAF079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24D3FD-B647-8949-8FFC-5C36BBB58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AC24CF-0DCF-454B-B01D-DBCCC8006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36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7EA67-8B41-D94C-A3E6-D67AFA4AE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C82CF-C313-3843-84BE-1E0858AEC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856C27-0E05-CC43-B976-6F6B1B7B8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A54FB5-05EB-234B-A45E-8B7F162BA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9F1624-FCA0-E541-B64B-4223B9B22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B618B-C744-2D4A-81BF-283636BAE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0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FE22D-A69E-674D-B710-F052113C2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C96E0-F9A4-B147-9D84-28946A1718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D82100-B4A0-4045-89FD-69B5C661EA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2D250A-886B-CB4C-9593-CA0B88FB2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052BA-313E-004C-850E-7C4D9A15F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60DDF4-56C6-3845-AE88-C27CABB93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8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5EB66-A925-E344-8056-8E232053C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11B2C-24D9-684C-95E7-CFBA4C1B87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92548-863B-8049-9635-84CC50434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11536-9784-2C41-AEEC-9028AE16D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5130D0-7D31-7A45-BA0D-81802FEAC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96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23280A-D442-B44E-91D5-48B6E42AA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0CCFCB-E5FF-FC40-9B4F-76535B7B75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115EB-6386-844D-A6EB-F38A8B631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BE1D7-2E4A-F644-8586-94089C810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55A87-C0F9-7C45-A6E9-3FFD536C0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677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520BA5-59A9-8A4E-899A-CD1A69144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FA5CE8-5DC4-0A46-B937-C6F7AA7B0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29FD7-950D-5C4F-996B-E1BF022E47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1785D-087B-3E40-AA25-FE84572E13C3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DF417-5241-F741-8BE7-C617E6657A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6B3D7-3A74-4B41-A362-7883053E8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71FE3-75F8-E84F-9ADD-DFC3A2379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292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601AB-8CC8-BD4C-9328-D4E21B9B8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AA4DB6C-C7C5-C84F-88C3-313024DFC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380917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73CC9-775D-964E-AAED-6AEC37D529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F81218-0789-B149-8C9B-8EAC456521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D5665F7-55B0-FE43-94C0-75C1F86FF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78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BBF50-E8ED-6349-A6D3-5D3BB44FA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9904E44-DF4D-3D49-A7DC-2FA9996ED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994397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1D59-7E1A-9942-B22F-F29F186E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9ECFFA-A851-4B4C-9C6D-33872770D8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01833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3E04C-3712-5A44-A842-827C9013B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B96D66E-9A2F-0B4B-B7E1-883EF18E26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49941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C8895-B756-8642-811F-3608DF378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D4A0D73-221C-734F-9F35-0A90AE48C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45493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F3ECF-801F-7E46-9D6E-219D6F97F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4336E26-704B-FD4D-8E98-6805F8A0F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2162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9F52F-7060-3B47-826A-80395B283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17AF93F-719A-394E-A66E-16781E5980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053362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5E6DE-4129-F741-BAAE-5BC4FBF8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A7D4B15-649C-4641-B697-F0EC7CCB1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37391" cy="6858000"/>
          </a:xfrm>
        </p:spPr>
      </p:pic>
    </p:spTree>
    <p:extLst>
      <p:ext uri="{BB962C8B-B14F-4D97-AF65-F5344CB8AC3E}">
        <p14:creationId xmlns:p14="http://schemas.microsoft.com/office/powerpoint/2010/main" val="3408331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D96D8-254D-6F49-9B12-FF82F8FFF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A3A696B-323F-604A-A7A7-E1CF542C6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1845046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25DC4-AA04-6948-9A5B-374EA3700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589A595-8D99-6340-A7C6-07D99B1F4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13855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8B9E4-7BEF-194C-9063-4C4A9107C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02D3D0D-799F-AB4E-80C4-3AED5EFAB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426078" cy="6858000"/>
          </a:xfrm>
        </p:spPr>
      </p:pic>
    </p:spTree>
    <p:extLst>
      <p:ext uri="{BB962C8B-B14F-4D97-AF65-F5344CB8AC3E}">
        <p14:creationId xmlns:p14="http://schemas.microsoft.com/office/powerpoint/2010/main" val="1846964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wright</dc:creator>
  <cp:lastModifiedBy>lisa wright</cp:lastModifiedBy>
  <cp:revision>2</cp:revision>
  <dcterms:created xsi:type="dcterms:W3CDTF">2020-06-05T18:25:51Z</dcterms:created>
  <dcterms:modified xsi:type="dcterms:W3CDTF">2020-06-05T18:33:13Z</dcterms:modified>
</cp:coreProperties>
</file>