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0" algn="l" defTabSz="2438338" rtl="0" fontAlgn="auto" latinLnBrk="0" hangingPunct="0">
      <a:lnSpc>
        <a:spcPct val="90000"/>
      </a:lnSpc>
      <a:spcBef>
        <a:spcPts val="4500"/>
      </a:spcBef>
      <a:spcAft>
        <a:spcPts val="0"/>
      </a:spcAft>
      <a:buClrTx/>
      <a:buSzTx/>
      <a:buFontTx/>
      <a:buNone/>
      <a:tabLst/>
      <a:defRPr b="0" baseline="0" cap="none" i="0" spc="0" strike="noStrike" sz="4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chemeClr val="accent3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8BA00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464646"/>
              </a:solidFill>
              <a:prstDash val="solid"/>
              <a:miter lim="400000"/>
            </a:ln>
          </a:left>
          <a:right>
            <a:ln w="12700" cap="flat">
              <a:solidFill>
                <a:srgbClr val="464646"/>
              </a:solidFill>
              <a:prstDash val="solid"/>
              <a:miter lim="400000"/>
            </a:ln>
          </a:right>
          <a:top>
            <a:ln w="12700" cap="flat">
              <a:solidFill>
                <a:srgbClr val="464646"/>
              </a:solidFill>
              <a:prstDash val="solid"/>
              <a:miter lim="400000"/>
            </a:ln>
          </a:top>
          <a:bottom>
            <a:ln w="12700" cap="flat">
              <a:solidFill>
                <a:srgbClr val="464646"/>
              </a:solidFill>
              <a:prstDash val="solid"/>
              <a:miter lim="400000"/>
            </a:ln>
          </a:bottom>
          <a:insideH>
            <a:ln w="12700" cap="flat">
              <a:solidFill>
                <a:srgbClr val="464646"/>
              </a:solidFill>
              <a:prstDash val="solid"/>
              <a:miter lim="400000"/>
            </a:ln>
          </a:insideH>
          <a:insideV>
            <a:ln w="12700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C3C3C3"/>
              </a:solidFill>
              <a:prstDash val="solid"/>
              <a:miter lim="400000"/>
            </a:ln>
          </a:top>
          <a:bottom>
            <a:ln w="12700" cap="flat">
              <a:solidFill>
                <a:srgbClr val="C3C3C3"/>
              </a:solidFill>
              <a:prstDash val="solid"/>
              <a:miter lim="400000"/>
            </a:ln>
          </a:bottom>
          <a:insideH>
            <a:ln w="12700" cap="flat">
              <a:solidFill>
                <a:srgbClr val="C3C3C3"/>
              </a:solidFill>
              <a:prstDash val="solid"/>
              <a:miter lim="400000"/>
            </a:ln>
          </a:insideH>
          <a:insideV>
            <a:ln w="12700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38100" cap="flat">
              <a:solidFill>
                <a:srgbClr val="CB297B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hor and Date"/>
          <p:cNvSpPr txBox="1"/>
          <p:nvPr>
            <p:ph type="body" sz="quarter" idx="13" hasCustomPrompt="1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Author and Date</a:t>
            </a:r>
          </a:p>
        </p:txBody>
      </p:sp>
      <p:sp>
        <p:nvSpPr>
          <p:cNvPr id="12" name="Presentation Title"/>
          <p:cNvSpPr txBox="1"/>
          <p:nvPr>
            <p:ph type="title" hasCustomPrompt="1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13" name="Body Level One…"/>
          <p:cNvSpPr txBox="1"/>
          <p:nvPr>
            <p:ph type="body" sz="quarter" idx="1" hasCustomPrompt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Presentation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666699290_02_crop_3159x1892.jpg"/>
          <p:cNvSpPr/>
          <p:nvPr>
            <p:ph type="pic" idx="13"/>
          </p:nvPr>
        </p:nvSpPr>
        <p:spPr>
          <a:xfrm>
            <a:off x="-1155700" y="-1295400"/>
            <a:ext cx="26746200" cy="16018933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2" name="Presentation Title"/>
          <p:cNvSpPr txBox="1"/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Presentation Title</a:t>
            </a:r>
          </a:p>
        </p:txBody>
      </p:sp>
      <p:sp>
        <p:nvSpPr>
          <p:cNvPr id="23" name="Author and Date"/>
          <p:cNvSpPr txBox="1"/>
          <p:nvPr>
            <p:ph type="body" sz="quarter" idx="14" hasCustomPrompt="1"/>
          </p:nvPr>
        </p:nvSpPr>
        <p:spPr>
          <a:xfrm>
            <a:off x="1207690" y="1106137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Author and Date</a:t>
            </a:r>
          </a:p>
        </p:txBody>
      </p:sp>
      <p:sp>
        <p:nvSpPr>
          <p:cNvPr id="24" name="Body Level One…"/>
          <p:cNvSpPr txBox="1"/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Presentation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910457886_1434x1669.jpg"/>
          <p:cNvSpPr/>
          <p:nvPr>
            <p:ph type="pic" idx="13"/>
          </p:nvPr>
        </p:nvSpPr>
        <p:spPr>
          <a:xfrm>
            <a:off x="10972800" y="-203200"/>
            <a:ext cx="12144837" cy="141351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3" name="Slide Title"/>
          <p:cNvSpPr txBox="1"/>
          <p:nvPr>
            <p:ph type="title" hasCustomPrompt="1"/>
          </p:nvPr>
        </p:nvSpPr>
        <p:spPr>
          <a:xfrm>
            <a:off x="1206500" y="1270000"/>
            <a:ext cx="9779000" cy="5882273"/>
          </a:xfrm>
          <a:prstGeom prst="rect">
            <a:avLst/>
          </a:prstGeom>
        </p:spPr>
        <p:txBody>
          <a:bodyPr anchor="b"/>
          <a:lstStyle/>
          <a:p>
            <a:pPr/>
            <a:r>
              <a:t>Slide Title</a:t>
            </a:r>
          </a:p>
        </p:txBody>
      </p:sp>
      <p:sp>
        <p:nvSpPr>
          <p:cNvPr id="34" name="Body Level One…"/>
          <p:cNvSpPr txBox="1"/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Slide Subtitle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5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lide Titl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43" name="Slide Subtitle"/>
          <p:cNvSpPr txBox="1"/>
          <p:nvPr>
            <p:ph type="body" sz="quarter" idx="13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44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 numCol="2" spcCol="1098550"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lide Subtitle"/>
          <p:cNvSpPr txBox="1"/>
          <p:nvPr>
            <p:ph type="body" sz="quarter" idx="13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61" name="Body Level One…"/>
          <p:cNvSpPr txBox="1"/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660384004_1290x1720.jpg"/>
          <p:cNvSpPr/>
          <p:nvPr>
            <p:ph type="pic" idx="14"/>
          </p:nvPr>
        </p:nvSpPr>
        <p:spPr>
          <a:xfrm>
            <a:off x="12192000" y="-407266"/>
            <a:ext cx="10916874" cy="1455583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3" name="Slide Title"/>
          <p:cNvSpPr txBox="1"/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64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on Title"/>
          <p:cNvSpPr txBox="1"/>
          <p:nvPr>
            <p:ph type="title" hasCustomPrompt="1"/>
          </p:nvPr>
        </p:nvSpPr>
        <p:spPr>
          <a:xfrm>
            <a:off x="1206496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b="0"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Section Title</a:t>
            </a:r>
          </a:p>
        </p:txBody>
      </p:sp>
      <p:sp>
        <p:nvSpPr>
          <p:cNvPr id="72" name="Slide Number"/>
          <p:cNvSpPr txBox="1"/>
          <p:nvPr>
            <p:ph type="sldNum" sz="quarter" idx="2"/>
          </p:nvPr>
        </p:nvSpPr>
        <p:spPr>
          <a:xfrm>
            <a:off x="12001499" y="13085233"/>
            <a:ext cx="368505" cy="3746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4949"/>
          </a:xfrm>
          <a:prstGeom prst="rect">
            <a:avLst/>
          </a:prstGeom>
        </p:spPr>
        <p:txBody>
          <a:bodyPr/>
          <a:lstStyle/>
          <a:p>
            <a:pPr/>
            <a:r>
              <a:t>Slide Title</a:t>
            </a:r>
          </a:p>
        </p:txBody>
      </p:sp>
      <p:sp>
        <p:nvSpPr>
          <p:cNvPr id="80" name="Slide Subtitle"/>
          <p:cNvSpPr txBox="1"/>
          <p:nvPr>
            <p:ph type="body" sz="quarter" idx="13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Slide Subtitle</a:t>
            </a:r>
          </a:p>
        </p:txBody>
      </p:sp>
      <p:sp>
        <p:nvSpPr>
          <p:cNvPr id="8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Agenda Title"/>
          <p:cNvSpPr txBox="1"/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Agenda Title</a:t>
            </a:r>
          </a:p>
        </p:txBody>
      </p:sp>
      <p:sp>
        <p:nvSpPr>
          <p:cNvPr id="89" name="Agenda Subtitle"/>
          <p:cNvSpPr txBox="1"/>
          <p:nvPr>
            <p:ph type="body" sz="quarter" idx="13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Agenda Subtitle</a:t>
            </a:r>
          </a:p>
        </p:txBody>
      </p:sp>
      <p:sp>
        <p:nvSpPr>
          <p:cNvPr id="90" name="Body Level One…"/>
          <p:cNvSpPr txBox="1"/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1pPr>
            <a:lvl2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2pPr>
            <a:lvl3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3pPr>
            <a:lvl4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4pPr>
            <a:lvl5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5pPr>
          </a:lstStyle>
          <a:p>
            <a:pPr/>
            <a:r>
              <a:t>Agenda Topics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Body Level One…"/>
          <p:cNvSpPr txBox="1"/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232" sz="116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Statement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Body Level One…"/>
          <p:cNvSpPr txBox="1"/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1pPr>
            <a:lvl2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2pPr>
            <a:lvl3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3pPr>
            <a:lvl4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4pPr>
            <a:lvl5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b="1" spc="-250" sz="25000"/>
            </a:lvl5pPr>
          </a:lstStyle>
          <a:p>
            <a:pPr/>
            <a:r>
              <a:t>100%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Fact information"/>
          <p:cNvSpPr txBox="1"/>
          <p:nvPr>
            <p:ph type="body" sz="quarter" idx="13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</a:lstStyle>
          <a:p>
            <a:pPr/>
            <a:r>
              <a:t>Fact information</a:t>
            </a:r>
          </a:p>
        </p:txBody>
      </p:sp>
      <p:sp>
        <p:nvSpPr>
          <p:cNvPr id="10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tribution"/>
          <p:cNvSpPr txBox="1"/>
          <p:nvPr>
            <p:ph type="body" sz="quarter" idx="13" hasCustomPrompt="1"/>
          </p:nvPr>
        </p:nvSpPr>
        <p:spPr>
          <a:xfrm>
            <a:off x="2430025" y="10675453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lvl1pPr>
          </a:lstStyle>
          <a:p>
            <a:pPr/>
            <a:r>
              <a:t>Attribution</a:t>
            </a:r>
          </a:p>
        </p:txBody>
      </p:sp>
      <p:sp>
        <p:nvSpPr>
          <p:cNvPr id="116" name="Body Level One…"/>
          <p:cNvSpPr txBox="1"/>
          <p:nvPr>
            <p:ph type="body" sz="half" idx="1" hasCustomPrompt="1"/>
          </p:nvPr>
        </p:nvSpPr>
        <p:spPr>
          <a:xfrm>
            <a:off x="1753923" y="4939860"/>
            <a:ext cx="20876154" cy="3836280"/>
          </a:xfrm>
          <a:prstGeom prst="rect">
            <a:avLst/>
          </a:prstGeom>
        </p:spPr>
        <p:txBody>
          <a:bodyPr/>
          <a:lstStyle>
            <a:lvl1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marL="638923" indent="-469900">
              <a:spcBef>
                <a:spcPts val="0"/>
              </a:spcBef>
              <a:buSzTx/>
              <a:buNone/>
              <a:defRPr spc="-170" sz="85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“Notable Quote”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Image"/>
          <p:cNvSpPr/>
          <p:nvPr>
            <p:ph type="pic" sz="quarter" idx="13"/>
          </p:nvPr>
        </p:nvSpPr>
        <p:spPr>
          <a:xfrm>
            <a:off x="15760700" y="1016000"/>
            <a:ext cx="7439099" cy="594967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5" name="Image"/>
          <p:cNvSpPr/>
          <p:nvPr>
            <p:ph type="pic" sz="half" idx="14"/>
          </p:nvPr>
        </p:nvSpPr>
        <p:spPr>
          <a:xfrm>
            <a:off x="13500100" y="3978275"/>
            <a:ext cx="10439400" cy="121501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6" name="Image"/>
          <p:cNvSpPr/>
          <p:nvPr>
            <p:ph type="pic" idx="15"/>
          </p:nvPr>
        </p:nvSpPr>
        <p:spPr>
          <a:xfrm>
            <a:off x="-139700" y="495300"/>
            <a:ext cx="16611600" cy="124587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2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Image"/>
          <p:cNvSpPr/>
          <p:nvPr>
            <p:ph type="pic" idx="13"/>
          </p:nvPr>
        </p:nvSpPr>
        <p:spPr>
          <a:xfrm>
            <a:off x="-1333500" y="-5524500"/>
            <a:ext cx="27051000" cy="21640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3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/>
          <p:nvPr>
            <p:ph type="title" hasCustomPrompt="1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Slide Title</a:t>
            </a:r>
          </a:p>
        </p:txBody>
      </p:sp>
      <p:sp>
        <p:nvSpPr>
          <p:cNvPr id="3" name="Body Level One…"/>
          <p:cNvSpPr txBox="1"/>
          <p:nvPr>
            <p:ph type="body" idx="1" hasCustomPrompt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Slide bullet text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algn="ctr" defTabSz="584200">
              <a:lnSpc>
                <a:spcPct val="100000"/>
              </a:lnSpc>
              <a:spcBef>
                <a:spcPts val="0"/>
              </a:spcBef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l" defTabSz="2438338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609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1pPr>
      <a:lvl2pPr marL="1219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2pPr>
      <a:lvl3pPr marL="1828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3pPr>
      <a:lvl4pPr marL="2438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4pPr>
      <a:lvl5pPr marL="30480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5pPr>
      <a:lvl6pPr marL="36576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6pPr>
      <a:lvl7pPr marL="42672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7pPr>
      <a:lvl8pPr marL="48768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8pPr>
      <a:lvl9pPr marL="5486400" marR="0" indent="-609600" algn="l" defTabSz="2438338" rtl="0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+mn-lt"/>
          <a:ea typeface="+mn-ea"/>
          <a:cs typeface="+mn-cs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Relationship Id="rId4" Type="http://schemas.openxmlformats.org/officeDocument/2006/relationships/image" Target="../media/image3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gif"/><Relationship Id="rId3" Type="http://schemas.openxmlformats.org/officeDocument/2006/relationships/image" Target="../media/image4.jpeg"/><Relationship Id="rId4" Type="http://schemas.openxmlformats.org/officeDocument/2006/relationships/image" Target="../media/image5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jpeg"/><Relationship Id="rId3" Type="http://schemas.openxmlformats.org/officeDocument/2006/relationships/image" Target="../media/image17.jpeg"/><Relationship Id="rId4" Type="http://schemas.openxmlformats.org/officeDocument/2006/relationships/image" Target="../media/image18.jpeg"/><Relationship Id="rId5" Type="http://schemas.openxmlformats.org/officeDocument/2006/relationships/image" Target="../media/image2.png"/><Relationship Id="rId6" Type="http://schemas.openxmlformats.org/officeDocument/2006/relationships/image" Target="../media/image19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image" Target="../media/image24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jpeg"/><Relationship Id="rId3" Type="http://schemas.openxmlformats.org/officeDocument/2006/relationships/image" Target="../media/image26.jpeg"/><Relationship Id="rId4" Type="http://schemas.openxmlformats.org/officeDocument/2006/relationships/image" Target="../media/image27.jpeg"/><Relationship Id="rId5" Type="http://schemas.openxmlformats.org/officeDocument/2006/relationships/image" Target="../media/image28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Relationship Id="rId4" Type="http://schemas.openxmlformats.org/officeDocument/2006/relationships/image" Target="../media/image31.jpeg"/><Relationship Id="rId5" Type="http://schemas.openxmlformats.org/officeDocument/2006/relationships/image" Target="../media/image32.jpeg"/><Relationship Id="rId6" Type="http://schemas.openxmlformats.org/officeDocument/2006/relationships/image" Target="../media/image33.jpeg"/><Relationship Id="rId7" Type="http://schemas.openxmlformats.org/officeDocument/2006/relationships/image" Target="../media/image3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35.jpeg"/><Relationship Id="rId5" Type="http://schemas.openxmlformats.org/officeDocument/2006/relationships/image" Target="../media/image36.jpeg"/><Relationship Id="rId6" Type="http://schemas.openxmlformats.org/officeDocument/2006/relationships/image" Target="../media/image37.jpeg"/><Relationship Id="rId7" Type="http://schemas.openxmlformats.org/officeDocument/2006/relationships/image" Target="../media/image38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By Tilly Vaughan 2nd June 2020"/>
          <p:cNvSpPr txBox="1"/>
          <p:nvPr>
            <p:ph type="body" idx="13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 defTabSz="660400">
              <a:defRPr sz="2880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By Tilly Vaughan 2nd June 2020</a:t>
            </a:r>
          </a:p>
        </p:txBody>
      </p:sp>
      <p:sp>
        <p:nvSpPr>
          <p:cNvPr id="152" name="Northern Ireland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>
            <a:lvl1pPr>
              <a:defRPr b="0">
                <a:latin typeface="Chalkboard SE Bold"/>
                <a:ea typeface="Chalkboard SE Bold"/>
                <a:cs typeface="Chalkboard SE Bold"/>
                <a:sym typeface="Chalkboard SE Bold"/>
              </a:defRPr>
            </a:lvl1pPr>
          </a:lstStyle>
          <a:p>
            <a:pPr/>
            <a:r>
              <a:t>Northern Ireland</a:t>
            </a:r>
          </a:p>
        </p:txBody>
      </p:sp>
      <p:sp>
        <p:nvSpPr>
          <p:cNvPr id="153" name="Facts About Northern Ireland"/>
          <p:cNvSpPr txBox="1"/>
          <p:nvPr>
            <p:ph type="subTitle" sz="quarter" idx="1"/>
          </p:nvPr>
        </p:nvSpPr>
        <p:spPr>
          <a:xfrm>
            <a:off x="1206500" y="7196865"/>
            <a:ext cx="21971000" cy="1905001"/>
          </a:xfrm>
          <a:prstGeom prst="rect">
            <a:avLst/>
          </a:prstGeom>
        </p:spPr>
        <p:txBody>
          <a:bodyPr/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Facts About Northern Ireland</a:t>
            </a:r>
          </a:p>
        </p:txBody>
      </p:sp>
      <p:pic>
        <p:nvPicPr>
          <p:cNvPr id="154" name="17168_carrick-a-rede_aerial_view.jpg" descr="17168_carrick-a-rede_aerial_view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59836" y="372169"/>
            <a:ext cx="10153223" cy="75387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55" name="discover-northern-ireland-tour-001,ar_3.0,w_1000,h_333,.jpg" descr="discover-northern-ireland-tour-001,ar_3.0,w_1000,h_333,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916989" y="8813700"/>
            <a:ext cx="12700001" cy="4229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56" name="1200px-Belfast_City_Hall_-_Belfast,_Northern_Ireland,_UK_-_August_13,_2017_-_01.jpg" descr="1200px-Belfast_City_Hall_-_Belfast,_Northern_Ireland,_UK_-_August_13,_2017_-_01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22461" y="270023"/>
            <a:ext cx="11097778" cy="508146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he Counties Of Northern Ireland"/>
          <p:cNvSpPr txBox="1"/>
          <p:nvPr>
            <p:ph type="title"/>
          </p:nvPr>
        </p:nvSpPr>
        <p:spPr>
          <a:xfrm>
            <a:off x="1206500" y="10773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The Counties Of Northern Ireland</a:t>
            </a:r>
          </a:p>
        </p:txBody>
      </p:sp>
      <p:sp>
        <p:nvSpPr>
          <p:cNvPr id="159" name="There are six counties in Northern Ireland: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SzTx/>
              <a:buNone/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There are six counties in Northern Ireland: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Co.Fermanagh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Co.Tyrone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Co.Londonderry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Co.Antrim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Co.Down 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Co.Armagh </a:t>
            </a:r>
          </a:p>
        </p:txBody>
      </p:sp>
      <p:pic>
        <p:nvPicPr>
          <p:cNvPr id="160" name="1200px-Northern_Ireland_-_Counties.png" descr="1200px-Northern_Ireland_-_Countie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223725" y="4212049"/>
            <a:ext cx="8866872" cy="75368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Northern Ireland’s Rivers and mountains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Northern Ireland’s Rivers and mountains</a:t>
            </a:r>
          </a:p>
        </p:txBody>
      </p:sp>
      <p:pic>
        <p:nvPicPr>
          <p:cNvPr id="163" name="northern-ireland-map.gif" descr="northern-ireland-map.gi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95962" y="2972660"/>
            <a:ext cx="12700001" cy="9563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Unknown.jpeg" descr="Unknown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6118" y="10289182"/>
            <a:ext cx="3098801" cy="2628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5" name="Unknown.jpeg" descr="Unknown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867241" y="10402192"/>
            <a:ext cx="3009901" cy="26924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Belfast"/>
          <p:cNvSpPr txBox="1"/>
          <p:nvPr>
            <p:ph type="title"/>
          </p:nvPr>
        </p:nvSpPr>
        <p:spPr>
          <a:xfrm>
            <a:off x="1206500" y="10773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Belfast</a:t>
            </a:r>
          </a:p>
        </p:txBody>
      </p:sp>
      <p:sp>
        <p:nvSpPr>
          <p:cNvPr id="168" name="It is the capital city of Northern Ireland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It is the capital city of Northern Ireland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333,000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Area 44.4 square miles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Its Nickname is rivermouth of the sandbanks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Occupied since the Bronze Age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Originally a small market town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Famous for Harland and Wolff. This is where the Titanic was built.</a:t>
            </a:r>
          </a:p>
        </p:txBody>
      </p:sp>
      <p:pic>
        <p:nvPicPr>
          <p:cNvPr id="169" name="Wikibelfast1.jpg" descr="Wikibelfast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252601" y="732475"/>
            <a:ext cx="7146905" cy="8992107"/>
          </a:xfrm>
          <a:prstGeom prst="rect">
            <a:avLst/>
          </a:prstGeom>
          <a:ln w="12700">
            <a:miter lim="400000"/>
          </a:ln>
        </p:spPr>
      </p:pic>
      <p:pic>
        <p:nvPicPr>
          <p:cNvPr id="170" name="Unknown.jpeg" descr="Unknown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240069" y="1225004"/>
            <a:ext cx="3683001" cy="22098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1" name="images.jpeg" descr="images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9314666" y="10095259"/>
            <a:ext cx="3543301" cy="22987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images.jpeg" descr="images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749633" y="5647432"/>
            <a:ext cx="3644901" cy="22352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County Fermanagh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Fermanagh</a:t>
            </a:r>
          </a:p>
        </p:txBody>
      </p:sp>
      <p:sp>
        <p:nvSpPr>
          <p:cNvPr id="175" name="Largest town in Co.Fermanagh is Enniskillen…"/>
          <p:cNvSpPr txBox="1"/>
          <p:nvPr>
            <p:ph type="body" idx="1"/>
          </p:nvPr>
        </p:nvSpPr>
        <p:spPr>
          <a:xfrm>
            <a:off x="1041400" y="4680304"/>
            <a:ext cx="21971000" cy="8256012"/>
          </a:xfrm>
          <a:prstGeom prst="rect">
            <a:avLst/>
          </a:prstGeom>
        </p:spPr>
        <p:txBody>
          <a:bodyPr/>
          <a:lstStyle/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Largest town in Co.Fermanagh is Enniskillen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is approximately 61,805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Majority Catholic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Popular surnames - Maguire, Cassidy, Wilson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Only county that doesn’t border Lough Neagh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Means ‘Men of Manach’</a:t>
            </a:r>
          </a:p>
        </p:txBody>
      </p:sp>
      <p:pic>
        <p:nvPicPr>
          <p:cNvPr id="176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078051" y="6063689"/>
            <a:ext cx="6151119" cy="462564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County Armagh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Armagh</a:t>
            </a:r>
          </a:p>
        </p:txBody>
      </p:sp>
      <p:pic>
        <p:nvPicPr>
          <p:cNvPr id="179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464619" y="2485380"/>
            <a:ext cx="6003046" cy="4619532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Population 14,749…"/>
          <p:cNvSpPr txBox="1"/>
          <p:nvPr>
            <p:ph type="body" idx="1"/>
          </p:nvPr>
        </p:nvSpPr>
        <p:spPr>
          <a:xfrm>
            <a:off x="762000" y="4070704"/>
            <a:ext cx="21971000" cy="8256012"/>
          </a:xfrm>
          <a:prstGeom prst="rect">
            <a:avLst/>
          </a:prstGeom>
        </p:spPr>
        <p:txBody>
          <a:bodyPr/>
          <a:lstStyle/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14,749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Area is 1,326 square kilometres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Named after the town Armagh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Armagh comes from the Irish word and meaning ‘high place’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Armagh was the main town for the historic Ulaid kings of Ulster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Slieve Gullion is the highest mountain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South Armagh is mostly Catholic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ounty Tyron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Tyrone</a:t>
            </a:r>
          </a:p>
        </p:txBody>
      </p:sp>
      <p:sp>
        <p:nvSpPr>
          <p:cNvPr id="183" name="Nick name is ‘The Red Hand County’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Nick name is ‘The Red Hand County’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Area is 3,155 square kilometres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Irish name is ‘Tir Eoghain’ which means ‘Land of Eoghan’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Majority Catholic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is 180,000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Sperrin Mountains found here.</a:t>
            </a:r>
          </a:p>
          <a:p>
            <a:pPr marL="585215" indent="-585215" defTabSz="2340805">
              <a:spcBef>
                <a:spcPts val="4300"/>
              </a:spcBef>
              <a:defRPr sz="4608">
                <a:latin typeface="Chalkboard"/>
                <a:ea typeface="Chalkboard"/>
                <a:cs typeface="Chalkboard"/>
                <a:sym typeface="Chalkboard"/>
              </a:defRPr>
            </a:pPr>
            <a:r>
              <a:t>Biggest county in N.I.</a:t>
            </a:r>
          </a:p>
        </p:txBody>
      </p:sp>
      <p:pic>
        <p:nvPicPr>
          <p:cNvPr id="184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866965" y="5452944"/>
            <a:ext cx="5732350" cy="43107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County Londonderry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Londonderry</a:t>
            </a:r>
          </a:p>
        </p:txBody>
      </p:sp>
      <p:sp>
        <p:nvSpPr>
          <p:cNvPr id="187" name="Nick name is ‘The Oak-leaf County’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Nick name is ‘The Oak-leaf County’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Area is 2000 square kilometres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River Foyle runs through the county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is 240,000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Largest city is Derry City</a:t>
            </a:r>
          </a:p>
          <a:p>
            <a:pPr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Top tourist attractions: City Walls, Museum of Free Derry, Peace Bridge and Portstewart Promenade</a:t>
            </a:r>
          </a:p>
        </p:txBody>
      </p:sp>
      <p:pic>
        <p:nvPicPr>
          <p:cNvPr id="188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97187" y="5185075"/>
            <a:ext cx="5829165" cy="438353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County Antrim"/>
          <p:cNvSpPr txBox="1"/>
          <p:nvPr>
            <p:ph type="title"/>
          </p:nvPr>
        </p:nvSpPr>
        <p:spPr>
          <a:xfrm>
            <a:off x="4089400" y="1524000"/>
            <a:ext cx="21971000" cy="1433163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Antrim</a:t>
            </a:r>
          </a:p>
        </p:txBody>
      </p:sp>
      <p:pic>
        <p:nvPicPr>
          <p:cNvPr id="191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859547" y="5587410"/>
            <a:ext cx="5893679" cy="4432047"/>
          </a:xfrm>
          <a:prstGeom prst="rect">
            <a:avLst/>
          </a:prstGeom>
          <a:ln w="12700">
            <a:miter lim="400000"/>
          </a:ln>
        </p:spPr>
      </p:pic>
      <p:sp>
        <p:nvSpPr>
          <p:cNvPr id="192" name="Located in the province of Ulster…"/>
          <p:cNvSpPr txBox="1"/>
          <p:nvPr/>
        </p:nvSpPr>
        <p:spPr>
          <a:xfrm>
            <a:off x="1096332" y="5234420"/>
            <a:ext cx="23402368" cy="7285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Located in the province of Ulster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is approximately 615,384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Nickname is ‘The Glens County’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The mountain “Knoclayd” is a dormant volcano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Tourist attractions- Giants Causway, Carrick-a-Rede Rope Bridge, Dunluce Castle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County Down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County Down</a:t>
            </a:r>
          </a:p>
        </p:txBody>
      </p:sp>
      <p:pic>
        <p:nvPicPr>
          <p:cNvPr id="195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809118" y="3694221"/>
            <a:ext cx="6484324" cy="4876212"/>
          </a:xfrm>
          <a:prstGeom prst="rect">
            <a:avLst/>
          </a:prstGeom>
          <a:ln w="12700">
            <a:miter lim="400000"/>
          </a:ln>
        </p:spPr>
      </p:pic>
      <p:sp>
        <p:nvSpPr>
          <p:cNvPr id="196" name="Largest town is Bangor…"/>
          <p:cNvSpPr txBox="1"/>
          <p:nvPr/>
        </p:nvSpPr>
        <p:spPr>
          <a:xfrm>
            <a:off x="1528132" y="3900920"/>
            <a:ext cx="18408364" cy="728576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Largest town is Bangor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Population is approximately 531,665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Majority Protestant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Slieve Donard - tallest mountain in N.I.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Harry Ferguson is from Co.Down</a:t>
            </a:r>
          </a:p>
          <a:p>
            <a:pPr marL="609600" indent="-609600">
              <a:buSzPct val="123000"/>
              <a:buChar char="•"/>
              <a:defRPr>
                <a:latin typeface="Chalkboard"/>
                <a:ea typeface="Chalkboard"/>
                <a:cs typeface="Chalkboard"/>
                <a:sym typeface="Chalkboard"/>
              </a:defRPr>
            </a:pPr>
            <a:r>
              <a:t>Has 3 of N.I. poshest towns: Hillsborough, Holywood and Bangor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Lough Neagh"/>
          <p:cNvSpPr txBox="1"/>
          <p:nvPr>
            <p:ph type="title"/>
          </p:nvPr>
        </p:nvSpPr>
        <p:spPr>
          <a:xfrm>
            <a:off x="1206500" y="10773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Lough Neagh</a:t>
            </a:r>
          </a:p>
        </p:txBody>
      </p:sp>
      <p:sp>
        <p:nvSpPr>
          <p:cNvPr id="199" name="Located in centre of N.I.…"/>
          <p:cNvSpPr txBox="1"/>
          <p:nvPr>
            <p:ph type="body" idx="1"/>
          </p:nvPr>
        </p:nvSpPr>
        <p:spPr>
          <a:xfrm>
            <a:off x="495300" y="4248504"/>
            <a:ext cx="21971000" cy="8256012"/>
          </a:xfrm>
          <a:prstGeom prst="rect">
            <a:avLst/>
          </a:prstGeom>
        </p:spPr>
        <p:txBody>
          <a:bodyPr/>
          <a:lstStyle/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Located in centre of N.I.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5 out of 6 counties border it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Largest freshwater lake in British Isles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Surface area of 383 square kilometres</a:t>
            </a:r>
          </a:p>
          <a:p>
            <a:pPr marL="533400" indent="-533400">
              <a:defRPr sz="4200">
                <a:latin typeface="Chalkboard"/>
                <a:ea typeface="Chalkboard"/>
                <a:cs typeface="Chalkboard"/>
                <a:sym typeface="Chalkboard"/>
              </a:defRPr>
            </a:pPr>
            <a:r>
              <a:t>Name means The lake of the horse-god Eochu</a:t>
            </a:r>
          </a:p>
        </p:txBody>
      </p:sp>
      <p:pic>
        <p:nvPicPr>
          <p:cNvPr id="200" name="Unknown.jpeg" descr="Unknown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458881" y="402728"/>
            <a:ext cx="5496098" cy="36574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01" name="Unknown.jpeg" descr="Unknown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811567" y="10250041"/>
            <a:ext cx="3810001" cy="2133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2" name="Unknown.jpeg" descr="Unknown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677467" y="10154791"/>
            <a:ext cx="3505201" cy="23241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03" name="90d07139e7b1aca994761bbf5fc0c84f.png" descr="90d07139e7b1aca994761bbf5fc0c84f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296181" y="4584898"/>
            <a:ext cx="7943388" cy="83900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04" name="oxford-island.jpg" descr="oxford-island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981606" y="596701"/>
            <a:ext cx="3937001" cy="24003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ourist Attractions"/>
          <p:cNvSpPr txBox="1"/>
          <p:nvPr>
            <p:ph type="title"/>
          </p:nvPr>
        </p:nvSpPr>
        <p:spPr>
          <a:xfrm>
            <a:off x="508000" y="2010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Tourist Attractions</a:t>
            </a:r>
          </a:p>
        </p:txBody>
      </p:sp>
      <p:pic>
        <p:nvPicPr>
          <p:cNvPr id="207" name="ireland-antrim-giants-causeway.jpg" descr="ireland-antrim-giants-causeway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4871" y="2787203"/>
            <a:ext cx="8396487" cy="5601492"/>
          </a:xfrm>
          <a:prstGeom prst="rect">
            <a:avLst/>
          </a:prstGeom>
          <a:ln w="12700">
            <a:miter lim="400000"/>
          </a:ln>
        </p:spPr>
      </p:pic>
      <p:pic>
        <p:nvPicPr>
          <p:cNvPr id="208" name="ireland-antrim-dunluce.jpg" descr="ireland-antrim-dunluce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979267" y="456141"/>
            <a:ext cx="7352269" cy="4391218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ireland-belfast-titanic.jpg" descr="ireland-belfast-titanic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057062" y="7962538"/>
            <a:ext cx="7975358" cy="5309622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ireland-antrim-glens.jpg" descr="ireland-antrim-glens.jp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8578123" y="6654948"/>
            <a:ext cx="5444126" cy="3631904"/>
          </a:xfrm>
          <a:prstGeom prst="rect">
            <a:avLst/>
          </a:prstGeom>
          <a:ln w="12700">
            <a:miter lim="400000"/>
          </a:ln>
        </p:spPr>
      </p:pic>
      <p:pic>
        <p:nvPicPr>
          <p:cNvPr id="211" name="ireland-antrim-carrickfergus-castle.jpg" descr="ireland-antrim-carrickfergus-castle.jp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95349" y="9389736"/>
            <a:ext cx="6461912" cy="4001075"/>
          </a:xfrm>
          <a:prstGeom prst="rect">
            <a:avLst/>
          </a:prstGeom>
          <a:ln w="12700">
            <a:miter lim="400000"/>
          </a:ln>
        </p:spPr>
      </p:pic>
      <p:sp>
        <p:nvSpPr>
          <p:cNvPr id="212" name="Carrickfergus Castle"/>
          <p:cNvSpPr txBox="1"/>
          <p:nvPr/>
        </p:nvSpPr>
        <p:spPr>
          <a:xfrm>
            <a:off x="1622403" y="8448757"/>
            <a:ext cx="5781223" cy="880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Carrickfergus Castle</a:t>
            </a:r>
          </a:p>
        </p:txBody>
      </p:sp>
      <p:sp>
        <p:nvSpPr>
          <p:cNvPr id="213" name="Giant’s Causeway"/>
          <p:cNvSpPr txBox="1"/>
          <p:nvPr/>
        </p:nvSpPr>
        <p:spPr>
          <a:xfrm>
            <a:off x="920679" y="1655041"/>
            <a:ext cx="4788350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Giant’s Causeway</a:t>
            </a:r>
          </a:p>
        </p:txBody>
      </p:sp>
      <p:sp>
        <p:nvSpPr>
          <p:cNvPr id="214" name="Titanic Museum, Belfast"/>
          <p:cNvSpPr txBox="1"/>
          <p:nvPr/>
        </p:nvSpPr>
        <p:spPr>
          <a:xfrm>
            <a:off x="11118779" y="6874741"/>
            <a:ext cx="6650156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Titanic Museum, Belfast</a:t>
            </a:r>
          </a:p>
        </p:txBody>
      </p:sp>
      <p:sp>
        <p:nvSpPr>
          <p:cNvPr id="215" name="Glens of Antrim"/>
          <p:cNvSpPr txBox="1"/>
          <p:nvPr/>
        </p:nvSpPr>
        <p:spPr>
          <a:xfrm>
            <a:off x="19449980" y="10837141"/>
            <a:ext cx="4392952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Glens of Antrim</a:t>
            </a:r>
          </a:p>
        </p:txBody>
      </p:sp>
      <p:sp>
        <p:nvSpPr>
          <p:cNvPr id="216" name="Causeway Coast and Carrick-a-Rede Rope Bridge"/>
          <p:cNvSpPr txBox="1"/>
          <p:nvPr/>
        </p:nvSpPr>
        <p:spPr>
          <a:xfrm>
            <a:off x="10153579" y="4872545"/>
            <a:ext cx="13854213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Causeway Coast and Carrick-a-Rede Rope Bridge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Tourist Attractions"/>
          <p:cNvSpPr txBox="1"/>
          <p:nvPr>
            <p:ph type="title"/>
          </p:nvPr>
        </p:nvSpPr>
        <p:spPr>
          <a:xfrm>
            <a:off x="1104900" y="2264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Tourist Attractions</a:t>
            </a:r>
          </a:p>
        </p:txBody>
      </p:sp>
      <p:pic>
        <p:nvPicPr>
          <p:cNvPr id="219" name="ireland-ards-mount-stewart.jpg" descr="ireland-ards-mount-stewart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1671" y="2804219"/>
            <a:ext cx="9271001" cy="6172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0" name="ireland-derry-walls.jpg" descr="ireland-derry-walls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532296" y="507801"/>
            <a:ext cx="9271001" cy="6451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1" name="northern-ireland-lough-erne-devenish-island.jpg" descr="northern-ireland-lough-erne-devenish-island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183470" y="9337200"/>
            <a:ext cx="5872202" cy="391748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2" name="th.jpeg" descr="th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5926048" y="8261945"/>
            <a:ext cx="6737002" cy="4107582"/>
          </a:xfrm>
          <a:prstGeom prst="rect">
            <a:avLst/>
          </a:prstGeom>
          <a:ln w="12700">
            <a:miter lim="400000"/>
          </a:ln>
        </p:spPr>
      </p:pic>
      <p:sp>
        <p:nvSpPr>
          <p:cNvPr id="223" name="Ulster Folk and Transport Museum"/>
          <p:cNvSpPr txBox="1"/>
          <p:nvPr/>
        </p:nvSpPr>
        <p:spPr>
          <a:xfrm>
            <a:off x="14166952" y="12475441"/>
            <a:ext cx="9537841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Ulster Folk and Transport Museum</a:t>
            </a:r>
          </a:p>
        </p:txBody>
      </p:sp>
      <p:sp>
        <p:nvSpPr>
          <p:cNvPr id="224" name="Lough Erne"/>
          <p:cNvSpPr txBox="1"/>
          <p:nvPr/>
        </p:nvSpPr>
        <p:spPr>
          <a:xfrm>
            <a:off x="717479" y="10855483"/>
            <a:ext cx="3223598" cy="880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Lough Erne</a:t>
            </a:r>
          </a:p>
        </p:txBody>
      </p:sp>
      <p:sp>
        <p:nvSpPr>
          <p:cNvPr id="225" name="Londonderry City Walls"/>
          <p:cNvSpPr txBox="1"/>
          <p:nvPr/>
        </p:nvSpPr>
        <p:spPr>
          <a:xfrm>
            <a:off x="14738280" y="7052523"/>
            <a:ext cx="6587512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Londonderry City Walls</a:t>
            </a:r>
          </a:p>
        </p:txBody>
      </p:sp>
      <p:sp>
        <p:nvSpPr>
          <p:cNvPr id="226" name="Ards Peninsula"/>
          <p:cNvSpPr txBox="1"/>
          <p:nvPr/>
        </p:nvSpPr>
        <p:spPr>
          <a:xfrm>
            <a:off x="2978079" y="1791462"/>
            <a:ext cx="4101287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Ards Peninsula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th.jpeg" descr="th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736929" y="5341875"/>
            <a:ext cx="6019801" cy="80264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abernethy_butter_saltedbutter.jpg" descr="abernethy_butter_saltedbutter.jp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016423" y="1500708"/>
            <a:ext cx="5473354" cy="5473354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Northern Irish Food"/>
          <p:cNvSpPr txBox="1"/>
          <p:nvPr>
            <p:ph type="title"/>
          </p:nvPr>
        </p:nvSpPr>
        <p:spPr>
          <a:xfrm>
            <a:off x="1104900" y="2264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Northern Irish Food</a:t>
            </a:r>
          </a:p>
        </p:txBody>
      </p:sp>
      <p:sp>
        <p:nvSpPr>
          <p:cNvPr id="231" name="Comber potatoes"/>
          <p:cNvSpPr txBox="1"/>
          <p:nvPr/>
        </p:nvSpPr>
        <p:spPr>
          <a:xfrm>
            <a:off x="19399352" y="3008980"/>
            <a:ext cx="4681922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Comber potatoes</a:t>
            </a:r>
          </a:p>
        </p:txBody>
      </p:sp>
      <p:sp>
        <p:nvSpPr>
          <p:cNvPr id="232" name="Ulster fry"/>
          <p:cNvSpPr txBox="1"/>
          <p:nvPr/>
        </p:nvSpPr>
        <p:spPr>
          <a:xfrm>
            <a:off x="1845966" y="12265183"/>
            <a:ext cx="2893539" cy="880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Ulster fry</a:t>
            </a:r>
          </a:p>
        </p:txBody>
      </p:sp>
      <p:sp>
        <p:nvSpPr>
          <p:cNvPr id="233" name="Bushmills Whiskey"/>
          <p:cNvSpPr txBox="1"/>
          <p:nvPr/>
        </p:nvSpPr>
        <p:spPr>
          <a:xfrm>
            <a:off x="10102780" y="7751023"/>
            <a:ext cx="5102243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Bushmills Whiskey</a:t>
            </a:r>
          </a:p>
        </p:txBody>
      </p:sp>
      <p:sp>
        <p:nvSpPr>
          <p:cNvPr id="234" name="Abernethy butter"/>
          <p:cNvSpPr txBox="1"/>
          <p:nvPr/>
        </p:nvSpPr>
        <p:spPr>
          <a:xfrm>
            <a:off x="2978079" y="1791462"/>
            <a:ext cx="4968873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Abernethy butter</a:t>
            </a:r>
          </a:p>
        </p:txBody>
      </p:sp>
      <p:pic>
        <p:nvPicPr>
          <p:cNvPr id="235" name="th.jpeg" descr="th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82091" y="7073031"/>
            <a:ext cx="4564089" cy="4564089"/>
          </a:xfrm>
          <a:prstGeom prst="rect">
            <a:avLst/>
          </a:prstGeom>
          <a:ln w="12700">
            <a:miter lim="400000"/>
          </a:ln>
        </p:spPr>
      </p:pic>
      <p:pic>
        <p:nvPicPr>
          <p:cNvPr id="236" name="th.jpeg" descr="th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3013729" y="922139"/>
            <a:ext cx="6019801" cy="5054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37" name="th.jpeg" descr="th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7398751" y="6905376"/>
            <a:ext cx="6019801" cy="3378201"/>
          </a:xfrm>
          <a:prstGeom prst="rect">
            <a:avLst/>
          </a:prstGeom>
          <a:ln w="12700">
            <a:miter lim="400000"/>
          </a:ln>
        </p:spPr>
      </p:pic>
      <p:sp>
        <p:nvSpPr>
          <p:cNvPr id="238" name="Champ"/>
          <p:cNvSpPr txBox="1"/>
          <p:nvPr/>
        </p:nvSpPr>
        <p:spPr>
          <a:xfrm>
            <a:off x="19457982" y="10540080"/>
            <a:ext cx="1901339" cy="8809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Champ</a:t>
            </a:r>
          </a:p>
        </p:txBody>
      </p:sp>
      <p:pic>
        <p:nvPicPr>
          <p:cNvPr id="239" name="th.jpeg" descr="th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1305579" y="10043965"/>
            <a:ext cx="4234128" cy="3171130"/>
          </a:xfrm>
          <a:prstGeom prst="rect">
            <a:avLst/>
          </a:prstGeom>
          <a:ln w="12700">
            <a:miter lim="400000"/>
          </a:ln>
        </p:spPr>
      </p:pic>
      <p:sp>
        <p:nvSpPr>
          <p:cNvPr id="240" name="Fish and Chips"/>
          <p:cNvSpPr txBox="1"/>
          <p:nvPr/>
        </p:nvSpPr>
        <p:spPr>
          <a:xfrm>
            <a:off x="16816382" y="12265183"/>
            <a:ext cx="4032581" cy="8809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Fish and Chips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Northern Ireland Facts"/>
          <p:cNvSpPr txBox="1"/>
          <p:nvPr>
            <p:ph type="title"/>
          </p:nvPr>
        </p:nvSpPr>
        <p:spPr>
          <a:xfrm>
            <a:off x="1206500" y="1077359"/>
            <a:ext cx="21971000" cy="1433164"/>
          </a:xfrm>
          <a:prstGeom prst="rect">
            <a:avLst/>
          </a:prstGeom>
        </p:spPr>
        <p:txBody>
          <a:bodyPr/>
          <a:lstStyle>
            <a:lvl1pPr defTabSz="2365188">
              <a:defRPr spc="-164" sz="8245">
                <a:latin typeface="Chalkboard"/>
                <a:ea typeface="Chalkboard"/>
                <a:cs typeface="Chalkboard"/>
                <a:sym typeface="Chalkboard"/>
              </a:defRPr>
            </a:lvl1pPr>
          </a:lstStyle>
          <a:p>
            <a:pPr/>
            <a:r>
              <a:t>Northern Ireland Facts</a:t>
            </a:r>
          </a:p>
        </p:txBody>
      </p:sp>
      <p:sp>
        <p:nvSpPr>
          <p:cNvPr id="243" name="14,139 square kilometres…"/>
          <p:cNvSpPr txBox="1"/>
          <p:nvPr>
            <p:ph type="body" idx="1"/>
          </p:nvPr>
        </p:nvSpPr>
        <p:spPr>
          <a:xfrm>
            <a:off x="990600" y="3118204"/>
            <a:ext cx="21971000" cy="8256012"/>
          </a:xfrm>
          <a:prstGeom prst="rect">
            <a:avLst/>
          </a:prstGeom>
        </p:spPr>
        <p:txBody>
          <a:bodyPr/>
          <a:lstStyle/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14,139 square kilometres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Second most sparsely populated part of the UK after Scotland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HMS Titanic ship was built in Belfast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Celebrates St Patrick’s Day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Language - English, Irish and Ulster Scots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Currency - pound sterling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Anthem - God Save the Queen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Longest river - River Bann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Highest point - Slieve Donard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Nationality - British and Irish</a:t>
            </a:r>
          </a:p>
          <a:p>
            <a:pPr marL="341375" indent="-341375" defTabSz="1560536">
              <a:spcBef>
                <a:spcPts val="2800"/>
              </a:spcBef>
              <a:defRPr sz="2688">
                <a:latin typeface="Chalkboard"/>
                <a:ea typeface="Chalkboard"/>
                <a:cs typeface="Chalkboard"/>
                <a:sym typeface="Chalkboard"/>
              </a:defRPr>
            </a:pPr>
            <a:r>
              <a:t>Mild and wet weather most of the year.</a:t>
            </a:r>
          </a:p>
        </p:txBody>
      </p:sp>
      <p:pic>
        <p:nvPicPr>
          <p:cNvPr id="244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346217" y="790641"/>
            <a:ext cx="4064001" cy="20066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5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505060" y="1355791"/>
            <a:ext cx="4038601" cy="20193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6" name="Unknown.jpeg" descr="Unknown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939527" y="5218330"/>
            <a:ext cx="5824003" cy="2912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247" name="Unknown.jpeg" descr="Unknown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6095712" y="9354399"/>
            <a:ext cx="4912668" cy="35222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8" name="Unknown.jpeg" descr="Unknown.jpe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498780" y="9107375"/>
            <a:ext cx="5725419" cy="4016339"/>
          </a:xfrm>
          <a:prstGeom prst="rect">
            <a:avLst/>
          </a:prstGeom>
          <a:ln w="12700">
            <a:miter lim="400000"/>
          </a:ln>
        </p:spPr>
      </p:pic>
      <p:pic>
        <p:nvPicPr>
          <p:cNvPr id="249" name="Unknown.jpeg" descr="Unknown.jpe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18576796" y="3819172"/>
            <a:ext cx="5012512" cy="280700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l" defTabSz="2438338" rtl="0" fontAlgn="auto" latinLnBrk="0" hangingPunct="0">
          <a:lnSpc>
            <a:spcPct val="90000"/>
          </a:lnSpc>
          <a:spcBef>
            <a:spcPts val="450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