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4" r:id="rId12"/>
    <p:sldId id="258" r:id="rId13"/>
    <p:sldId id="259" r:id="rId14"/>
    <p:sldId id="260" r:id="rId15"/>
    <p:sldId id="263" r:id="rId16"/>
    <p:sldId id="275" r:id="rId17"/>
    <p:sldId id="26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758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1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28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9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16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368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82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99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627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19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049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353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47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718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414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86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52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F529A-120A-44AB-ACB9-01A3CB2B1DE1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D550E-65F2-4FE6-8DB3-1660D0923F2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09959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18CFD-02DA-4A4F-BEA2-298A2C7EFE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en-GB" b="1" i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NORTHERN IRELAND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6ACAFE-8A0A-4D34-8DA2-3C01298A6D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1600" b="1" i="1" u="sng" dirty="0"/>
              <a:t>By Matthew Patterson</a:t>
            </a:r>
          </a:p>
        </p:txBody>
      </p:sp>
    </p:spTree>
    <p:extLst>
      <p:ext uri="{BB962C8B-B14F-4D97-AF65-F5344CB8AC3E}">
        <p14:creationId xmlns:p14="http://schemas.microsoft.com/office/powerpoint/2010/main" val="60372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434DB-0FA2-49C2-8DC7-5DA548F27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6877" y="532199"/>
            <a:ext cx="8610600" cy="1293028"/>
          </a:xfrm>
        </p:spPr>
        <p:txBody>
          <a:bodyPr/>
          <a:lstStyle/>
          <a:p>
            <a:r>
              <a:rPr lang="en-GB" dirty="0"/>
              <a:t>Counties of northern Ireland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6AD47-BF3E-48F0-AA1A-E4835AF90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There are 6 counties in N.I.  There is: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FB61C4-9C92-4F61-AE84-11AA7C59565B}"/>
              </a:ext>
            </a:extLst>
          </p:cNvPr>
          <p:cNvSpPr txBox="1"/>
          <p:nvPr/>
        </p:nvSpPr>
        <p:spPr>
          <a:xfrm>
            <a:off x="822121" y="3388990"/>
            <a:ext cx="13144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YRONE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9F81D0-B0E0-454E-9311-D61A814E7AD2}"/>
              </a:ext>
            </a:extLst>
          </p:cNvPr>
          <p:cNvSpPr txBox="1"/>
          <p:nvPr/>
        </p:nvSpPr>
        <p:spPr>
          <a:xfrm>
            <a:off x="3737294" y="4429495"/>
            <a:ext cx="19569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ERMANAGH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8FCC26-9E78-4967-89A4-4FC7A1BEE7C4}"/>
              </a:ext>
            </a:extLst>
          </p:cNvPr>
          <p:cNvSpPr txBox="1"/>
          <p:nvPr/>
        </p:nvSpPr>
        <p:spPr>
          <a:xfrm>
            <a:off x="2741801" y="3758322"/>
            <a:ext cx="12551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NTRIM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0598C-D9BA-4805-9EBD-39BF73342593}"/>
              </a:ext>
            </a:extLst>
          </p:cNvPr>
          <p:cNvSpPr txBox="1"/>
          <p:nvPr/>
        </p:nvSpPr>
        <p:spPr>
          <a:xfrm>
            <a:off x="1283516" y="4614161"/>
            <a:ext cx="15022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RMAGH</a:t>
            </a:r>
            <a:endParaRPr lang="en-GB" sz="2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99A18F-BF61-47EF-9AD5-6C1AE205C7EA}"/>
              </a:ext>
            </a:extLst>
          </p:cNvPr>
          <p:cNvSpPr txBox="1"/>
          <p:nvPr/>
        </p:nvSpPr>
        <p:spPr>
          <a:xfrm>
            <a:off x="3582098" y="5402510"/>
            <a:ext cx="23225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ONDONDERRY</a:t>
            </a:r>
            <a:endParaRPr lang="en-GB" sz="2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AEA0251-58C0-466B-BC34-9098875C057D}"/>
              </a:ext>
            </a:extLst>
          </p:cNvPr>
          <p:cNvSpPr txBox="1"/>
          <p:nvPr/>
        </p:nvSpPr>
        <p:spPr>
          <a:xfrm>
            <a:off x="822121" y="5587068"/>
            <a:ext cx="13144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OWN</a:t>
            </a:r>
            <a:endParaRPr lang="en-GB" sz="2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Picture 32" descr="A close up of a logo&#10;&#10;Description automatically generated">
            <a:extLst>
              <a:ext uri="{FF2B5EF4-FFF2-40B4-BE49-F238E27FC236}">
                <a16:creationId xmlns:a16="http://schemas.microsoft.com/office/drawing/2014/main" id="{7390B8BE-F7E7-45BF-AC0E-0C7EC49508B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676" y="1352031"/>
            <a:ext cx="1293027" cy="1302229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C941FB6-D6F3-4947-A851-DE6F860E865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677" y="2739015"/>
            <a:ext cx="1293027" cy="1205921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pic>
        <p:nvPicPr>
          <p:cNvPr id="37" name="Picture 36" descr="A picture containing table, stool, drawing&#10;&#10;Description automatically generated">
            <a:extLst>
              <a:ext uri="{FF2B5EF4-FFF2-40B4-BE49-F238E27FC236}">
                <a16:creationId xmlns:a16="http://schemas.microsoft.com/office/drawing/2014/main" id="{45B25690-FCBF-4498-B3A2-7673DC494A8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142" y="3949388"/>
            <a:ext cx="1275127" cy="1205921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CDFA1BE-1359-4D8A-9614-5D64B44198A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215" y="2781564"/>
            <a:ext cx="1293026" cy="1205920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pic>
        <p:nvPicPr>
          <p:cNvPr id="40" name="Picture 39" descr="A picture containing table, drawing&#10;&#10;Description automatically generated">
            <a:extLst>
              <a:ext uri="{FF2B5EF4-FFF2-40B4-BE49-F238E27FC236}">
                <a16:creationId xmlns:a16="http://schemas.microsoft.com/office/drawing/2014/main" id="{0B97B85D-E81B-470F-990A-5E2A80459A1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005" y="1416607"/>
            <a:ext cx="1293027" cy="1302229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pic>
        <p:nvPicPr>
          <p:cNvPr id="42" name="Picture 41" descr="A picture containing object, mirror&#10;&#10;Description automatically generated">
            <a:extLst>
              <a:ext uri="{FF2B5EF4-FFF2-40B4-BE49-F238E27FC236}">
                <a16:creationId xmlns:a16="http://schemas.microsoft.com/office/drawing/2014/main" id="{755E4AC9-2F26-471E-BB7F-B9B109435F24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215" y="3991162"/>
            <a:ext cx="1293026" cy="1205920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60F51E93-0BB5-46B4-A276-1D41DC5A318C}"/>
              </a:ext>
            </a:extLst>
          </p:cNvPr>
          <p:cNvSpPr txBox="1"/>
          <p:nvPr/>
        </p:nvSpPr>
        <p:spPr>
          <a:xfrm>
            <a:off x="7561417" y="5437301"/>
            <a:ext cx="21194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THIS IS THE WAY TO REMEMBER THE 6 COUNTIES</a:t>
            </a:r>
          </a:p>
        </p:txBody>
      </p:sp>
      <p:pic>
        <p:nvPicPr>
          <p:cNvPr id="1030" name="Picture 6" descr="Useful Northern Ireland Resources | Backpacking in Northern Ireland">
            <a:extLst>
              <a:ext uri="{FF2B5EF4-FFF2-40B4-BE49-F238E27FC236}">
                <a16:creationId xmlns:a16="http://schemas.microsoft.com/office/drawing/2014/main" id="{4DB850FB-7822-4F79-B41A-629CB16AB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52" y="143671"/>
            <a:ext cx="2381250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26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8" grpId="0"/>
      <p:bldP spid="19" grpId="0"/>
      <p:bldP spid="20" grpId="0"/>
      <p:bldP spid="21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DE0DD-8C3C-4764-9879-5E44008C3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n.I</a:t>
            </a:r>
            <a:r>
              <a:rPr lang="en-GB" dirty="0"/>
              <a:t> Mountains &amp; RIVERS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65533-1F07-40F3-AE14-AEDB27D91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Northern Ireland has several rivers, the two biggest rivers are The River Bann (129km long) and The River Lagan (86km long) 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River Bann is the longest river in Northern Ireland. It starts at Mourne Mountains and flows through many places including Lough Neagh.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Northern Ireland is full of mountains the Highest are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Slieve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Donard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(850m high) and Mourne Mountains (850m high)</a:t>
            </a:r>
          </a:p>
        </p:txBody>
      </p:sp>
      <p:pic>
        <p:nvPicPr>
          <p:cNvPr id="2050" name="Picture 2" descr="Northern Ireland Physical Map">
            <a:extLst>
              <a:ext uri="{FF2B5EF4-FFF2-40B4-BE49-F238E27FC236}">
                <a16:creationId xmlns:a16="http://schemas.microsoft.com/office/drawing/2014/main" id="{7BB44D2E-E500-4FAE-8FF1-C284020A71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2" r="-1" b="-1"/>
          <a:stretch/>
        </p:blipFill>
        <p:spPr bwMode="auto">
          <a:xfrm>
            <a:off x="6985000" y="2501159"/>
            <a:ext cx="4521200" cy="341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90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991FD-F775-47E4-A59F-C4C309181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Belfast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D0867-37BA-4374-877B-77681B955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Belfast is the capital city of Northern Ireland. It has a population of 333,871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It is a very popular place because the famous RMS Titanic was built in Belfast Harbour by Harland and Wolff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There were troubles in Northern Ireland in the late 1960s – 1998. Belfast greatly suffered from this as thousand of homes were destroyed and thousands of people died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Your student guide | The Affordable Student Experience: Belfast vs ...">
            <a:extLst>
              <a:ext uri="{FF2B5EF4-FFF2-40B4-BE49-F238E27FC236}">
                <a16:creationId xmlns:a16="http://schemas.microsoft.com/office/drawing/2014/main" id="{E3DE55FE-CA15-409F-9269-72CBF44FC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3" r="15615"/>
          <a:stretch/>
        </p:blipFill>
        <p:spPr bwMode="auto">
          <a:xfrm>
            <a:off x="6985000" y="2501159"/>
            <a:ext cx="4521200" cy="341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16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BA93B-4AEF-4B4A-9D5A-053F148E4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US" dirty="0"/>
              <a:t>COUNTY </a:t>
            </a:r>
            <a:r>
              <a:rPr lang="en-US" dirty="0" err="1"/>
              <a:t>fERMANGH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339086-76A3-4AA5-824F-F7194F99D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County Fermanagh has a population of 61,805 and covers an area of 1,691km² </a:t>
            </a:r>
          </a:p>
          <a:p>
            <a:pPr lvl="0"/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Enniskillen is a famous town in county Fermanagh for it has many famous places which include Enniskillen Castle Museums and Castle Code, a National Trust Property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Enniskillen Castle; Lough Erne; County Fermanagh; Northern Ireland ...">
            <a:extLst>
              <a:ext uri="{FF2B5EF4-FFF2-40B4-BE49-F238E27FC236}">
                <a16:creationId xmlns:a16="http://schemas.microsoft.com/office/drawing/2014/main" id="{80D20E91-B984-406D-89DA-AF2FFF0663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" t="-1" r="-1" b="8710"/>
          <a:stretch/>
        </p:blipFill>
        <p:spPr bwMode="auto">
          <a:xfrm>
            <a:off x="6985000" y="2501159"/>
            <a:ext cx="4521200" cy="327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36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5925E-3C65-4617-9D4B-DEBE33294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US" dirty="0"/>
              <a:t>County </a:t>
            </a:r>
            <a:r>
              <a:rPr lang="en-US" dirty="0" err="1"/>
              <a:t>Armagh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A4AB9B-A2EA-45F2-8756-8316ED8E4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County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Armagh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has a population of 174,792 and has a total area of 1326km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²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Armagh doesn’t have any cities. The town Armagh has a city status but is not a city. There are other towns in County Armagh which include Newry, Craigavon, Lurgan, and Portadown</a:t>
            </a:r>
          </a:p>
        </p:txBody>
      </p:sp>
      <p:pic>
        <p:nvPicPr>
          <p:cNvPr id="2050" name="Picture 2" descr="County Armagh Posters | Fine Art America">
            <a:extLst>
              <a:ext uri="{FF2B5EF4-FFF2-40B4-BE49-F238E27FC236}">
                <a16:creationId xmlns:a16="http://schemas.microsoft.com/office/drawing/2014/main" id="{B34DB3B1-974A-40B1-96FC-ADE7974DA7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6" r="1283" b="1"/>
          <a:stretch/>
        </p:blipFill>
        <p:spPr bwMode="auto">
          <a:xfrm>
            <a:off x="6985000" y="2501159"/>
            <a:ext cx="4521200" cy="341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1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938DE-71B0-409B-A10F-834104054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US" dirty="0"/>
              <a:t>County TYRONE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BBBAB-65C3-4920-A05D-E4522D094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County Tyrone is one of six counties in Northern Ireland it has a population of 177 986 and has an area of 3263km</a:t>
            </a:r>
            <a:r>
              <a:rPr lang="en-GB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County Tyrone doesn’t have any cities, but it does have many towns some are Omagh, Cookstown, Dungannon and Strabane.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There are a few tourist attractions in County Tyrone some are Dungannon Park, Glenn Forest Park and Dirt Bike Tours IRL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small house in a body of water&#10;&#10;Description automatically generated">
            <a:extLst>
              <a:ext uri="{FF2B5EF4-FFF2-40B4-BE49-F238E27FC236}">
                <a16:creationId xmlns:a16="http://schemas.microsoft.com/office/drawing/2014/main" id="{CF328861-E571-4F87-B6CF-79C6E1930B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9" r="14212" b="2"/>
          <a:stretch/>
        </p:blipFill>
        <p:spPr>
          <a:xfrm>
            <a:off x="6985000" y="2501159"/>
            <a:ext cx="4521200" cy="341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3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2F2463-50ED-41BB-BF5E-A747F0C7E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000" y="2501159"/>
            <a:ext cx="4521200" cy="3270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49F905-B53E-479E-A124-E16232C88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/>
          <a:lstStyle/>
          <a:p>
            <a:r>
              <a:rPr lang="en-US"/>
              <a:t>COUNTY LONDONDERRY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8E13A-B7B4-4D79-8DA1-6CA0A5744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191" y="2190805"/>
            <a:ext cx="5913222" cy="4024125"/>
          </a:xfrm>
        </p:spPr>
        <p:txBody>
          <a:bodyPr>
            <a:noAutofit/>
          </a:bodyPr>
          <a:lstStyle/>
          <a:p>
            <a:pPr lvl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County Londonderry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one of six counties in Northern Ireland. It has a population of about 247,132 and an area of 2074 km</a:t>
            </a:r>
            <a:r>
              <a:rPr lang="en-US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US" sz="1050" baseline="30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It has a few towns, they are Coleraine, Limavady, Magherafelt and Portstewart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It has many tourist attractions including: The Peace Bridge, The Tower Museum and The Derry Walls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4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B436CE2-A4D7-4750-9402-CB5846125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4999" y="2501159"/>
            <a:ext cx="4521200" cy="32709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34A9ED-E5EC-413F-BAED-8036CD29D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COUNTY ANTRIM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B8C025D-DD9C-4EE9-84D1-AE418D770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County Antrim has a population of 618,108 and has a total area of 3046km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²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Antrim has two cities, Belfast and Lisburn.  Has towns such as Portrush, Ballycastle and Ballymena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County Antrim has many famous places like the Giants Causeway, Ulster Museum and Belfast Zoo</a:t>
            </a:r>
          </a:p>
        </p:txBody>
      </p:sp>
    </p:spTree>
    <p:extLst>
      <p:ext uri="{BB962C8B-B14F-4D97-AF65-F5344CB8AC3E}">
        <p14:creationId xmlns:p14="http://schemas.microsoft.com/office/powerpoint/2010/main" val="38604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EEC4D2E-F3BB-4D84-81A2-9E9FDAB26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4999" y="2501158"/>
            <a:ext cx="4538839" cy="32709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202851-0EF1-47CC-B5AF-234060E5C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COUNTY DOWN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A6EF18C-1E86-4178-8802-F252E0865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County Down is one of the six counties in Northern Ireland. It is on the north-eastern part of Northern Ireland. It covers an area of 2448km</a:t>
            </a:r>
            <a:r>
              <a:rPr lang="en-US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County Down has a population of 531,665 with 9 towns, which includes Bangor, Dundonald and Newcastle.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County Down has many tourist attractions some of which are,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Tollymore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Forest Park, Castle Ward and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Murlough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Beach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64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774668-CE72-4B2E-9943-0E9B85E172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63"/>
          <a:stretch/>
        </p:blipFill>
        <p:spPr>
          <a:xfrm>
            <a:off x="6985000" y="2501159"/>
            <a:ext cx="4521200" cy="32709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A69536-2232-4BEB-8F60-DB8092E74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LOUGH NEAGH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7B28EEB-B1D9-49EA-904B-C52EC1167C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Lough Neagh is the largest fresh water lake in Northern Ireland and in the United Kingdom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It is the 31</a:t>
            </a:r>
            <a:r>
              <a:rPr lang="en-GB" baseline="30000" dirty="0">
                <a:latin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largest fresh water lake in Europe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It has a length of 30km and an average depth of 9m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88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8" name="Rectangle 72">
            <a:extLst>
              <a:ext uri="{FF2B5EF4-FFF2-40B4-BE49-F238E27FC236}">
                <a16:creationId xmlns:a16="http://schemas.microsoft.com/office/drawing/2014/main" id="{7521DD34-C6F2-4402-9A01-962807DB6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9" name="Picture 74">
            <a:extLst>
              <a:ext uri="{FF2B5EF4-FFF2-40B4-BE49-F238E27FC236}">
                <a16:creationId xmlns:a16="http://schemas.microsoft.com/office/drawing/2014/main" id="{DD406007-479D-49AA-B1BB-E77CAD280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0" y="0"/>
            <a:ext cx="6096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887D98-5D52-489F-A7A1-5A3D680D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60" y="764373"/>
            <a:ext cx="5450152" cy="1293028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LANDMARKS &amp; TOURIST ATTRACTIONS </a:t>
            </a:r>
            <a:br>
              <a:rPr lang="en-US" sz="3200" dirty="0"/>
            </a:br>
            <a:r>
              <a:rPr lang="en-US" sz="3200" dirty="0"/>
              <a:t>IN NORTHERN IRELAND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6E77E-CBA0-4242-95DC-CCCF2BE01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2194560"/>
            <a:ext cx="5450152" cy="4024125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There are many different landmarks in N.I. Examples include:</a:t>
            </a:r>
          </a:p>
          <a:p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crane in the background&#10;&#10;Description automatically generated">
            <a:extLst>
              <a:ext uri="{FF2B5EF4-FFF2-40B4-BE49-F238E27FC236}">
                <a16:creationId xmlns:a16="http://schemas.microsoft.com/office/drawing/2014/main" id="{FAB65DFB-D812-4F61-A12C-538DC93868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8" t="8457" r="7" b="3582"/>
          <a:stretch/>
        </p:blipFill>
        <p:spPr>
          <a:xfrm>
            <a:off x="6391645" y="2625754"/>
            <a:ext cx="3638637" cy="1870514"/>
          </a:xfrm>
          <a:prstGeom prst="rect">
            <a:avLst/>
          </a:prstGeom>
        </p:spPr>
      </p:pic>
      <p:pic>
        <p:nvPicPr>
          <p:cNvPr id="7" name="Picture 6" descr="A rocky beach next to a body of water&#10;&#10;Description automatically generated">
            <a:extLst>
              <a:ext uri="{FF2B5EF4-FFF2-40B4-BE49-F238E27FC236}">
                <a16:creationId xmlns:a16="http://schemas.microsoft.com/office/drawing/2014/main" id="{084E05A4-1222-4142-9EF2-7A11491C118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74" r="26061"/>
          <a:stretch/>
        </p:blipFill>
        <p:spPr>
          <a:xfrm>
            <a:off x="10030283" y="2229986"/>
            <a:ext cx="2142144" cy="2247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040897-F583-4574-B3B3-6B484A6468A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654" b="26222"/>
          <a:stretch/>
        </p:blipFill>
        <p:spPr>
          <a:xfrm>
            <a:off x="6391645" y="4244830"/>
            <a:ext cx="5805948" cy="26257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3C254C-4D82-4EC3-A085-9668828C457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2840" b="12907"/>
          <a:stretch/>
        </p:blipFill>
        <p:spPr>
          <a:xfrm>
            <a:off x="6386052" y="0"/>
            <a:ext cx="5786373" cy="2625754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2A91467-5D2A-4262-A71B-5A04F6127BE3}"/>
              </a:ext>
            </a:extLst>
          </p:cNvPr>
          <p:cNvCxnSpPr/>
          <p:nvPr/>
        </p:nvCxnSpPr>
        <p:spPr>
          <a:xfrm>
            <a:off x="6241409" y="2625754"/>
            <a:ext cx="5950591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1C94726-D27D-4996-AC08-C951A166001E}"/>
              </a:ext>
            </a:extLst>
          </p:cNvPr>
          <p:cNvCxnSpPr/>
          <p:nvPr/>
        </p:nvCxnSpPr>
        <p:spPr>
          <a:xfrm>
            <a:off x="6276363" y="4271396"/>
            <a:ext cx="5950591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F853963-476F-41AE-8F24-495540D35949}"/>
              </a:ext>
            </a:extLst>
          </p:cNvPr>
          <p:cNvCxnSpPr>
            <a:cxnSpLocks/>
          </p:cNvCxnSpPr>
          <p:nvPr/>
        </p:nvCxnSpPr>
        <p:spPr>
          <a:xfrm>
            <a:off x="9998280" y="2625754"/>
            <a:ext cx="0" cy="161768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62C5AFF-97F2-4CB2-9DFA-FF1CCC97DB95}"/>
              </a:ext>
            </a:extLst>
          </p:cNvPr>
          <p:cNvCxnSpPr>
            <a:cxnSpLocks/>
          </p:cNvCxnSpPr>
          <p:nvPr/>
        </p:nvCxnSpPr>
        <p:spPr>
          <a:xfrm>
            <a:off x="6412140" y="0"/>
            <a:ext cx="0" cy="6870586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8B3756C-3E84-44DC-AD98-0D540338F9C1}"/>
              </a:ext>
            </a:extLst>
          </p:cNvPr>
          <p:cNvCxnSpPr>
            <a:cxnSpLocks/>
          </p:cNvCxnSpPr>
          <p:nvPr/>
        </p:nvCxnSpPr>
        <p:spPr>
          <a:xfrm>
            <a:off x="12192000" y="-6293"/>
            <a:ext cx="0" cy="6870586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629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D4E3B-4182-4A15-8EB8-785D3C53B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US"/>
              <a:t>Harland and Wolff</a:t>
            </a:r>
            <a:endParaRPr lang="en-GB" dirty="0"/>
          </a:p>
        </p:txBody>
      </p:sp>
      <p:pic>
        <p:nvPicPr>
          <p:cNvPr id="8" name="Picture 7" descr="A picture containing boat, outdoor, transport, water&#10;&#10;Description automatically generated">
            <a:extLst>
              <a:ext uri="{FF2B5EF4-FFF2-40B4-BE49-F238E27FC236}">
                <a16:creationId xmlns:a16="http://schemas.microsoft.com/office/drawing/2014/main" id="{9EC3419E-6777-43E2-A270-B4C3A5D560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3" r="3882" b="2"/>
          <a:stretch/>
        </p:blipFill>
        <p:spPr>
          <a:xfrm>
            <a:off x="279401" y="1906340"/>
            <a:ext cx="5309636" cy="400574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43AEB-5E4C-40E9-BB5A-DB0CBE421A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9600" y="1972681"/>
            <a:ext cx="5816600" cy="4024125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Harland and Wolff is a shipyard located in Belfast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Harland &amp; Wolff is famous for having built the majority of the ships in the olden days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biggest ship they have built is the Titanic which sank on its first journey killing most of those on board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Harland and Wolff is famous also for its two big yellow cranes - Samson and Goliath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5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C1D95-08C5-4FC2-AE37-2C5E585B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US" dirty="0"/>
              <a:t>The titanic</a:t>
            </a:r>
            <a:endParaRPr lang="en-GB" dirty="0"/>
          </a:p>
        </p:txBody>
      </p:sp>
      <p:pic>
        <p:nvPicPr>
          <p:cNvPr id="4" name="Picture 4" descr="RMS Titanic - Wikipedia">
            <a:extLst>
              <a:ext uri="{FF2B5EF4-FFF2-40B4-BE49-F238E27FC236}">
                <a16:creationId xmlns:a16="http://schemas.microsoft.com/office/drawing/2014/main" id="{588AA2B4-EF25-4E7B-A44B-40CC2B4DD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" r="-1" b="-1"/>
          <a:stretch/>
        </p:blipFill>
        <p:spPr bwMode="auto">
          <a:xfrm>
            <a:off x="685800" y="2290371"/>
            <a:ext cx="4800600" cy="362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3914C-FC43-43B3-B447-64AE3EB6C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9600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Titanic is the main attraction that bring lots of tourists to N.I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It was the biggest ship made by Harland and Wolff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ship set off from Belfast  in 1911. On April 11 the ship crashed into an iceberg</a:t>
            </a:r>
          </a:p>
          <a:p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1500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people drowned and died but 705 individuals survived</a:t>
            </a:r>
          </a:p>
          <a:p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There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still a Titanic museum in Belfast with all the information about the Titanic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28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03FF5-C0B2-4977-BC66-B037A8F57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GB" dirty="0"/>
              <a:t>STORMONT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5A30A-C77D-42DC-91AC-DE93140F0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052" y="1951279"/>
            <a:ext cx="5816600" cy="402412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Parliament Buildings also referred to as Stormont because of its location in the Stormont Estate area of Belfast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 March 1987, the main building became a Grade A Listed building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 January 2017, the two main parties, the DUP and Sinn Féin split which ended up Stormont being closed for over 3 years!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 January 2020 the main N.I parties agreed on a deal to open up Stormont again</a:t>
            </a:r>
          </a:p>
        </p:txBody>
      </p:sp>
      <p:pic>
        <p:nvPicPr>
          <p:cNvPr id="4" name="Picture 2" descr="Northern Ireland pulls back from the brink | Financial Times">
            <a:extLst>
              <a:ext uri="{FF2B5EF4-FFF2-40B4-BE49-F238E27FC236}">
                <a16:creationId xmlns:a16="http://schemas.microsoft.com/office/drawing/2014/main" id="{FF64E7C6-36EC-4411-849D-0254DB729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85000" y="2826480"/>
            <a:ext cx="4521200" cy="253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82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35FDE0B-DFA1-42D1-865C-1579FD9EA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000" y="2501158"/>
            <a:ext cx="4500351" cy="32709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583378-C7E1-4144-ACD6-F8348DECB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N.I  FOOD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CF8441-6344-41CD-8835-DA97C6334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Traditional Northern Ireland food includes: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Comber Potatoes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Ulster Fry (includes Bacon, egg, sausages, black pudding, potato bread, soda bread, fried tomatoes, mushrooms and white pudding)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Irish Stew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Fish and Chips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2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05D64-F5AC-46CA-B4B4-D81D649F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en-GB" dirty="0"/>
              <a:t>BELFAST TRANSPORTATION</a:t>
            </a:r>
            <a:br>
              <a:rPr lang="en-GB" dirty="0"/>
            </a:br>
            <a:r>
              <a:rPr lang="en-GB" dirty="0"/>
              <a:t>(FACTS)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0EF54-5F95-4D9A-A190-341C1285C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Belfast has various modes of transport. The most popular one more recently is the Glider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Glider is a rapid transit system in Belfast and it is the most popular way of transport in Belfast since 2018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It is operated by Translink. The glider takes two routes, it takes the G1 (West to East Belfast) and G2 (North to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South Belfast)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close up of a purple bus&#10;&#10;Description automatically generated">
            <a:extLst>
              <a:ext uri="{FF2B5EF4-FFF2-40B4-BE49-F238E27FC236}">
                <a16:creationId xmlns:a16="http://schemas.microsoft.com/office/drawing/2014/main" id="{3493EDF9-0CE6-4CBF-9A56-296A541FA4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" r="10798"/>
          <a:stretch/>
        </p:blipFill>
        <p:spPr>
          <a:xfrm>
            <a:off x="7081935" y="2567902"/>
            <a:ext cx="4432731" cy="334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68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879</Words>
  <Application>Microsoft Office PowerPoint</Application>
  <PresentationFormat>Widescreen</PresentationFormat>
  <Paragraphs>77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Century Gothic</vt:lpstr>
      <vt:lpstr>Vapor Trail</vt:lpstr>
      <vt:lpstr>NORTHERN IRELAND</vt:lpstr>
      <vt:lpstr>Counties of northern Ireland</vt:lpstr>
      <vt:lpstr>n.I Mountains &amp; RIVERS</vt:lpstr>
      <vt:lpstr>Belfast</vt:lpstr>
      <vt:lpstr>COUNTY fERMANGH</vt:lpstr>
      <vt:lpstr>County Armagh</vt:lpstr>
      <vt:lpstr>County TYRONE</vt:lpstr>
      <vt:lpstr>COUNTY LONDONDERRY</vt:lpstr>
      <vt:lpstr>COUNTY ANTRIM</vt:lpstr>
      <vt:lpstr>COUNTY DOWN</vt:lpstr>
      <vt:lpstr>LOUGH NEAGH</vt:lpstr>
      <vt:lpstr>LANDMARKS &amp; TOURIST ATTRACTIONS  IN NORTHERN IRELAND</vt:lpstr>
      <vt:lpstr>Harland and Wolff</vt:lpstr>
      <vt:lpstr>The titanic</vt:lpstr>
      <vt:lpstr>STORMONT</vt:lpstr>
      <vt:lpstr>N.I  FOOD</vt:lpstr>
      <vt:lpstr>BELFAST TRANSPORTATION (FACTS)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IRELAND</dc:title>
  <dc:creator>Leslie Patterson</dc:creator>
  <cp:lastModifiedBy>Leslie Patterson</cp:lastModifiedBy>
  <cp:revision>19</cp:revision>
  <dcterms:created xsi:type="dcterms:W3CDTF">2020-04-21T12:45:27Z</dcterms:created>
  <dcterms:modified xsi:type="dcterms:W3CDTF">2020-06-05T11:38:35Z</dcterms:modified>
</cp:coreProperties>
</file>