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351" r:id="rId2"/>
    <p:sldId id="354" r:id="rId3"/>
    <p:sldId id="358" r:id="rId4"/>
    <p:sldId id="353" r:id="rId5"/>
    <p:sldId id="355" r:id="rId6"/>
    <p:sldId id="357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4" r:id="rId22"/>
    <p:sldId id="375" r:id="rId23"/>
    <p:sldId id="376" r:id="rId24"/>
    <p:sldId id="378" r:id="rId25"/>
    <p:sldId id="377" r:id="rId26"/>
    <p:sldId id="373" r:id="rId27"/>
    <p:sldId id="379" r:id="rId28"/>
    <p:sldId id="381" r:id="rId29"/>
    <p:sldId id="382" r:id="rId30"/>
    <p:sldId id="380" r:id="rId3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2796812-2E6D-4C39-919F-D94C65284703}">
          <p14:sldIdLst/>
        </p14:section>
        <p14:section name="Untitled Section" id="{B2B3E939-A877-4816-BA95-F3F889CE2504}">
          <p14:sldIdLst>
            <p14:sldId id="351"/>
            <p14:sldId id="354"/>
            <p14:sldId id="358"/>
            <p14:sldId id="353"/>
            <p14:sldId id="355"/>
            <p14:sldId id="357"/>
            <p14:sldId id="359"/>
            <p14:sldId id="360"/>
            <p14:sldId id="361"/>
            <p14:sldId id="362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71"/>
            <p14:sldId id="372"/>
            <p14:sldId id="374"/>
            <p14:sldId id="375"/>
            <p14:sldId id="376"/>
            <p14:sldId id="378"/>
            <p14:sldId id="377"/>
            <p14:sldId id="373"/>
            <p14:sldId id="379"/>
            <p14:sldId id="381"/>
            <p14:sldId id="382"/>
            <p14:sldId id="3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01" autoAdjust="0"/>
    <p:restoredTop sz="94745" autoAdjust="0"/>
  </p:normalViewPr>
  <p:slideViewPr>
    <p:cSldViewPr>
      <p:cViewPr varScale="1">
        <p:scale>
          <a:sx n="106" d="100"/>
          <a:sy n="106" d="100"/>
        </p:scale>
        <p:origin x="194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535B6-38A5-4BE3-A20F-C190EA2F2890}" type="datetimeFigureOut">
              <a:rPr lang="en-GB" smtClean="0"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4179C-27C2-47D3-A1A3-644BB7017D2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22992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BE5FA43-378B-4F4C-A3FD-9D798FEAF313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7F50581-9228-49F3-BB9A-0D032C45682C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Image result for stone age boy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801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ttachment.outlook.office.net/owa/malcolmlowe@hotmail.co.uk/service.svc/s/GetFileAttachment?id=AQMkADAwATZiZmYAZC1jZGUxLWY4Y2UtMDACLTAwCgBGAAADuVW7Qmg4l0iti3BU7mIrSQcASWz8%2FknsVkKo%2BvJ4aaL%2FQwAAAgEMAAAASWz8%2FknsVkKo%2BvJ4aaL%2FQwACKcAAaAAAAAESABAAlq76xYAZLku9klemCoquMw%3D%3D&amp;X-OWA-CANARY=xFQmvlhYE0uw72KIEEX4-KAJF_zla9UYqYz-4ZuDeqfyIwGRPZSA46O_oK8TqfD3_PZs80croG4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UxMiwibmJmIjoxNTE3NzU4OTEyfQ.fNp3EGK3tZuiswnqFckvnYAYDvOJUljGGs-V0AOdEMIrHZaUo9e97uCumTNk-rNro5DggXyRX8s6fXFk-TWXF7hohyEihw1G5Oeklty1nBkeu1RpefHDPCIzHY01aehR7pj6LFFO9us7Hq26ldKQ0Hi2XSGtAHSLfn9DKBAvtCQda8oHyhF9-YU01-FgHw3XDv54DHZcQpvXpyDOse2De-6Y0QgMala9KuqiIC-TIfOeKEq2BSVTGPrdUSpU3fZYorcs8DZpeTI2iP3deG9KwoWlc2GrnCK7LFOUoQPNVsUktb7KLaEtSLcKoW2w-8MutwNmJdIROCDBfTOIB6be1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3" y="-1143002"/>
            <a:ext cx="6858000" cy="9144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7221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attachment.outlook.office.net/owa/malcolmlowe@hotmail.co.uk/service.svc/s/GetFileAttachment?id=AQMkADAwATZiZmYAZC1jZGUxLWY4Y2UtMDACLTAwCgBGAAADuVW7Qmg4l0iti3BU7mIrSQcASWz8%2FknsVkKo%2BvJ4aaL%2FQwAAAgEMAAAASWz8%2FknsVkKo%2BvJ4aaL%2FQwACKcAAaQAAAAESABAAYvytP5zzckCPcuOaUqqm2A%3D%3D&amp;X-OWA-CANARY=y3HB6FSCwUaMU8SO4DmvwYDqdjHma9UYXBIud8E0bPrapcs0TFR3AskObmacdwQ76GSPv-TXCGI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UxMiwibmJmIjoxNTE3NzU4OTEyfQ.fNp3EGK3tZuiswnqFckvnYAYDvOJUljGGs-V0AOdEMIrHZaUo9e97uCumTNk-rNro5DggXyRX8s6fXFk-TWXF7hohyEihw1G5Oeklty1nBkeu1RpefHDPCIzHY01aehR7pj6LFFO9us7Hq26ldKQ0Hi2XSGtAHSLfn9DKBAvtCQda8oHyhF9-YU01-FgHw3XDv54DHZcQpvXpyDOse2De-6Y0QgMala9KuqiIC-TIfOeKEq2BSVTGPrdUSpU3fZYorcs8DZpeTI2iP3deG9KwoWlc2GrnCK7LFOUoQPNVsUktb7KLaEtSLcKoW2w-8MutwNmJdIROCDBfTOIB6be1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3" y="-1143000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955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ttachment.outlook.office.net/owa/malcolmlowe@hotmail.co.uk/service.svc/s/GetFileAttachment?id=AQMkADAwATZiZmYAZC1jZGUxLWY4Y2UtMDACLTAwCgBGAAADuVW7Qmg4l0iti3BU7mIrSQcASWz8%2FknsVkKo%2BvJ4aaL%2FQwAAAgEMAAAASWz8%2FknsVkKo%2BvJ4aaL%2FQwACKcAAZAAAAAESABAA9jL82cRYCEGpL9KeWhXGzg%3D%3D&amp;X-OWA-CANARY=8_b5MFvyD0a6AQvAg9DP1-B-0Rzla9UYed4CfGKelPNiQgAGYq2bX54GU4q37CdSUvLmBtuSHvM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A5OSwibmJmIjoxNTE3NzU4NDk5fQ.6FMpzat3fkrekE0WGMq1Tc9VGCxGd1qyWL6BRczbNs0t3P2ZQnWFCluuj-TqXo8hqPS8Qyz6WYJSyLgrmyL67gS5mmakX4hF2ClV2fzmyWfz1fJ5fuczzVvkVBW3rL3M-So_U-AHSwdpOkaBZTxQbyzUQ1wgxVz4KDrYnuN8GJ9s5CPDeb-iYppabT3aCphnmd3erRszdARX5jBFYcC44mnQeKDMyhCVKS3qyh5wrDznUpLKeMdVQ3uGnefpzTaRlhDDVMBFyx7omxMqrnFFnkoL1Sohu6IaKV-0utf_O_fzF6H9e7x1Q2zjM4dVxhBuLjc8tvUytYGtQtJfjzRwGg&amp;owa=outlook.live.com&amp;isc=1&amp;isImagePreview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1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175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attachment.outlook.office.net/owa/malcolmlowe@hotmail.co.uk/service.svc/s/GetFileAttachment?id=AQMkADAwATZiZmYAZC1jZGUxLWY4Y2UtMDACLTAwCgBGAAADuVW7Qmg4l0iti3BU7mIrSQcASWz8%2FknsVkKo%2BvJ4aaL%2FQwAAAgEMAAAASWz8%2FknsVkKo%2BvJ4aaL%2FQwACKcAAZQAAAAESABAAoZ2W%2FK1m2UqlaP4bc3j%2BSA%3D%3D&amp;X-OWA-CANARY=q3oCHd3fz0a3PWXwckQ8xaBUYmbla9UY_nk8kThlWy8s6Cf8a7Qow67138a7FKulDlgb3EoD-Tk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IxMSwibmJmIjoxNTE3NzU4NjExfQ.3cloVpeBkoqN4TXbBjlGuVtapi-t7-FgO6vd6BG6_f7o4kg768mwX6-igIIGxcIU7sy7Y-d-MBHKeU33Yi3DpC2yJ1x346qIl3kPpGLo5eH_QlqEi89kxP4FoBCPCXwnSyewiojAkIB5be-EUhAflFyFSMnQJWNIbonSJKi7jtEX07Bg03DxxikFV7zQd6ymoI900Rz_8GNjrwFb-uIQfvdYtIapvQc_dhfL8Kd6kXmZ_-HsOkPmM-OQD2ScxtJOTStdhYWSfxpStEKHVuI7kAtgJ-VBmALvJx8panPGg2SJNd5ATA_i-fuKX7mr1IEiZTNVyOyeeJVprQfl9Og_3w&amp;owa=outlook.live.com&amp;isc=1&amp;isImagePreview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2" y="-1143000"/>
            <a:ext cx="6857998" cy="914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6544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https://attachment.outlook.office.net/owa/malcolmlowe@hotmail.co.uk/service.svc/s/GetFileAttachment?id=AQMkADAwATZiZmYAZC1jZGUxLWY4Y2UtMDACLTAwCgBGAAADuVW7Qmg4l0iti3BU7mIrSQcASWz8%2FknsVkKo%2BvJ4aaL%2FQwAAAgEMAAAASWz8%2FknsVkKo%2BvJ4aaL%2FQwACKcAAZgAAAAESABAANKCq7rqyLka5sn5KRRz4PA%3D%3D&amp;X-OWA-CANARY=KYCAzApKpkSWICVlQB-U6GC_rHbma9UYTzMwjZrAwELt0VYgALrsK3g4TXC_UoKYumnsQb_zPiM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UxMiwibmJmIjoxNTE3NzU4OTEyfQ.fNp3EGK3tZuiswnqFckvnYAYDvOJUljGGs-V0AOdEMIrHZaUo9e97uCumTNk-rNro5DggXyRX8s6fXFk-TWXF7hohyEihw1G5Oeklty1nBkeu1RpefHDPCIzHY01aehR7pj6LFFO9us7Hq26ldKQ0Hi2XSGtAHSLfn9DKBAvtCQda8oHyhF9-YU01-FgHw3XDv54DHZcQpvXpyDOse2De-6Y0QgMala9KuqiIC-TIfOeKEq2BSVTGPrdUSpU3fZYorcs8DZpeTI2iP3deG9KwoWlc2GrnCK7LFOUoQPNVsUktb7KLaEtSLcKoW2w-8MutwNmJdIROCDBfTOIB6be1Q&amp;owa=outlook.live.com&amp;isc=1&amp;isImagePreview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1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983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1506" name="Picture 2" descr="https://attachment.outlook.office.net/owa/malcolmlowe@hotmail.co.uk/service.svc/s/GetFileAttachment?id=AQMkADAwATZiZmYAZC1jZGUxLWY4Y2UtMDACLTAwCgBGAAADuVW7Qmg4l0iti3BU7mIrSQcASWz8%2FknsVkKo%2BvJ4aaL%2FQwAAAgEMAAAASWz8%2FknsVkKo%2BvJ4aaL%2FQwACKcAAZwAAAAESABAAy0vs9Fr%2B7UOyXHpidiktJQ%3D%3D&amp;X-OWA-CANARY=kVyIimGqb0GqmGbbCXyM2kBKIcXma9UYCsHg0Yt9Gqf1sVtPehNeT8DSpNq26koBtLKlR3gjkkA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gxMiwibmJmIjoxNTE3NzU5MjEyfQ.zeIirhgSCxwO78QLMsoM3ymMmFB1ldPY-dKlI2CR8n4f9_nhH_SAkzVpn4v656fI9DGsq8K1TLSqaCRiFWp7tq2RMV_ofcrzZfxKtlBiVYifnkQ4Io5Y-VR8b1pLZq6yFfJRRpXK55lw-hrEpKLR-zKJRiNa0m26CWRcX00oQ9MVKycmVTgy2pCcmnWu63II01lUUS7EzYza5SBvknbs-o3csFZJqAxQhaDYQXfRX3jSjy_ZajQ4UnzhWDMXuG-V91PVYFL1IbSFEYvvF9ZSuwZ4bKR-fMWX-4EJ5D5whGtJzEKCRD6l7yprcqUqR1TyExXpppv-HfEAx1LE19_d6Q&amp;owa=outlook.live.com&amp;isc=1&amp;isImagePreview=Tru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6278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482" name="Picture 2" descr="https://attachment.outlook.office.net/owa/malcolmlowe@hotmail.co.uk/service.svc/s/GetFileAttachment?id=AQMkADAwATZiZmYAZC1jZGUxLWY4Y2UtMDACLTAwCgBGAAADuVW7Qmg4l0iti3BU7mIrSQcASWz8%2FknsVkKo%2BvJ4aaL%2FQwAAAgEMAAAASWz8%2FknsVkKo%2BvJ4aaL%2FQwACKcAAagAAAAESABAAuiT4V6re7E%2BhU6MdwAw7Yw%3D%3D&amp;X-OWA-CANARY=koDYxnfzCUmoSeaJX0BptPAEzSDna9UYqx6ttd0SC5ylEQ-CruFtzUvNVKJ6Z2KlOUtDJPaWrPw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1OTgxMiwibmJmIjoxNTE3NzU5MjEyfQ.zeIirhgSCxwO78QLMsoM3ymMmFB1ldPY-dKlI2CR8n4f9_nhH_SAkzVpn4v656fI9DGsq8K1TLSqaCRiFWp7tq2RMV_ofcrzZfxKtlBiVYifnkQ4Io5Y-VR8b1pLZq6yFfJRRpXK55lw-hrEpKLR-zKJRiNa0m26CWRcX00oQ9MVKycmVTgy2pCcmnWu63II01lUUS7EzYza5SBvknbs-o3csFZJqAxQhaDYQXfRX3jSjy_ZajQ4UnzhWDMXuG-V91PVYFL1IbSFEYvvF9ZSuwZ4bKR-fMWX-4EJ5D5whGtJzEKCRD6l7yprcqUqR1TyExXpppv-HfEAx1LE19_d6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5670" y="-1161695"/>
            <a:ext cx="6874024" cy="9165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1297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458" name="Picture 2" descr="https://attachment.outlook.office.net/owa/malcolmlowe@hotmail.co.uk/service.svc/s/GetFileAttachment?id=AQMkADAwATZiZmYAZC1jZGUxLWY4Y2UtMDACLTAwCgBGAAADuVW7Qmg4l0iti3BU7mIrSQcASWz8%2FknsVkKo%2BvJ4aaL%2FQwAAAgEMAAAASWz8%2FknsVkKo%2BvJ4aaL%2FQwACKcAAawAAAAESABAAypKbdh%2BF7EKegmXUmsbbdw%3D%3D&amp;X-OWA-CANARY=Z3jhoABX1Uq4NYVMnb47HdDWDUbna9UYT55WjGf4DIGlMEysDRdaf_QSv2S7gEF6vEviLwy4D8Y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ExMiwibmJmIjoxNTE3NzU5NTEyfQ.xdwvOU2tnsJbXFX5bVS2hWV3WJfblaI6eHG5jpfd-wZn_n-UdkN-k4W7dRVJYvDGHei9EVyizMfBckYCDtAEIjbrxIYbofUzn9hwRymyb5kWnw3EtTJ1PT_a2JWnq-it1XWC9uyOLCENCcs0CZSNkG1Zkto3fKnXf2cYl885VcwoN8tmWtGeynBZK54av43DounTraa5YB5p79oUasa79uzbyOl3uL78ZxpH45unOgwm2vQ5tHsmZFqajAxnbZLsfiN-zBrUamSvQNkesr5ck977IeSUUNDHCN3VESHL5pfbArZJOxT5CGS9TgTWKMMlOvYq8HjHcBQpPS7QbeXOH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2120" y="-1142119"/>
            <a:ext cx="6852717" cy="913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554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434" name="Picture 2" descr="https://attachment.outlook.office.net/owa/malcolmlowe@hotmail.co.uk/service.svc/s/GetFileAttachment?id=AQMkADAwATZiZmYAZC1jZGUxLWY4Y2UtMDACLTAwCgBGAAADuVW7Qmg4l0iti3BU7mIrSQcASWz8%2FknsVkKo%2BvJ4aaL%2FQwAAAgEMAAAASWz8%2FknsVkKo%2BvJ4aaL%2FQwACKcAAbAAAAAESABAAWnf8N%2BbJBkWjXM2BqP90UQ%3D%3D&amp;X-OWA-CANARY=POJs_9JGVUm5WNWLNg71w2Cwkn_na9UYPl8TP7CMgCByBEYULClb5vhfyhwTF2hG1-HMHeBNNz4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ExMiwibmJmIjoxNTE3NzU5NTEyfQ.xdwvOU2tnsJbXFX5bVS2hWV3WJfblaI6eHG5jpfd-wZn_n-UdkN-k4W7dRVJYvDGHei9EVyizMfBckYCDtAEIjbrxIYbofUzn9hwRymyb5kWnw3EtTJ1PT_a2JWnq-it1XWC9uyOLCENCcs0CZSNkG1Zkto3fKnXf2cYl885VcwoN8tmWtGeynBZK54av43DounTraa5YB5p79oUasa79uzbyOl3uL78ZxpH45unOgwm2vQ5tHsmZFqajAxnbZLsfiN-zBrUamSvQNkesr5ck977IeSUUNDHCN3VESHL5pfbArZJOxT5CGS9TgTWKMMlOvYq8HjHcBQpPS7QbeXOH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0982" y="-1130983"/>
            <a:ext cx="6882036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273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7410" name="Picture 2" descr="https://attachment.outlook.office.net/owa/malcolmlowe@hotmail.co.uk/service.svc/s/GetFileAttachment?id=AQMkADAwATZiZmYAZC1jZGUxLWY4Y2UtMDACLTAwCgBGAAADuVW7Qmg4l0iti3BU7mIrSQcASWz8%2FknsVkKo%2BvJ4aaL%2FQwAAAgEMAAAASWz8%2FknsVkKo%2BvJ4aaL%2FQwACKcAAbQAAAAESABAAPJ%2BW5CwXaUWsYML%2F33944w%3D%3D&amp;X-OWA-CANARY=WrcL7nmnrEaq2En9y2Hg54DAhavna9UY0doB5LteS3JLxlPYtCAunstuHf8L7rG_85gG-2cBjI8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ExMiwibmJmIjoxNTE3NzU5NTEyfQ.xdwvOU2tnsJbXFX5bVS2hWV3WJfblaI6eHG5jpfd-wZn_n-UdkN-k4W7dRVJYvDGHei9EVyizMfBckYCDtAEIjbrxIYbofUzn9hwRymyb5kWnw3EtTJ1PT_a2JWnq-it1XWC9uyOLCENCcs0CZSNkG1Zkto3fKnXf2cYl885VcwoN8tmWtGeynBZK54av43DounTraa5YB5p79oUasa79uzbyOl3uL78ZxpH45unOgwm2vQ5tHsmZFqajAxnbZLsfiN-zBrUamSvQNkesr5ck977IeSUUNDHCN3VESHL5pfbArZJOxT5CGS9TgTWKMMlOvYq8HjHcBQpPS7QbeXOH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28939" y="-1143001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806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386" name="Picture 2" descr="https://attachment.outlook.office.net/owa/malcolmlowe@hotmail.co.uk/service.svc/s/GetFileAttachment?id=AQMkADAwATZiZmYAZC1jZGUxLWY4Y2UtMDACLTAwCgBGAAADuVW7Qmg4l0iti3BU7mIrSQcASWz8%2FknsVkKo%2BvJ4aaL%2FQwAAAgEMAAAASWz8%2FknsVkKo%2BvJ4aaL%2FQwACKcAAbgAAAAESABAAws23graELUGUNAqLFbGfvw%3D%3D&amp;X-OWA-CANARY=bhnNcxga30-uqxIWNLobeOBK_ezna9UY5y8ltfiGW__yBR2u4TgIHpE3LY8_6VC5BG1wUNhxTdo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QxMiwibmJmIjoxNTE3NzU5ODEyfQ.c93QQWLww0RixYDIzhBf8NRZnICo8YEvCFL698kEtj6V-emdRCaHCflN-U085-eXKtOeliWq-tv6GhVUnIT3-Wj9l-50XV5_rCHqwTyOC60g5IONgow2OCEakgIHGLQ-8itzFBwGLZghyWt8ydausXXwVgh_21lFUP_1Ow2WKLysRLQC8CsrxAz1lhsdtqwarxFSF433DlmJG1LcEC7_EsY4doFqQgRFh6-oostIL0_kzBjX0cVXvqLHWD_cnSPtUDmhrSwY-YH3Q8ZspoBIbSD-XYsK7OLL9RAXn4odvi3kbViqAJrACGMLKfTobc4-umrwvEQ7wKLmQONxLcAk_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9645" y="-1204876"/>
            <a:ext cx="6875934" cy="9249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90265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5362" name="Picture 2" descr="https://attachment.outlook.office.net/owa/malcolmlowe@hotmail.co.uk/service.svc/s/GetFileAttachment?id=AQMkADAwATZiZmYAZC1jZGUxLWY4Y2UtMDACLTAwCgBGAAADuVW7Qmg4l0iti3BU7mIrSQcASWz8%2FknsVkKo%2BvJ4aaL%2FQwAAAgEMAAAASWz8%2FknsVkKo%2BvJ4aaL%2FQwACKcAAbwAAAAESABAAnyTO7RaUVUqKPE6bIglvig%3D%3D&amp;X-OWA-CANARY=w1iZq7eClEug19MBc-mKytBynQroa9UYZfkdZw0zFYDoDJRyPzUBcO1ACnPkevt37FqW9NmfP78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QxMiwibmJmIjoxNTE3NzU5ODEyfQ.c93QQWLww0RixYDIzhBf8NRZnICo8YEvCFL698kEtj6V-emdRCaHCflN-U085-eXKtOeliWq-tv6GhVUnIT3-Wj9l-50XV5_rCHqwTyOC60g5IONgow2OCEakgIHGLQ-8itzFBwGLZghyWt8ydausXXwVgh_21lFUP_1Ow2WKLysRLQC8CsrxAz1lhsdtqwarxFSF433DlmJG1LcEC7_EsY4doFqQgRFh6-oostIL0_kzBjX0cVXvqLHWD_cnSPtUDmhrSwY-YH3Q8ZspoBIbSD-XYsK7OLL9RAXn4odvi3kbViqAJrACGMLKfTobc4-umrwvEQ7wKLmQONxLcAk_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0028" y="-1143425"/>
            <a:ext cx="6860547" cy="914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53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4338" name="Picture 2" descr="https://attachment.outlook.office.net/owa/malcolmlowe@hotmail.co.uk/service.svc/s/GetFileAttachment?id=AQMkADAwATZiZmYAZC1jZGUxLWY4Y2UtMDACLTAwCgBGAAADuVW7Qmg4l0iti3BU7mIrSQcASWz8%2FknsVkKo%2BvJ4aaL%2FQwAAAgEMAAAASWz8%2FknsVkKo%2BvJ4aaL%2FQwACKcAAcAAAAAESABAAknOUXg49DkS3oM57mL844A%3D%3D&amp;X-OWA-CANARY=L2cbVLUEZ0CoTyTmkQ8--pBGqT3oa9UYgahwoPIDgh6IBDRcx2cCUuZx1tkdM50K9Tv0FyVap-U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QxMiwibmJmIjoxNTE3NzU5ODEyfQ.c93QQWLww0RixYDIzhBf8NRZnICo8YEvCFL698kEtj6V-emdRCaHCflN-U085-eXKtOeliWq-tv6GhVUnIT3-Wj9l-50XV5_rCHqwTyOC60g5IONgow2OCEakgIHGLQ-8itzFBwGLZghyWt8ydausXXwVgh_21lFUP_1Ow2WKLysRLQC8CsrxAz1lhsdtqwarxFSF433DlmJG1LcEC7_EsY4doFqQgRFh6-oostIL0_kzBjX0cVXvqLHWD_cnSPtUDmhrSwY-YH3Q8ZspoBIbSD-XYsK7OLL9RAXn4odvi3kbViqAJrACGMLKfTobc4-umrwvEQ7wKLmQONxLcAk_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5034" y="-1157239"/>
            <a:ext cx="6870204" cy="916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2332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3316" name="Picture 4" descr="https://attachment.outlook.office.net/owa/malcolmlowe@hotmail.co.uk/service.svc/s/GetFileAttachment?id=AQMkADAwATZiZmYAZC1jZGUxLWY4Y2UtMDACLTAwCgBGAAADuVW7Qmg4l0iti3BU7mIrSQcASWz8%2FknsVkKo%2BvJ4aaL%2FQwAAAgEMAAAASWz8%2FknsVkKo%2BvJ4aaL%2FQwACKcAAcgAAAAESABAAq1EIVMYLp0OYSvEtsAvvgg%3D%3D&amp;X-OWA-CANARY=ksiovCL9HkS3Z02wI4dkanCGz3Loa9UYWwU4b0kBPHgHu78ZbmMDqiF040ajZtcPjhQuZJvj4Qc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QxMiwibmJmIjoxNTE3NzU5ODEyfQ.c93QQWLww0RixYDIzhBf8NRZnICo8YEvCFL698kEtj6V-emdRCaHCflN-U085-eXKtOeliWq-tv6GhVUnIT3-Wj9l-50XV5_rCHqwTyOC60g5IONgow2OCEakgIHGLQ-8itzFBwGLZghyWt8ydausXXwVgh_21lFUP_1Ow2WKLysRLQC8CsrxAz1lhsdtqwarxFSF433DlmJG1LcEC7_EsY4doFqQgRFh6-oostIL0_kzBjX0cVXvqLHWD_cnSPtUDmhrSwY-YH3Q8ZspoBIbSD-XYsK7OLL9RAXn4odvi3kbViqAJrACGMLKfTobc4-umrwvEQ7wKLmQONxLcAk_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0610" y="-1155390"/>
            <a:ext cx="6882781" cy="914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85064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290" name="Picture 2" descr="https://attachment.outlook.office.net/owa/malcolmlowe@hotmail.co.uk/service.svc/s/GetFileAttachment?id=AQMkADAwATZiZmYAZC1jZGUxLWY4Y2UtMDACLTAwCgBGAAADuVW7Qmg4l0iti3BU7mIrSQcASWz8%2FknsVkKo%2BvJ4aaL%2FQwAAAgEMAAAASWz8%2FknsVkKo%2BvJ4aaL%2FQwACKcAAcwAAAAESABAAEdhMRTQ0AI9HsrV5t2R9xbU%3D&amp;X-OWA-CANARY=QKf7XG7LTEm5OJrMZmp7ouCIbLHoa9UYCbv0Ci8tuVY18vOIXH-zxDEqsT-zWBvHe2RhY8-z4rQ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cxMiwibmJmIjoxNTE3NzYwMTEyfQ.xEFnn5a2SKJqRlPTzN-qplYntTZvQPm0MGcZu5fagPNsUN28IW3l27ntrnTPmzkoklE7xmmtlIJW_U1U4Cw5UmUWpuGfUKdzmNHPOdGc5H0FbEce_8b-u6uIPgzjp42H82ObCZ4dyuA_ukJ8rBEfUR1oM_dnM_WVy2vrabwYi3rg2U5dW4IrCj4gnW43bnMJ7N-kpDQw2u0NR1PmEw2EXmBJrxQM0QxklQnGweon9bWxcK4wPKj4XjysuBqmGnghGGSNb_QaAIx0GFM9Q2ewfMiyhfICPUAhwXHmAPZg0LCZCHkE46vGc3DDHttcp_AZvJwotX_uxZD3Lvf53_KK2A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6359" y="-1143949"/>
            <a:ext cx="6863692" cy="9151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071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266" name="Picture 2" descr="https://attachment.outlook.office.net/owa/malcolmlowe@hotmail.co.uk/service.svc/s/GetFileAttachment?id=AQMkADAwATZiZmYAZC1jZGUxLWY4Y2UtMDACLTAwCgBGAAADuVW7Qmg4l0iti3BU7mIrSQcASWz8%2FknsVkKo%2BvJ4aaL%2FQwAAAgEMAAAASWz8%2FknsVkKo%2BvJ4aaL%2FQwACKcAAdAAAAAESABAAF6HTS%2FRE30W9EgGsCyrEHw%3D%3D&amp;X-OWA-CANARY=TYu1VDkV1Uq9ubQAunCL_KCNbdDoa9UYHzEPCIjx4bOemjrD-S4UDAXC0BkmXNqeUVl1hSDx5PY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cxMiwibmJmIjoxNTE3NzYwMTEyfQ.xEFnn5a2SKJqRlPTzN-qplYntTZvQPm0MGcZu5fagPNsUN28IW3l27ntrnTPmzkoklE7xmmtlIJW_U1U4Cw5UmUWpuGfUKdzmNHPOdGc5H0FbEce_8b-u6uIPgzjp42H82ObCZ4dyuA_ukJ8rBEfUR1oM_dnM_WVy2vrabwYi3rg2U5dW4IrCj4gnW43bnMJ7N-kpDQw2u0NR1PmEw2EXmBJrxQM0QxklQnGweon9bWxcK4wPKj4XjysuBqmGnghGGSNb_QaAIx0GFM9Q2ewfMiyhfICPUAhwXHmAPZg0LCZCHkE46vGc3DDHttcp_AZvJwotX_uxZD3Lvf53_KK2A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1" y="-1158280"/>
            <a:ext cx="6858000" cy="914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469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42" name="Picture 2" descr="https://attachment.outlook.office.net/owa/malcolmlowe@hotmail.co.uk/service.svc/s/GetFileAttachment?id=AQMkADAwATZiZmYAZC1jZGUxLWY4Y2UtMDACLTAwCgBGAAADuVW7Qmg4l0iti3BU7mIrSQcASWz8%2FknsVkKo%2BvJ4aaL%2FQwAAAgEMAAAASWz8%2FknsVkKo%2BvJ4aaL%2FQwACKcAAdQAAAAESABAAl3y1AY9jTUyc3Dfu0Ljwyw%3D%3D&amp;X-OWA-CANARY=zXrN6z2PNUKd-UW-N_wbwqDZ_xLpa9UYbo6Ov64FTqQVHH9TSPy8I1HAYC6p8_bt9ACh6GydWZw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cxMiwibmJmIjoxNTE3NzYwMTEyfQ.xEFnn5a2SKJqRlPTzN-qplYntTZvQPm0MGcZu5fagPNsUN28IW3l27ntrnTPmzkoklE7xmmtlIJW_U1U4Cw5UmUWpuGfUKdzmNHPOdGc5H0FbEce_8b-u6uIPgzjp42H82ObCZ4dyuA_ukJ8rBEfUR1oM_dnM_WVy2vrabwYi3rg2U5dW4IrCj4gnW43bnMJ7N-kpDQw2u0NR1PmEw2EXmBJrxQM0QxklQnGweon9bWxcK4wPKj4XjysuBqmGnghGGSNb_QaAIx0GFM9Q2ewfMiyhfICPUAhwXHmAPZg0LCZCHkE46vGc3DDHttcp_AZvJwotX_uxZD3Lvf53_KK2A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6968" y="-1139035"/>
            <a:ext cx="6850063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9865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218" name="Picture 2" descr="https://attachment.outlook.office.net/owa/malcolmlowe@hotmail.co.uk/service.svc/s/GetFileAttachment?id=AQMkADAwATZiZmYAZC1jZGUxLWY4Y2UtMDACLTAwCgBGAAADuVW7Qmg4l0iti3BU7mIrSQcASWz8%2FknsVkKo%2BvJ4aaL%2FQwAAAgEMAAAASWz8%2FknsVkKo%2BvJ4aaL%2FQwACKcAAdgAAAAESABAAg2ftQma3Mka7ryP%2FKRl4rQ%3D%3D&amp;X-OWA-CANARY=_KBBBLi-tkG9Alwoq7D74vDozTLpa9UY2GZYwwxFFQ0LQwcHLue0YWI-6VbSxt3y1H5LX-i3WH0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DcxMiwibmJmIjoxNTE3NzYwMTEyfQ.xEFnn5a2SKJqRlPTzN-qplYntTZvQPm0MGcZu5fagPNsUN28IW3l27ntrnTPmzkoklE7xmmtlIJW_U1U4Cw5UmUWpuGfUKdzmNHPOdGc5H0FbEce_8b-u6uIPgzjp42H82ObCZ4dyuA_ukJ8rBEfUR1oM_dnM_WVy2vrabwYi3rg2U5dW4IrCj4gnW43bnMJ7N-kpDQw2u0NR1PmEw2EXmBJrxQM0QxklQnGweon9bWxcK4wPKj4XjysuBqmGnghGGSNb_QaAIx0GFM9Q2ewfMiyhfICPUAhwXHmAPZg0LCZCHkE46vGc3DDHttcp_AZvJwotX_uxZD3Lvf53_KK2A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2" y="-1135063"/>
            <a:ext cx="6857998" cy="914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1539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4" name="Picture 2" descr="https://attachment.outlook.office.net/owa/malcolmlowe@hotmail.co.uk/service.svc/s/GetFileAttachment?id=AQMkADAwATZiZmYAZC1jZGUxLWY4Y2UtMDACLTAwCgBGAAADuVW7Qmg4l0iti3BU7mIrSQcASWz8%2FknsVkKo%2BvJ4aaL%2FQwAAAgEMAAAASWz8%2FknsVkKo%2BvJ4aaL%2FQwACKcAAdwAAAAESABAANagDkPaNyE6XNE4vpWtjFA%3D%3D&amp;X-OWA-CANARY=-gyTPTIuT0y5Xqmwh3y0s5DGgVrpa9UYKVNlTRmZAgzRe_-puRbDqNwC4eMnGX_ucoSbLb5_z4Y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AxMiwibmJmIjoxNTE3NzYwNDEyfQ.BJtyTjE1o-IzdfLVah8knVgQ10gb2wBtUo0SF-pQuC5iH7Ntq9SjhSB37iO9oFWhWQlFcrqHFvqfXiOfp742J0cVf6Qb2KfMEudgPYu6wL5Lq2Bu1136JioUx9qK18DFihin5RIC0UqfVE5iT4FW66eOn3FkZViT1aDeN1j645tHRGykU9fimx7K5XtBT-J8J4sQ8qpHIFOBRHXJM7UOMEBRTnyfLwoDDK5MkggabTtIhxbC8cWhLspmzfTs8nPIYZGmVh2wLEEIh2M80hPramJ9VTQQfBVLAntfbMcBYx-n1i5-u67eqs2deTyyMqpVfjMJeXrfJpZoIAu4YiBYd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6449"/>
            <a:ext cx="6857999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683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attachment.outlook.office.net/owa/malcolmlowe@hotmail.co.uk/service.svc/s/GetFileAttachment?id=AQMkADAwATZiZmYAZC1jZGUxLWY4Y2UtMDACLTAwCgBGAAADuVW7Qmg4l0iti3BU7mIrSQcASWz8%2FknsVkKo%2BvJ4aaL%2FQwAAAgEMAAAASWz8%2FknsVkKo%2BvJ4aaL%2FQwACKcAAeAAAAAESABAABxHPoVoHLEWzZKBSSXOVdQ%3D%3D&amp;X-OWA-CANARY=ywyYdx2cR0mzSe7x15s4_8ApHXjpa9UYOU3U2ipIjG8jKTHzpPp77HWJ4rrSNmh8U2NdSQhjcKo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AxMiwibmJmIjoxNTE3NzYwNDEyfQ.BJtyTjE1o-IzdfLVah8knVgQ10gb2wBtUo0SF-pQuC5iH7Ntq9SjhSB37iO9oFWhWQlFcrqHFvqfXiOfp742J0cVf6Qb2KfMEudgPYu6wL5Lq2Bu1136JioUx9qK18DFihin5RIC0UqfVE5iT4FW66eOn3FkZViT1aDeN1j645tHRGykU9fimx7K5XtBT-J8J4sQ8qpHIFOBRHXJM7UOMEBRTnyfLwoDDK5MkggabTtIhxbC8cWhLspmzfTs8nPIYZGmVh2wLEEIh2M80hPramJ9VTQQfBVLAntfbMcBYx-n1i5-u67eqs2deTyyMqpVfjMJeXrfJpZoIAu4YiBYd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1" y="-1143001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9945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attachment.outlook.office.net/owa/malcolmlowe@hotmail.co.uk/service.svc/s/GetFileAttachment?id=AQMkADAwATZiZmYAZC1jZGUxLWY4Y2UtMDACLTAwCgBGAAADuVW7Qmg4l0iti3BU7mIrSQcASWz8%2FknsVkKo%2BvJ4aaL%2FQwAAAgEMAAAASWz8%2FknsVkKo%2BvJ4aaL%2FQwACKcAAeQAAAAESABAA9SlAw6W4y0ysfzu7WXfiXw%3D%3D&amp;X-OWA-CANARY=UF6iXLDo6UmkKt6eafGD_2Bccrnpa9UYRPMRKe6qkZAnmebMsXcE7Bn7uWrzuBbJ9vMDygYmumI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AxMiwibmJmIjoxNTE3NzYwNDEyfQ.BJtyTjE1o-IzdfLVah8knVgQ10gb2wBtUo0SF-pQuC5iH7Ntq9SjhSB37iO9oFWhWQlFcrqHFvqfXiOfp742J0cVf6Qb2KfMEudgPYu6wL5Lq2Bu1136JioUx9qK18DFihin5RIC0UqfVE5iT4FW66eOn3FkZViT1aDeN1j645tHRGykU9fimx7K5XtBT-J8J4sQ8qpHIFOBRHXJM7UOMEBRTnyfLwoDDK5MkggabTtIhxbC8cWhLspmzfTs8nPIYZGmVh2wLEEIh2M80hPramJ9VTQQfBVLAntfbMcBYx-n1i5-u67eqs2deTyyMqpVfjMJeXrfJpZoIAu4YiBYd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8360" y="-1143000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4859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attachment.outlook.office.net/owa/malcolmlowe@hotmail.co.uk/service.svc/s/GetFileAttachment?id=AQMkADAwATZiZmYAZC1jZGUxLWY4Y2UtMDACLTAwCgBGAAADuVW7Qmg4l0iti3BU7mIrSQcASWz8%2FknsVkKo%2BvJ4aaL%2FQwAAAgEMAAAASWz8%2FknsVkKo%2BvJ4aaL%2FQwACKcAAegAAAAESABAAHuNodqEQ1kG0I9K5za1fHQ%3D%3D&amp;X-OWA-CANARY=vrR7eG62UEWFypRY-L9rzXB3-dLpa9UYfW5Wwd3sUAFe3Z3hruljT-ISNLOTvArSe3eGsNR3Tso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AxMiwibmJmIjoxNTE3NzYwNDEyfQ.BJtyTjE1o-IzdfLVah8knVgQ10gb2wBtUo0SF-pQuC5iH7Ntq9SjhSB37iO9oFWhWQlFcrqHFvqfXiOfp742J0cVf6Qb2KfMEudgPYu6wL5Lq2Bu1136JioUx9qK18DFihin5RIC0UqfVE5iT4FW66eOn3FkZViT1aDeN1j645tHRGykU9fimx7K5XtBT-J8J4sQ8qpHIFOBRHXJM7UOMEBRTnyfLwoDDK5MkggabTtIhxbC8cWhLspmzfTs8nPIYZGmVh2wLEEIh2M80hPramJ9VTQQfBVLAntfbMcBYx-n1i5-u67eqs2deTyyMqpVfjMJeXrfJpZoIAu4YiBYd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6823" y="-1143001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8977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attachment.outlook.office.net/owa/malcolmlowe@hotmail.co.uk/service.svc/s/GetFileAttachment?id=AQMkADAwATZiZmYAZC1jZGUxLWY4Y2UtMDACLTAwCgBGAAADuVW7Qmg4l0iti3BU7mIrSQcASWz8%2FknsVkKo%2BvJ4aaL%2FQwAAAgEMAAAASWz8%2FknsVkKo%2BvJ4aaL%2FQwACKcAAfAAAAAESABAAo3bw3G%2B7gkuBjzB7oEwGsg%3D%3D&amp;X-OWA-CANARY=JNVPLDc_aky_JemxGxSDexAbPUDqa9UYpRAmoKuFNCXGr9h-FDMpy0i1CfAjR_ruaW5ji9mx61U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MxMiwibmJmIjoxNTE3NzYwNzEyfQ.nJBkoWDLwmBmpBXFw2uFalkrndLxqSdVJqyCG56sDLzad0QjUgcOX9EAdEBXGhs1qG2r8pdPY0kYL6ZTqFYdiasPhv249Ol4bCPFgbmODy6q7nyGpJ-sEy_g_zrE1zntkrXz6JNEqvKXvBEjT3WdO-qejrCF7_Zdv1HZmVEPB8RVTrYvO5CUKKCbaM5BIKEgyQsrkKM9J8tY83zWkrjltgjhZQbPhV-YvoF1kI_18lnE0EQPWRc0vb-IzrqnXGLcFZRzvT8e0EEp-3kEOHd4mdw-RO-fzzW75qpXSTLtWh-IhFC5PeZsVIewcddZyuWkPlkbmQj3EhfZMjaJ6TS6h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3" y="-1143001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5211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attachment.outlook.office.net/owa/malcolmlowe@hotmail.co.uk/service.svc/s/GetFileAttachment?id=AQMkADAwATZiZmYAZC1jZGUxLWY4Y2UtMDACLTAwCgBGAAADuVW7Qmg4l0iti3BU7mIrSQcASWz8%2FknsVkKo%2BvJ4aaL%2FQwAAAgEMAAAASWz8%2FknsVkKo%2BvJ4aaL%2FQwACKcAAewAAAAESABAANB6LDDXi5UmrMpqLd0YmFA%3D%3D&amp;X-OWA-CANARY=uTZJ9JyDEEmTbfYvNf48ByAowfzpa9UYouUMRL-B5WoDoQGmoSL1lDD_sSWvmsBw4rk1EjUJats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AxMiwibmJmIjoxNTE3NzYwNDEyfQ.BJtyTjE1o-IzdfLVah8knVgQ10gb2wBtUo0SF-pQuC5iH7Ntq9SjhSB37iO9oFWhWQlFcrqHFvqfXiOfp742J0cVf6Qb2KfMEudgPYu6wL5Lq2Bu1136JioUx9qK18DFihin5RIC0UqfVE5iT4FW66eOn3FkZViT1aDeN1j645tHRGykU9fimx7K5XtBT-J8J4sQ8qpHIFOBRHXJM7UOMEBRTnyfLwoDDK5MkggabTtIhxbC8cWhLspmzfTs8nPIYZGmVh2wLEEIh2M80hPramJ9VTQQfBVLAntfbMcBYx-n1i5-u67eqs2deTyyMqpVfjMJeXrfJpZoIAu4YiBYd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1"/>
            <a:ext cx="6858000" cy="914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863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stone age boy imag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170" name="Picture 2" descr="https://attachment.outlook.office.net/owa/malcolmlowe@hotmail.co.uk/service.svc/s/GetFileAttachment?id=AQMkADAwATZiZmYAZC1jZGUxLWY4Y2UtMDACLTAwCgBGAAADuVW7Qmg4l0iti3BU7mIrSQcASWz8%2FknsVkKo%2BvJ4aaL%2FQwAAAgEMAAAASWz8%2FknsVkKo%2BvJ4aaL%2FQwACKcAAfgAAAAESABAALPZSLxP4AkCTcahK0wSsXA%3D%3D&amp;X-OWA-CANARY=7zMqA2sps0eQurKpS8NdWZDOqZXqa9UYcDd-BP6esoaa1VwVG5ojEGcM6vwnSxvbbgx9fYLH4g8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MxMiwibmJmIjoxNTE3NzYwNzEyfQ.nJBkoWDLwmBmpBXFw2uFalkrndLxqSdVJqyCG56sDLzad0QjUgcOX9EAdEBXGhs1qG2r8pdPY0kYL6ZTqFYdiasPhv249Ol4bCPFgbmODy6q7nyGpJ-sEy_g_zrE1zntkrXz6JNEqvKXvBEjT3WdO-qejrCF7_Zdv1HZmVEPB8RVTrYvO5CUKKCbaM5BIKEgyQsrkKM9J8tY83zWkrjltgjhZQbPhV-YvoF1kI_18lnE0EQPWRc0vb-IzrqnXGLcFZRzvT8e0EEp-3kEOHd4mdw-RO-fzzW75qpXSTLtWh-IhFC5PeZsVIewcddZyuWkPlkbmQj3EhfZMjaJ6TS6hQ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33661" y="-1152340"/>
            <a:ext cx="6876678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1890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attachment.outlook.office.net/owa/malcolmlowe@hotmail.co.uk/service.svc/s/GetFileAttachment?id=AQMkADAwATZiZmYAZC1jZGUxLWY4Y2UtMDACLTAwCgBGAAADuVW7Qmg4l0iti3BU7mIrSQcASWz8%2FknsVkKo%2BvJ4aaL%2FQwAAAgEMAAAASWz8%2FknsVkKo%2BvJ4aaL%2FQwACKcAAfwAAAAESABAAY0IMim5AqkKoqABuSiGmXGk%3D&amp;X-OWA-CANARY=gw44ajV4pU2Z3ljtzaA4VZBk7c_qa9UYRGntR3sg4TifPS9AVKZZfEMF5ILoQnU51IjTvxGzh-I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YxMiwibmJmIjoxNTE3NzYxMDEyfQ.YL-jqtYQ0_64PkkqrcghDwkpd5F-aL-2sEsFrZnAtjwGIrpexcXezEoTmEVTYkpUDvHlAXS9xdNIJPEebk8p2R43-pL2lGY_3w3WlF8ybajacZQqPvm_CqoI3EsDOh41B2CGfbtPeIYYGEJD37HahGeanpShxgPUxdmAJvVIzfSts7Pf2jdwVTnrliwEpM-ef56h0xL_s_2njBEgFYK638U6uDPM7dKKJin_8ygOKCqkl3-zmlyWPHz-uRwbPNJ7VYlukdpeGyc0cG8RhxZ_tMVwIg24AXYyIfpH920Vpq9osuTqQcCf6p05uPA-7HJbPXSj_L5ZfhSDPo7Ys1sfk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1005" y="-1143286"/>
            <a:ext cx="6859710" cy="914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35974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attachment.outlook.office.net/owa/malcolmlowe@hotmail.co.uk/service.svc/s/GetFileAttachment?id=AQMkADAwATZiZmYAZC1jZGUxLWY4Y2UtMDACLTAwCgBGAAADuVW7Qmg4l0iti3BU7mIrSQcASWz8%2FknsVkKo%2BvJ4aaL%2FQwAAAgEMAAAASWz8%2FknsVkKo%2BvJ4aaL%2FQwACKcAAgAAAAAESABAAbyebKpWqrUibU0ruL4oPhg%3D%3D&amp;X-OWA-CANARY=HCCWS6iGRUOCaylpYx71c6CZ4e_qa9UY7UIbfT9_2_zqJ1xNuDxA-SPucasaxEcJhJlydcAFtO8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YxMiwibmJmIjoxNTE3NzYxMDEyfQ.YL-jqtYQ0_64PkkqrcghDwkpd5F-aL-2sEsFrZnAtjwGIrpexcXezEoTmEVTYkpUDvHlAXS9xdNIJPEebk8p2R43-pL2lGY_3w3WlF8ybajacZQqPvm_CqoI3EsDOh41B2CGfbtPeIYYGEJD37HahGeanpShxgPUxdmAJvVIzfSts7Pf2jdwVTnrliwEpM-ef56h0xL_s_2njBEgFYK638U6uDPM7dKKJin_8ygOKCqkl3-zmlyWPHz-uRwbPNJ7VYlukdpeGyc0cG8RhxZ_tMVwIg24AXYyIfpH920Vpq9osuTqQcCf6p05uPA-7HJbPXSj_L5ZfhSDPo7Ys1sfkg&amp;owa=outlook.live.com&amp;isc=1&amp;isImagePreview=Tr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1" y="-1140348"/>
            <a:ext cx="6857999" cy="914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5504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attachment.outlook.office.net/owa/malcolmlowe@hotmail.co.uk/service.svc/s/GetAttachmentThumbnail?id=AQMkADAwATZiZmYAZC1jZGUxLWY4Y2UtMDACLTAwCgBGAAADuVW7Qmg4l0iti3BU7mIrSQcASWz8%2FknsVkKo%2BvJ4aaL%2FQwAAAgEMAAAASWz8%2FknsVkKo%2BvJ4aaL%2FQwACKcAAggAAAAESABAANxAY%2FOVCC0aHTfjaHCL51Q%3D%3D&amp;thumbnailType=2&amp;X-OWA-CANARY=aMLbQWofJU2z1wRQ0cD4dKC5Xi_ra9UYEJeKnMRj6RA-Qw4bx5EggK9LAr5HP7s6Wd8AoELDCzo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YxMiwibmJmIjoxNTE3NzYxMDEyfQ.YL-jqtYQ0_64PkkqrcghDwkpd5F-aL-2sEsFrZnAtjwGIrpexcXezEoTmEVTYkpUDvHlAXS9xdNIJPEebk8p2R43-pL2lGY_3w3WlF8ybajacZQqPvm_CqoI3EsDOh41B2CGfbtPeIYYGEJD37HahGeanpShxgPUxdmAJvVIzfSts7Pf2jdwVTnrliwEpM-ef56h0xL_s_2njBEgFYK638U6uDPM7dKKJin_8ygOKCqkl3-zmlyWPHz-uRwbPNJ7VYlukdpeGyc0cG8RhxZ_tMVwIg24AXYyIfpH920Vpq9osuTqQcCf6p05uPA-7HJbPXSj_L5ZfhSDPo7Ys1sfkg&amp;owa=outlook.live.com&amp;isc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1" y="-1143000"/>
            <a:ext cx="6857999" cy="9143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41911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attachment.outlook.office.net/owa/malcolmlowe@hotmail.co.uk/service.svc/s/GetAttachmentThumbnail?id=AQMkADAwATZiZmYAZC1jZGUxLWY4Y2UtMDACLTAwCgBGAAADuVW7Qmg4l0iti3BU7mIrSQcASWz8%2FknsVkKo%2BvJ4aaL%2FQwAAAgEMAAAASWz8%2FknsVkKo%2BvJ4aaL%2FQwACKcAAgwAAAAESABAA82I%2B4iQxU02by59AuCGj6Q%3D%3D&amp;thumbnailType=2&amp;X-OWA-CANARY=iTIblQiLZEqQwpCV4LRwzXAsG0jra9UYLHw2onHemL02fxJv6I3KEnPxf0XYgwvoRwr7hnp7PgI.&amp;token=eyJ0eXAiOiJKV1QiLCJhbGciOiJSUzI1NiIsIng1dCI6ImVuaDlCSnJWUFU1aWpWMXFqWmpWLWZMMmJjbyJ9.eyJ2ZXIiOiJFeGNoYW5nZS5DYWxsYmFjay5WMSIsImFwcGN0eHNlbmRlciI6Ik93YURvd25sb2FkQDg0ZGY5ZTdmLWU5ZjYtNDBhZi1iNDM1LWFhYWFhYWFhYWFhYSIsImFwcGN0eCI6IntcIm1zZXhjaHByb3RcIjpcIm93YVwiLFwicHJpbWFyeXNpZFwiOlwiUy0xLTI4MjctNDQyMzY1LTM0NTQxMzg1NzRcIixcInB1aWRcIjpcIjE4OTk5NDY2NjIwMzM2MTRcIixcIm9pZFwiOlwiMDAwNmJmZmQtY2RlMS1mOGNlLTAwMDAtMDAwMDAwMDAwMDAwXCIsXCJzY29wZVwiOlwiT3dhRG93bmxvYWRcIn0iLCJpc3MiOiIwMDAwMDAwMi0wMDAwLTBmZjEtY2UwMC0wMDAwMDAwMDAwMDBAODRkZjllN2YtZTlmNi00MGFmLWI0MzUtYWFhYWFhYWFhYWFhIiwiYXVkIjoiMDAwMDAwMDItMDAwMC0wZmYxLWNlMDAtMDAwMDAwMDAwMDAwL2F0dGFjaG1lbnQub3V0bG9vay5vZmZpY2UubmV0QDg0ZGY5ZTdmLWU5ZjYtNDBhZi1iNDM1LWFhYWFhYWFhYWFhYSIsImV4cCI6MTUxNzc2MTYxMiwibmJmIjoxNTE3NzYxMDEyfQ.YL-jqtYQ0_64PkkqrcghDwkpd5F-aL-2sEsFrZnAtjwGIrpexcXezEoTmEVTYkpUDvHlAXS9xdNIJPEebk8p2R43-pL2lGY_3w3WlF8ybajacZQqPvm_CqoI3EsDOh41B2CGfbtPeIYYGEJD37HahGeanpShxgPUxdmAJvVIzfSts7Pf2jdwVTnrliwEpM-ef56h0xL_s_2njBEgFYK638U6uDPM7dKKJin_8ygOKCqkl3-zmlyWPHz-uRwbPNJ7VYlukdpeGyc0cG8RhxZ_tMVwIg24AXYyIfpH920Vpq9osuTqQcCf6p05uPA-7HJbPXSj_L5ZfhSDPo7Ys1sfkg&amp;owa=outlook.live.com&amp;isc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43000" y="-1143000"/>
            <a:ext cx="6858000" cy="91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528517"/>
      </p:ext>
    </p:extLst>
  </p:cSld>
  <p:clrMapOvr>
    <a:masterClrMapping/>
  </p:clrMapOvr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1798</TotalTime>
  <Words>0</Words>
  <Application>Microsoft Macintosh PowerPoint</Application>
  <PresentationFormat>On-screen Show (4:3)</PresentationFormat>
  <Paragraphs>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Franklin Gothic Book</vt:lpstr>
      <vt:lpstr>Wingdings 2</vt:lpstr>
      <vt:lpstr>Technic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Malcolm Lowe</dc:creator>
  <cp:lastModifiedBy>E Sharratt</cp:lastModifiedBy>
  <cp:revision>430</cp:revision>
  <dcterms:created xsi:type="dcterms:W3CDTF">2013-09-06T06:48:17Z</dcterms:created>
  <dcterms:modified xsi:type="dcterms:W3CDTF">2021-01-06T15:01:15Z</dcterms:modified>
</cp:coreProperties>
</file>