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1" r:id="rId6"/>
    <p:sldId id="263" r:id="rId7"/>
    <p:sldId id="264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51592-519B-804C-9570-63CDD1530B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D87B83-549D-DD41-A161-54EFB33A17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D93-5B6F-E249-AD5E-585E266E2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79500-F406-C544-92E0-7CB7C1431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5E46B-37C2-E241-B3B2-1C679CA66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61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E84FD-3B9E-3449-A7CE-F78166DD7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0B9BB-B715-C047-B2D5-E85B3C863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9203D-B2A0-4F45-9F0D-4E93EDD90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25D57-1583-B74B-B6C3-F3CCB9F3D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71D14-D4AE-C94B-A9FC-A5456D212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4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9B322-6A73-0746-A8DE-92CEE219C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68AFE-5E0D-2342-97F9-64A47CC6D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45300-B3FE-3345-AE45-56608F4DF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DAA28-3AEF-804D-9F46-F6B06F16E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90432-A7EA-534B-8B43-F8190DABB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2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62DD4-F419-E642-ABA3-C77D35ADC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C1E8A-3C56-D946-A671-6D1905D647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BD55EC-20C2-EC4D-A8BD-69F3CFE0AA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B96B62-FA52-DD45-894E-456E21DE8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F5E583-A126-EE48-93E3-3FB98C76E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6318F-88D8-1C4B-8C34-8A92D7508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965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1A9C5-1363-894C-9C98-8806FEA65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8BF097-CBF6-F545-AF0A-99AAAAC62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1CE3D1-340C-734E-914D-6BA31F74DF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77E9D3-693C-684B-BB15-A662097B4F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B5D2A5-5FBC-384D-BB0E-A618207A5A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898FFF-EAC8-B346-A757-88C40E5F1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837470-414C-9F4B-B8EF-73914A668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8F8958-6287-264B-9F2B-8375A6189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81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5ADF1-A6D7-D645-97B8-76F5CEBA2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A28080-631E-5148-A32C-3C54AE9B2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6660DC-6409-714E-8B9D-CB2D16E4D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D485B8-D4AE-D048-87FB-1C4EFD2D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28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5B8CDD-D0D0-DD45-8B21-9F6F1C16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51CBBD-086F-5442-9260-E0F1DF868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8B1A7-3042-8449-B646-869E44E28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33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D1A08-BAF5-444B-9F64-0521C2747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641E4-170E-4A42-9AFD-02A08B5C7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3510E-B8AE-1D47-BBDC-3DB19FF1A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190CE-AE64-6C48-920F-A6E4BFFEF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07D013-E7DD-BB4A-A9C8-2AB87402C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D6CB34-2E23-9147-AD3E-9F8AE025B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162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960F4-DFFA-9D41-9155-A1E6F841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08D8C1-B638-A24C-ABCB-2115DA62BA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560D61-44CE-A848-8396-DC58E6D15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698E58-22A7-8047-B427-187299DB1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0FBA3A-7B1C-9047-92B3-CFDEB104A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577C22-A020-3540-811E-24E4D44CB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7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47625-ACC6-424F-A0EA-188AD7C6E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E11AB6-0B37-DE49-9D08-F1CF21E6A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0C525-0B08-964B-8891-7CF1FB07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9509F7-D97E-A440-94EE-679275119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D2BF0-0511-7245-BDAB-7584418DD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54129-96E2-4549-9627-E51A63EB9D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D3A9E-63A5-6F44-AF94-CCCCFDCA89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A136F-85D9-6A4A-977F-7681F1D84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23502-15EE-794C-8A49-74EA8CD27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BC1CB-AB4C-B74B-AF21-4E52BC1D0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05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B8F73-EA61-744B-9FBF-ABA3FD833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E3E953-07EB-FA40-B618-FFD5F28A8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0B388-1004-084E-A303-6F210A7A75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FB0BF-5090-A941-934E-B98C0B552BB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F3929-9CB4-0148-BB2A-783D71FD9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DDEF2B-ADB8-5542-83CF-DB9A7801F3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2CD0B-86E6-4D42-B386-015AB1356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494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9035B-F294-3942-BAAC-6BD4BD801C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6C5488-B5DA-1843-B152-4F7BF63505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3">
            <a:extLst>
              <a:ext uri="{FF2B5EF4-FFF2-40B4-BE49-F238E27FC236}">
                <a16:creationId xmlns:a16="http://schemas.microsoft.com/office/drawing/2014/main" id="{0FFA2880-BFDB-104B-AFDC-2E2F13CEF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7" y="-1245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79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9895E-D4C0-A142-BE26-4BC671F11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D2747FD-F7C2-784D-B1E8-5CD43997F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32530"/>
          </a:xfrm>
        </p:spPr>
      </p:pic>
    </p:spTree>
    <p:extLst>
      <p:ext uri="{BB962C8B-B14F-4D97-AF65-F5344CB8AC3E}">
        <p14:creationId xmlns:p14="http://schemas.microsoft.com/office/powerpoint/2010/main" val="145776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D71C7-52C2-9545-9BAB-C5FEC0D4F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1357655-BB0A-0D48-A121-D0BF5BE9C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312" y="1825625"/>
            <a:ext cx="3039376" cy="4351338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5C7AF18-814A-F64D-AE23-AC06C0293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18" y="719666"/>
            <a:ext cx="3783763" cy="5418667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86515553-A923-4D4F-8358-A6384A0AF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18" y="719666"/>
            <a:ext cx="3783763" cy="5418667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28726657-48EB-0C40-A1A4-D2864A3B7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410"/>
            <a:ext cx="12192000" cy="698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46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54E45-8774-DE48-82F8-627FC7C81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0D88EC5-3B4D-7F4B-A5E2-34E7CAA3A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06" y="336585"/>
            <a:ext cx="4789277" cy="6156290"/>
          </a:xfrm>
        </p:spPr>
      </p:pic>
    </p:spTree>
    <p:extLst>
      <p:ext uri="{BB962C8B-B14F-4D97-AF65-F5344CB8AC3E}">
        <p14:creationId xmlns:p14="http://schemas.microsoft.com/office/powerpoint/2010/main" val="3489047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D37E46C-9B00-6E4A-A2E0-21ABC78043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19" r="1" b="32522"/>
          <a:stretch/>
        </p:blipFill>
        <p:spPr>
          <a:xfrm>
            <a:off x="363294" y="1892549"/>
            <a:ext cx="5252098" cy="4965450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513762C9-185F-9A4B-BE6B-6B690C295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7826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8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03CBA-1E02-1247-828E-89749C65C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CD58D24-7EA2-2E4B-B4DD-27D7F9F93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238"/>
            <a:ext cx="7938265" cy="2210288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EAF7AFE0-E990-C747-8281-74D497C97B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821" y="2200737"/>
            <a:ext cx="10481715" cy="286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15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FD620-403C-CF41-BE23-AEE990CAF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1765781-9A48-2C4E-9C9E-C05CBA9B3F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89" y="365125"/>
            <a:ext cx="5013352" cy="4164833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F90632B7-5AD9-9C49-A456-8A48A04CB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330" y="1325563"/>
            <a:ext cx="6957670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94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63A8A-E8E0-1947-BB90-43DF246ED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Summing up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72F94-1B7E-5747-BB7A-CC2FD91FEE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It’s unique in its own way</a:t>
            </a:r>
          </a:p>
          <a:p>
            <a:endParaRPr lang="en-GB" dirty="0"/>
          </a:p>
          <a:p>
            <a:r>
              <a:rPr lang="en-GB" dirty="0"/>
              <a:t>It’s got a nice atmosphere </a:t>
            </a:r>
          </a:p>
          <a:p>
            <a:endParaRPr lang="en-GB" dirty="0"/>
          </a:p>
          <a:p>
            <a:r>
              <a:rPr lang="en-GB" dirty="0"/>
              <a:t>Since my sister goes there I can feel more at ease with someone I know going there ( as well as some people from </a:t>
            </a:r>
            <a:r>
              <a:rPr lang="en-GB" dirty="0" err="1"/>
              <a:t>Anahilt</a:t>
            </a:r>
            <a:r>
              <a:rPr lang="en-GB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995270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Summing 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wright</dc:creator>
  <cp:lastModifiedBy>lisa wright</cp:lastModifiedBy>
  <cp:revision>3</cp:revision>
  <dcterms:created xsi:type="dcterms:W3CDTF">2020-06-10T10:20:55Z</dcterms:created>
  <dcterms:modified xsi:type="dcterms:W3CDTF">2020-06-11T12:12:47Z</dcterms:modified>
</cp:coreProperties>
</file>