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F2DE79-DCD6-4007-91E1-7D290A922A37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88D96-7E33-4727-8E5E-CE40EE213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99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Adult Guidance Insert photographs accordingly.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640D1603-C955-45FB-80E4-12BC5F38FBDB}" type="slidenum">
              <a:rPr lang="en-GB" altLang="en-US">
                <a:latin typeface="Calibri" panose="020F0502020204030204" pitchFamily="34" charset="0"/>
              </a:rPr>
              <a:pPr/>
              <a:t>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54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Adult Guidance Insert photographs accordingly.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9DD5ADD6-3110-46DA-826F-DD0D9D83C90C}" type="slidenum">
              <a:rPr lang="en-GB" altLang="en-US">
                <a:latin typeface="Calibri" panose="020F0502020204030204" pitchFamily="34" charset="0"/>
              </a:rPr>
              <a:pPr/>
              <a:t>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285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Adult Guidance Insert photographs accordingly.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460874EA-3DFA-4DE0-8144-B1DAA3658EA9}" type="slidenum">
              <a:rPr lang="en-GB" altLang="en-US">
                <a:latin typeface="Calibri" panose="020F0502020204030204" pitchFamily="34" charset="0"/>
              </a:rPr>
              <a:pPr/>
              <a:t>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701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Adult Guidance Insert photographs accordingly.</a:t>
            </a: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BF5B6DD2-CA93-4EC9-BBD3-58313C871E88}" type="slidenum">
              <a:rPr lang="en-GB" altLang="en-US">
                <a:latin typeface="Calibri" panose="020F0502020204030204" pitchFamily="34" charset="0"/>
              </a:rPr>
              <a:pPr/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420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Adult Guidance Insert photographs accordingly.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fld id="{0042B6E9-E5DF-490E-9D66-C9F685E41E4F}" type="slidenum">
              <a:rPr lang="en-GB" altLang="en-US">
                <a:latin typeface="Calibri" panose="020F0502020204030204" pitchFamily="34" charset="0"/>
              </a:rPr>
              <a:pPr/>
              <a:t>13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88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256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363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791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773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40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607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92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851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41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33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7443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31793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4690E-A0E0-4E28-8151-D2A3CDA323A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335E8E-B404-4C52-ADF5-4ED55471FB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397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2697164" y="765175"/>
            <a:ext cx="679767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 smtClean="0">
                <a:solidFill>
                  <a:srgbClr val="4AB5F7"/>
                </a:solidFill>
                <a:latin typeface="Comic Sans MS" panose="030F0702030302020204" pitchFamily="66" charset="0"/>
              </a:rPr>
              <a:t>Town</a:t>
            </a:r>
            <a:endParaRPr lang="en-GB" altLang="en-US" sz="4000" b="1" dirty="0">
              <a:solidFill>
                <a:srgbClr val="4AB5F7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4445001" y="1530351"/>
            <a:ext cx="3432175" cy="3432175"/>
          </a:xfrm>
          <a:prstGeom prst="ellipse">
            <a:avLst/>
          </a:prstGeom>
          <a:solidFill>
            <a:srgbClr val="FE86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6628" name="Group 5"/>
          <p:cNvGrpSpPr>
            <a:grpSpLocks/>
          </p:cNvGrpSpPr>
          <p:nvPr/>
        </p:nvGrpSpPr>
        <p:grpSpPr bwMode="auto">
          <a:xfrm>
            <a:off x="3903664" y="2141539"/>
            <a:ext cx="4384675" cy="2574925"/>
            <a:chOff x="1372383" y="1815385"/>
            <a:chExt cx="5509095" cy="3233968"/>
          </a:xfrm>
        </p:grpSpPr>
        <p:pic>
          <p:nvPicPr>
            <p:cNvPr id="26630" name="Picture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5185"/>
            <a:stretch>
              <a:fillRect/>
            </a:stretch>
          </p:blipFill>
          <p:spPr bwMode="auto">
            <a:xfrm>
              <a:off x="1372383" y="1815385"/>
              <a:ext cx="2966529" cy="3233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648" r="-323"/>
            <a:stretch>
              <a:fillRect/>
            </a:stretch>
          </p:blipFill>
          <p:spPr bwMode="auto">
            <a:xfrm>
              <a:off x="4188940" y="1815386"/>
              <a:ext cx="2692538" cy="3233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3978275" y="4835526"/>
            <a:ext cx="457200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B0F0"/>
                </a:solidFill>
              </a:rPr>
              <a:t/>
            </a:r>
            <a:br>
              <a:rPr lang="en-GB" altLang="en-US">
                <a:solidFill>
                  <a:srgbClr val="00B0F0"/>
                </a:solidFill>
              </a:rPr>
            </a:br>
            <a:r>
              <a:rPr lang="en-GB" altLang="en-US" sz="2400">
                <a:solidFill>
                  <a:srgbClr val="00B0F0"/>
                </a:solidFill>
                <a:latin typeface="Comic Sans MS" panose="030F0702030302020204" pitchFamily="66" charset="0"/>
              </a:rPr>
              <a:t>Here are some pictures showing what you would find in the town.</a:t>
            </a:r>
          </a:p>
        </p:txBody>
      </p:sp>
    </p:spTree>
    <p:extLst>
      <p:ext uri="{BB962C8B-B14F-4D97-AF65-F5344CB8AC3E}">
        <p14:creationId xmlns:p14="http://schemas.microsoft.com/office/powerpoint/2010/main" val="417534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1985964" y="1728789"/>
            <a:ext cx="8220075" cy="4243387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sz="6600">
                <a:solidFill>
                  <a:srgbClr val="00B0F0"/>
                </a:solidFill>
              </a:rPr>
              <a:t>Good things about living in the town</a:t>
            </a:r>
          </a:p>
          <a:p>
            <a:pPr marL="0" indent="0" algn="ctr">
              <a:buNone/>
            </a:pPr>
            <a:r>
              <a:rPr lang="en-GB" altLang="en-US" sz="6600">
                <a:solidFill>
                  <a:srgbClr val="00B0F0"/>
                </a:solidFill>
              </a:rPr>
              <a:t>(the pros)</a:t>
            </a:r>
          </a:p>
        </p:txBody>
      </p:sp>
    </p:spTree>
    <p:extLst>
      <p:ext uri="{BB962C8B-B14F-4D97-AF65-F5344CB8AC3E}">
        <p14:creationId xmlns:p14="http://schemas.microsoft.com/office/powerpoint/2010/main" val="1369721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9" y="436563"/>
            <a:ext cx="8231187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777409" y="762866"/>
            <a:ext cx="45720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school  </a:t>
            </a:r>
          </a:p>
        </p:txBody>
      </p:sp>
    </p:spTree>
    <p:extLst>
      <p:ext uri="{BB962C8B-B14F-4D97-AF65-F5344CB8AC3E}">
        <p14:creationId xmlns:p14="http://schemas.microsoft.com/office/powerpoint/2010/main" val="20488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0" y="874714"/>
            <a:ext cx="8547100" cy="571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388705" y="1253194"/>
            <a:ext cx="5903843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cinema to visit </a:t>
            </a:r>
          </a:p>
        </p:txBody>
      </p:sp>
    </p:spTree>
    <p:extLst>
      <p:ext uri="{BB962C8B-B14F-4D97-AF65-F5344CB8AC3E}">
        <p14:creationId xmlns:p14="http://schemas.microsoft.com/office/powerpoint/2010/main" val="54182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9" y="504825"/>
            <a:ext cx="8772525" cy="584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249005" y="770594"/>
            <a:ext cx="5903843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play park to visit </a:t>
            </a:r>
          </a:p>
        </p:txBody>
      </p:sp>
    </p:spTree>
    <p:extLst>
      <p:ext uri="{BB962C8B-B14F-4D97-AF65-F5344CB8AC3E}">
        <p14:creationId xmlns:p14="http://schemas.microsoft.com/office/powerpoint/2010/main" val="304860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463550"/>
            <a:ext cx="3741738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40836" y="5122828"/>
            <a:ext cx="3419061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5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bus station</a:t>
            </a:r>
          </a:p>
        </p:txBody>
      </p:sp>
      <p:pic>
        <p:nvPicPr>
          <p:cNvPr id="31748" name="Picture 4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4" y="471488"/>
            <a:ext cx="4770437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60436" y="5122828"/>
            <a:ext cx="4048539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5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train station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39987" y="636967"/>
            <a:ext cx="5112026" cy="86177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5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more transport</a:t>
            </a:r>
          </a:p>
        </p:txBody>
      </p:sp>
    </p:spTree>
    <p:extLst>
      <p:ext uri="{BB962C8B-B14F-4D97-AF65-F5344CB8AC3E}">
        <p14:creationId xmlns:p14="http://schemas.microsoft.com/office/powerpoint/2010/main" val="149563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07193" y="4648712"/>
            <a:ext cx="7694083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shopping centre with lots of shops</a:t>
            </a:r>
          </a:p>
        </p:txBody>
      </p:sp>
      <p:sp>
        <p:nvSpPr>
          <p:cNvPr id="32772" name="Rectangle 3"/>
          <p:cNvSpPr>
            <a:spLocks noChangeArrowheads="1"/>
          </p:cNvSpPr>
          <p:nvPr/>
        </p:nvSpPr>
        <p:spPr bwMode="auto">
          <a:xfrm>
            <a:off x="3852863" y="6211888"/>
            <a:ext cx="45720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BPreplay" pitchFamily="50" charset="0"/>
              </a:rPr>
              <a:t>Photo courtesy of Ben124.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5470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26463" y="438150"/>
            <a:ext cx="7694083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4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multi storey car park with lots of parking spaces</a:t>
            </a:r>
          </a:p>
        </p:txBody>
      </p:sp>
      <p:sp>
        <p:nvSpPr>
          <p:cNvPr id="34820" name="Rectangle 3"/>
          <p:cNvSpPr>
            <a:spLocks noChangeArrowheads="1"/>
          </p:cNvSpPr>
          <p:nvPr/>
        </p:nvSpPr>
        <p:spPr bwMode="auto">
          <a:xfrm>
            <a:off x="3810000" y="6211888"/>
            <a:ext cx="45720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BPreplay" pitchFamily="50" charset="0"/>
              </a:rPr>
              <a:t>Photo courtesy of Fiery Fred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387789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99862" y="5035827"/>
            <a:ext cx="7773871" cy="93871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55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office blocks – more jobs</a:t>
            </a:r>
          </a:p>
        </p:txBody>
      </p:sp>
      <p:sp>
        <p:nvSpPr>
          <p:cNvPr id="36868" name="Rectangle 3"/>
          <p:cNvSpPr>
            <a:spLocks noChangeArrowheads="1"/>
          </p:cNvSpPr>
          <p:nvPr/>
        </p:nvSpPr>
        <p:spPr bwMode="auto">
          <a:xfrm>
            <a:off x="3810000" y="6211888"/>
            <a:ext cx="45720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BPreplay" pitchFamily="50" charset="0"/>
              </a:rPr>
              <a:t>Photo courtesy of Gene Hunt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29712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1" y="517525"/>
            <a:ext cx="8766175" cy="584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28732" y="5464650"/>
            <a:ext cx="7739269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large supermarket</a:t>
            </a:r>
          </a:p>
        </p:txBody>
      </p:sp>
    </p:spTree>
    <p:extLst>
      <p:ext uri="{BB962C8B-B14F-4D97-AF65-F5344CB8AC3E}">
        <p14:creationId xmlns:p14="http://schemas.microsoft.com/office/powerpoint/2010/main" val="1652857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/>
          <p:cNvSpPr/>
          <p:nvPr/>
        </p:nvSpPr>
        <p:spPr bwMode="auto">
          <a:xfrm>
            <a:off x="1981201" y="438150"/>
            <a:ext cx="8220075" cy="5957888"/>
          </a:xfrm>
          <a:prstGeom prst="roundRect">
            <a:avLst>
              <a:gd name="adj" fmla="val 264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44196" y="4158382"/>
            <a:ext cx="7694083" cy="193899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football stadium to go and watch a match</a:t>
            </a:r>
          </a:p>
        </p:txBody>
      </p:sp>
      <p:sp>
        <p:nvSpPr>
          <p:cNvPr id="39940" name="Rectangle 3"/>
          <p:cNvSpPr>
            <a:spLocks noChangeArrowheads="1"/>
          </p:cNvSpPr>
          <p:nvPr/>
        </p:nvSpPr>
        <p:spPr bwMode="auto">
          <a:xfrm>
            <a:off x="3852863" y="6211888"/>
            <a:ext cx="45720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BPreplay" pitchFamily="50" charset="0"/>
              </a:rPr>
              <a:t>Photo courtesy of stacey.cavanagh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01636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1981201" y="485775"/>
            <a:ext cx="8220075" cy="1595438"/>
          </a:xfrm>
        </p:spPr>
        <p:txBody>
          <a:bodyPr/>
          <a:lstStyle/>
          <a:p>
            <a:endParaRPr lang="en-GB" altLang="en-US" smtClean="0"/>
          </a:p>
        </p:txBody>
      </p:sp>
      <p:pic>
        <p:nvPicPr>
          <p:cNvPr id="41987" name="Picture 2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06576" y="379414"/>
            <a:ext cx="8569325" cy="60991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816720" y="4671311"/>
            <a:ext cx="7931546" cy="16312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hospital – an important service </a:t>
            </a:r>
          </a:p>
        </p:txBody>
      </p:sp>
    </p:spTree>
    <p:extLst>
      <p:ext uri="{BB962C8B-B14F-4D97-AF65-F5344CB8AC3E}">
        <p14:creationId xmlns:p14="http://schemas.microsoft.com/office/powerpoint/2010/main" val="405046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ChangeArrowheads="1"/>
          </p:cNvSpPr>
          <p:nvPr/>
        </p:nvSpPr>
        <p:spPr bwMode="auto">
          <a:xfrm>
            <a:off x="3852863" y="6211888"/>
            <a:ext cx="45720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BPreplay" pitchFamily="50" charset="0"/>
              </a:rPr>
              <a:t>Photo courtesy of garryknight (@flickr.com) - granted under creative commons licence - attribution</a:t>
            </a:r>
          </a:p>
        </p:txBody>
      </p:sp>
      <p:pic>
        <p:nvPicPr>
          <p:cNvPr id="43011" name="Picture 10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1" y="520700"/>
            <a:ext cx="8315325" cy="581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981080" y="4918710"/>
            <a:ext cx="8567650" cy="14773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5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police station – an important service</a:t>
            </a:r>
          </a:p>
        </p:txBody>
      </p:sp>
    </p:spTree>
    <p:extLst>
      <p:ext uri="{BB962C8B-B14F-4D97-AF65-F5344CB8AC3E}">
        <p14:creationId xmlns:p14="http://schemas.microsoft.com/office/powerpoint/2010/main" val="3788202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1981201" y="485775"/>
            <a:ext cx="8220075" cy="1595438"/>
          </a:xfrm>
        </p:spPr>
        <p:txBody>
          <a:bodyPr/>
          <a:lstStyle/>
          <a:p>
            <a:endParaRPr lang="en-GB" altLang="en-US" smtClean="0"/>
          </a:p>
        </p:txBody>
      </p:sp>
      <p:pic>
        <p:nvPicPr>
          <p:cNvPr id="45059" name="Picture 2" descr="See the source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71664" y="315913"/>
            <a:ext cx="8040687" cy="6030912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19373" y="4776647"/>
            <a:ext cx="9143725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fire station – </a:t>
            </a:r>
          </a:p>
          <a:p>
            <a:pPr algn="ctr">
              <a:defRPr/>
            </a:pPr>
            <a:r>
              <a:rPr lang="en-GB" sz="48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an important service</a:t>
            </a:r>
          </a:p>
        </p:txBody>
      </p:sp>
    </p:spTree>
    <p:extLst>
      <p:ext uri="{BB962C8B-B14F-4D97-AF65-F5344CB8AC3E}">
        <p14:creationId xmlns:p14="http://schemas.microsoft.com/office/powerpoint/2010/main" val="289173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Content Placeholder 2"/>
          <p:cNvSpPr>
            <a:spLocks noGrp="1"/>
          </p:cNvSpPr>
          <p:nvPr>
            <p:ph idx="1"/>
          </p:nvPr>
        </p:nvSpPr>
        <p:spPr>
          <a:xfrm>
            <a:off x="1985964" y="1636713"/>
            <a:ext cx="8220075" cy="4241800"/>
          </a:xfrm>
        </p:spPr>
        <p:txBody>
          <a:bodyPr/>
          <a:lstStyle/>
          <a:p>
            <a:pPr marL="0" indent="0" algn="ctr">
              <a:buNone/>
            </a:pPr>
            <a:r>
              <a:rPr lang="en-GB" altLang="en-US" sz="6600">
                <a:solidFill>
                  <a:srgbClr val="00B0F0"/>
                </a:solidFill>
              </a:rPr>
              <a:t>Bad things about living in the town</a:t>
            </a:r>
          </a:p>
          <a:p>
            <a:pPr marL="0" indent="0" algn="ctr">
              <a:buNone/>
            </a:pPr>
            <a:r>
              <a:rPr lang="en-GB" altLang="en-US" sz="6600">
                <a:solidFill>
                  <a:srgbClr val="00B0F0"/>
                </a:solidFill>
              </a:rPr>
              <a:t>(the cons)</a:t>
            </a:r>
          </a:p>
        </p:txBody>
      </p:sp>
    </p:spTree>
    <p:extLst>
      <p:ext uri="{BB962C8B-B14F-4D97-AF65-F5344CB8AC3E}">
        <p14:creationId xmlns:p14="http://schemas.microsoft.com/office/powerpoint/2010/main" val="26518544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busy belfast street Belfast,Northern Ireland-U.K -may 23,2015  sunny busy Donegall Place  in belfast city center. Donegall place is the city's main shopping street, towards Belfast city hall. Belfast Stock Photo">
            <a:extLst>
              <a:ext uri="{FF2B5EF4-FFF2-40B4-BE49-F238E27FC236}">
                <a16:creationId xmlns:a16="http://schemas.microsoft.com/office/drawing/2014/main" id="{84F0DDBC-373F-4BAD-9BBD-2F2653D17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228600"/>
            <a:ext cx="8534400" cy="640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89CB6D-7F84-487B-B2EF-BBCCAA56119B}"/>
              </a:ext>
            </a:extLst>
          </p:cNvPr>
          <p:cNvSpPr txBox="1"/>
          <p:nvPr/>
        </p:nvSpPr>
        <p:spPr>
          <a:xfrm>
            <a:off x="2796209" y="5507145"/>
            <a:ext cx="6964018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busy crowded street</a:t>
            </a:r>
          </a:p>
        </p:txBody>
      </p:sp>
    </p:spTree>
    <p:extLst>
      <p:ext uri="{BB962C8B-B14F-4D97-AF65-F5344CB8AC3E}">
        <p14:creationId xmlns:p14="http://schemas.microsoft.com/office/powerpoint/2010/main" val="34498812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ee the source image">
            <a:extLst>
              <a:ext uri="{FF2B5EF4-FFF2-40B4-BE49-F238E27FC236}">
                <a16:creationId xmlns:a16="http://schemas.microsoft.com/office/drawing/2014/main" id="{13FF3103-AB0B-4ED0-9BD4-8FF4B6AB7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503239"/>
            <a:ext cx="8940800" cy="602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F404070-E773-480D-A810-E027A3467D79}"/>
              </a:ext>
            </a:extLst>
          </p:cNvPr>
          <p:cNvSpPr txBox="1"/>
          <p:nvPr/>
        </p:nvSpPr>
        <p:spPr>
          <a:xfrm>
            <a:off x="4313584" y="5517660"/>
            <a:ext cx="45720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noisy town</a:t>
            </a:r>
          </a:p>
        </p:txBody>
      </p:sp>
    </p:spTree>
    <p:extLst>
      <p:ext uri="{BB962C8B-B14F-4D97-AF65-F5344CB8AC3E}">
        <p14:creationId xmlns:p14="http://schemas.microsoft.com/office/powerpoint/2010/main" val="4098088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See the source image">
            <a:extLst>
              <a:ext uri="{FF2B5EF4-FFF2-40B4-BE49-F238E27FC236}">
                <a16:creationId xmlns:a16="http://schemas.microsoft.com/office/drawing/2014/main" id="{7E44D6AB-34AF-4996-A490-91CDD404DE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5139" y="698501"/>
            <a:ext cx="8721725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17A5E8C-2F0F-4B00-9053-6B9A8A09131D}"/>
              </a:ext>
            </a:extLst>
          </p:cNvPr>
          <p:cNvSpPr txBox="1"/>
          <p:nvPr/>
        </p:nvSpPr>
        <p:spPr>
          <a:xfrm>
            <a:off x="3703614" y="5517660"/>
            <a:ext cx="45720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traffic jam</a:t>
            </a:r>
          </a:p>
        </p:txBody>
      </p:sp>
    </p:spTree>
    <p:extLst>
      <p:ext uri="{BB962C8B-B14F-4D97-AF65-F5344CB8AC3E}">
        <p14:creationId xmlns:p14="http://schemas.microsoft.com/office/powerpoint/2010/main" val="33346165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ee the source image">
            <a:extLst>
              <a:ext uri="{FF2B5EF4-FFF2-40B4-BE49-F238E27FC236}">
                <a16:creationId xmlns:a16="http://schemas.microsoft.com/office/drawing/2014/main" id="{103A3961-A013-488A-BCD2-28BB84B90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400" y="436563"/>
            <a:ext cx="83312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D118826-2B8D-48BD-A790-AFE233F81302}"/>
              </a:ext>
            </a:extLst>
          </p:cNvPr>
          <p:cNvSpPr txBox="1"/>
          <p:nvPr/>
        </p:nvSpPr>
        <p:spPr>
          <a:xfrm>
            <a:off x="3703614" y="5517660"/>
            <a:ext cx="4572000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6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less fresh air</a:t>
            </a:r>
          </a:p>
        </p:txBody>
      </p:sp>
    </p:spTree>
    <p:extLst>
      <p:ext uri="{BB962C8B-B14F-4D97-AF65-F5344CB8AC3E}">
        <p14:creationId xmlns:p14="http://schemas.microsoft.com/office/powerpoint/2010/main" val="36523015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ee the source image">
            <a:extLst>
              <a:ext uri="{FF2B5EF4-FFF2-40B4-BE49-F238E27FC236}">
                <a16:creationId xmlns:a16="http://schemas.microsoft.com/office/drawing/2014/main" id="{AFECF208-5810-4592-A5B9-A64CF6D1ED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76239"/>
            <a:ext cx="8736012" cy="628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15C6A56-819A-4EB4-B124-9F9022304F72}"/>
              </a:ext>
            </a:extLst>
          </p:cNvPr>
          <p:cNvSpPr txBox="1"/>
          <p:nvPr/>
        </p:nvSpPr>
        <p:spPr>
          <a:xfrm>
            <a:off x="2589420" y="375847"/>
            <a:ext cx="7013161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more expensive to live in the </a:t>
            </a:r>
          </a:p>
          <a:p>
            <a:pPr algn="ctr">
              <a:defRPr/>
            </a:pPr>
            <a:r>
              <a:rPr lang="en-GB" sz="40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Sassoon Infant Md" panose="02000603050000020003" pitchFamily="50" charset="0"/>
              </a:rPr>
              <a:t>town</a:t>
            </a:r>
          </a:p>
        </p:txBody>
      </p:sp>
    </p:spTree>
    <p:extLst>
      <p:ext uri="{BB962C8B-B14F-4D97-AF65-F5344CB8AC3E}">
        <p14:creationId xmlns:p14="http://schemas.microsoft.com/office/powerpoint/2010/main" val="995446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232</Words>
  <Application>Microsoft Office PowerPoint</Application>
  <PresentationFormat>Widescreen</PresentationFormat>
  <Paragraphs>46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BPreplay</vt:lpstr>
      <vt:lpstr>Calibri</vt:lpstr>
      <vt:lpstr>Calibri Light</vt:lpstr>
      <vt:lpstr>Comic Sans MS</vt:lpstr>
      <vt:lpstr>Sassoon Infant Md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HILARY Purdy</dc:creator>
  <cp:lastModifiedBy>HILARY Purdy</cp:lastModifiedBy>
  <cp:revision>4</cp:revision>
  <dcterms:created xsi:type="dcterms:W3CDTF">2021-01-29T15:08:08Z</dcterms:created>
  <dcterms:modified xsi:type="dcterms:W3CDTF">2021-02-01T09:31:37Z</dcterms:modified>
</cp:coreProperties>
</file>