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14"/>
  </p:normalViewPr>
  <p:slideViewPr>
    <p:cSldViewPr snapToGrid="0" snapToObjects="1">
      <p:cViewPr varScale="1">
        <p:scale>
          <a:sx n="60" d="100"/>
          <a:sy n="60" d="100"/>
        </p:scale>
        <p:origin x="90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722BF-C2C8-8B46-A167-9C231552CB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21D88F-C807-CD4C-93E6-D0E028887C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DE894A-BE78-6B4C-B59A-92F2851ED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C0269-1B28-724E-B4D2-514239903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F42A7D-57FB-484B-99F4-EEA32A5C0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7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7F377-DF93-B947-B751-493263ACF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C4CAB-8C27-0948-9B6A-69128E94A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2E77C-7105-6A46-8050-DA4FA273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33FE2-C8E2-234F-9FE9-D43A52244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56658-6ABD-A047-8589-66255CBD2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741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D41D0-A67B-0E42-94E9-04C5B0EA1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B1F8D-7C52-6746-B165-BF4F2646C4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4E120-5C9B-9C4C-8CFD-A53CB181C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820AE-2EFF-2649-A5DB-B2C358E37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C17E39-0F8D-8E4F-B5F5-EDDC37247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652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5B4D0-6390-4148-BC91-49C5C73D2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C996B-5D47-0E42-BF90-F7FE170B9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9B5E5A-1043-E445-9FF9-084A534F6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118846-0AD9-8C4B-AA7A-F3101D0D2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1A5526-1504-184B-B5AC-8500A38F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D5CD0B-2CBA-124B-A1CA-B36E03B99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60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F3712-6AAE-5645-B75C-4758447F7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C97BA7-0FCF-4A45-8063-6E612AF3AE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DF432E-5ADB-854C-B744-A43112C593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219FCC-7E3F-0E44-8974-7EED4ABCFD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CE3785-A6A1-744D-8E2E-A60858CD94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7865EF-7190-7243-AA1B-B8CF54653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5EA613-18C0-B245-8C14-75403A02A9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E01261-F997-D34F-9956-F391AD59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6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C762-3910-0C4B-AE11-F271ADD35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1062B7-C512-5E48-B026-4A84AB41F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43CD6D-4CCB-C54F-8AAC-0E24AECC2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3108CE-CA4D-BB4A-A04E-AFEC29032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345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E8A6C-6579-FC48-A549-87E893FC2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D959D4-A9B4-1045-AEFD-4D00731A6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EDBE76-A0DD-9749-8641-06EE31CBE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979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AED7F-06C5-D147-BFC7-1D576D115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AAD0C-F14C-2046-84B2-2657BA2A6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26B8D9-6AD8-494F-B869-2CC798542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BBFBB3-7B9C-1A4C-AC41-116CD0100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1380DF-4665-CF4F-81AD-BEE8051F0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CC56E6-A7B7-1041-A9ED-2C0AB9A37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514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D6F4C-D274-0F43-8BF2-6F6A5103E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13F2A49-FFD1-BF44-8C02-53607350A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B6EBF4-3EA7-874A-9FA0-26F53AB34E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68DED6-61AB-594D-B2D0-0C5BB84CE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6DBB6C-40D3-4B4A-96DE-C45FCF23B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38E2C-F2B7-6E4E-BCBC-0BFDD43C7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22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7D31F-320D-F644-BB59-4C06DBAEE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CBB37-BC90-9A41-8617-76BA511398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7E77B0-9331-7643-BD6B-66895CB43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49CE1-1A69-0D49-A385-09418B15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C3CDC-A18C-FB44-BE11-57CE5B075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3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04EFE0-3028-DD4D-83A6-04B6264F2B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08E4B-DD94-0745-8F65-B2FB68301A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C086F-D38A-2A4B-A379-851EC4015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7F859A-49F9-9348-A182-0E3A16E23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AEEDC1-52E5-5944-8027-BA2293740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480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BC41BD-1722-F241-9E86-3DF1493030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22B1EB-4C9E-314F-BDC9-B1BA06E65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34636E-DE02-814E-9FCE-FEB7472AD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73287-E6A9-204D-8AA0-C5509C0803F2}" type="datetimeFigureOut">
              <a:rPr lang="en-US" smtClean="0"/>
              <a:pPr/>
              <a:t>4/25/2019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138CEE-B6F8-0F4D-BD25-2BB8C21CC7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8F95E6-42CF-1644-A420-6E4841921C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A8077E-5293-6C45-908E-0F18C0DCBE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344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202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1ADF29-86D7-BF41-A07B-D3732804E45E}"/>
              </a:ext>
            </a:extLst>
          </p:cNvPr>
          <p:cNvSpPr txBox="1"/>
          <p:nvPr/>
        </p:nvSpPr>
        <p:spPr>
          <a:xfrm>
            <a:off x="3986783" y="842961"/>
            <a:ext cx="74980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Wonderful Woodland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F5BFF-4392-C848-83AF-1B710F7A9257}"/>
              </a:ext>
            </a:extLst>
          </p:cNvPr>
          <p:cNvSpPr txBox="1"/>
          <p:nvPr/>
        </p:nvSpPr>
        <p:spPr>
          <a:xfrm>
            <a:off x="2459831" y="3547533"/>
            <a:ext cx="727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0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2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4" name="AutoShape 26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96" name="AutoShape 28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98" name="AutoShape 30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00" name="AutoShape 32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02" name="AutoShape 34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204" name="Picture 36" descr="Image result for angora rabbit on white background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5575" y="-8686800"/>
            <a:ext cx="1890710" cy="2160000"/>
          </a:xfrm>
          <a:prstGeom prst="rect">
            <a:avLst/>
          </a:prstGeom>
          <a:noFill/>
        </p:spPr>
      </p:pic>
      <p:sp>
        <p:nvSpPr>
          <p:cNvPr id="7208" name="AutoShape 40" descr="Image result for cashmere goa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10" name="AutoShape 42" descr="Image result for cashmere goa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91" name="Picture 23" descr="Image result for woodlan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4528" y="1961233"/>
            <a:ext cx="6509112" cy="43315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4140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30F5BFF-4392-C848-83AF-1B710F7A9257}"/>
              </a:ext>
            </a:extLst>
          </p:cNvPr>
          <p:cNvSpPr txBox="1"/>
          <p:nvPr/>
        </p:nvSpPr>
        <p:spPr>
          <a:xfrm>
            <a:off x="2459831" y="3547533"/>
            <a:ext cx="727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88" name="Rectangle 20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0" name="Rectangle 2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2" name="Rectangle 2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194" name="AutoShape 26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96" name="AutoShape 28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98" name="AutoShape 30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00" name="AutoShape 32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02" name="AutoShape 34" descr="Image result for angora rabbi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204" name="Picture 36" descr="Image result for angora rabbit on white background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55575" y="-8686800"/>
            <a:ext cx="1890710" cy="2160000"/>
          </a:xfrm>
          <a:prstGeom prst="rect">
            <a:avLst/>
          </a:prstGeom>
          <a:noFill/>
        </p:spPr>
      </p:pic>
      <p:sp>
        <p:nvSpPr>
          <p:cNvPr id="7208" name="AutoShape 40" descr="Image result for cashmere goa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10" name="AutoShape 42" descr="Image result for cashmere goat on whit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4191000" y="760949"/>
            <a:ext cx="60655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Wonderful Woodland</a:t>
            </a:r>
          </a:p>
        </p:txBody>
      </p:sp>
      <p:sp>
        <p:nvSpPr>
          <p:cNvPr id="21510" name="AutoShape 6" descr="Image result for tre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3383280" y="1722120"/>
            <a:ext cx="634888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336600"/>
                </a:solidFill>
              </a:rPr>
              <a:t>What is a wood?</a:t>
            </a:r>
          </a:p>
          <a:p>
            <a:pPr algn="ctr"/>
            <a:r>
              <a:rPr lang="en-GB" sz="2800" b="1" dirty="0">
                <a:solidFill>
                  <a:srgbClr val="336600"/>
                </a:solidFill>
              </a:rPr>
              <a:t>What might you find in a wood?</a:t>
            </a:r>
          </a:p>
          <a:p>
            <a:pPr algn="ctr"/>
            <a:r>
              <a:rPr lang="en-GB" sz="2800" b="1" dirty="0">
                <a:solidFill>
                  <a:srgbClr val="336600"/>
                </a:solidFill>
              </a:rPr>
              <a:t>Has anyone been to a wood?</a:t>
            </a:r>
          </a:p>
          <a:p>
            <a:pPr algn="ctr"/>
            <a:endParaRPr lang="en-GB" sz="1200" b="1" dirty="0">
              <a:solidFill>
                <a:srgbClr val="336600"/>
              </a:solidFill>
            </a:endParaRPr>
          </a:p>
          <a:p>
            <a:pPr algn="ctr"/>
            <a:r>
              <a:rPr lang="en-GB" sz="2800" b="1" dirty="0">
                <a:solidFill>
                  <a:srgbClr val="336600"/>
                </a:solidFill>
              </a:rPr>
              <a:t>Why are woodland areas important?</a:t>
            </a:r>
          </a:p>
          <a:p>
            <a:pPr algn="ctr">
              <a:buFont typeface="Courier New" pitchFamily="49" charset="0"/>
              <a:buChar char="o"/>
            </a:pPr>
            <a:r>
              <a:rPr lang="en-GB" sz="2400" b="1" dirty="0">
                <a:solidFill>
                  <a:srgbClr val="CC6600"/>
                </a:solidFill>
              </a:rPr>
              <a:t>Can you make a list showing why woods are important?</a:t>
            </a:r>
          </a:p>
          <a:p>
            <a:pPr algn="ctr">
              <a:buFont typeface="Courier New" pitchFamily="49" charset="0"/>
              <a:buChar char="o"/>
            </a:pPr>
            <a:r>
              <a:rPr lang="en-GB" sz="2400" b="1" dirty="0">
                <a:solidFill>
                  <a:srgbClr val="CC6600"/>
                </a:solidFill>
              </a:rPr>
              <a:t>Watch the video</a:t>
            </a:r>
          </a:p>
          <a:p>
            <a:pPr algn="ctr">
              <a:buFont typeface="Courier New" pitchFamily="49" charset="0"/>
              <a:buChar char="o"/>
            </a:pPr>
            <a:r>
              <a:rPr lang="en-GB" sz="2400" b="1" dirty="0">
                <a:solidFill>
                  <a:srgbClr val="CC6600"/>
                </a:solidFill>
              </a:rPr>
              <a:t> In another colour add to your list the important points mentioned in the video</a:t>
            </a:r>
          </a:p>
          <a:p>
            <a:pPr algn="ctr">
              <a:buFont typeface="Courier New" pitchFamily="49" charset="0"/>
              <a:buChar char="o"/>
            </a:pPr>
            <a:r>
              <a:rPr lang="en-GB" sz="2400" b="1" dirty="0">
                <a:solidFill>
                  <a:srgbClr val="CC6600"/>
                </a:solidFill>
              </a:rPr>
              <a:t>What were the new things on your second list?</a:t>
            </a:r>
          </a:p>
          <a:p>
            <a:pPr algn="ctr">
              <a:buFont typeface="Courier New" pitchFamily="49" charset="0"/>
              <a:buChar char="o"/>
            </a:pPr>
            <a:r>
              <a:rPr lang="en-GB" sz="2400" b="1" dirty="0">
                <a:solidFill>
                  <a:srgbClr val="CC6600"/>
                </a:solidFill>
              </a:rPr>
              <a:t>Did anything surprise you?</a:t>
            </a:r>
          </a:p>
        </p:txBody>
      </p:sp>
    </p:spTree>
    <p:extLst>
      <p:ext uri="{BB962C8B-B14F-4D97-AF65-F5344CB8AC3E}">
        <p14:creationId xmlns:p14="http://schemas.microsoft.com/office/powerpoint/2010/main" val="2874140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74</Words>
  <Application>Microsoft Office PowerPoint</Application>
  <PresentationFormat>Widescreen</PresentationFormat>
  <Paragraphs>14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Courier New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Bull</dc:creator>
  <cp:lastModifiedBy>Carl Edwards</cp:lastModifiedBy>
  <cp:revision>18</cp:revision>
  <dcterms:created xsi:type="dcterms:W3CDTF">2019-04-12T15:05:05Z</dcterms:created>
  <dcterms:modified xsi:type="dcterms:W3CDTF">2019-04-25T10:50:49Z</dcterms:modified>
</cp:coreProperties>
</file>