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61"/>
    <p:restoredTop sz="95827"/>
  </p:normalViewPr>
  <p:slideViewPr>
    <p:cSldViewPr snapToGrid="0" snapToObjects="1">
      <p:cViewPr varScale="1">
        <p:scale>
          <a:sx n="93" d="100"/>
          <a:sy n="93" d="100"/>
        </p:scale>
        <p:origin x="240" y="6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56002-34F9-D543-A717-BFFEDC3AF8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851D792-D232-AD4D-BAD3-A8738B5EE4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5EE65B-E0E5-DC43-88D0-EDA834B72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61941-1827-CA48-A30E-91B768B59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70AC8-B75E-0049-8DE0-C735AA80C1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8416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3E51F6-73EB-A340-B9BE-CB77456E00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9A4908-A662-1045-81B0-F67263101A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CD562D-38E9-2544-82F7-4142909C3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1EB969-0475-8449-9B3A-27F19125E1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6A15DF-FF19-0842-BA2D-209C55D83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327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247B7-5AF8-A749-B4CD-28D586BAC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AA2FDA-3780-7042-AE92-D7F11675D8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A9FB2-7047-7843-95AA-1756497E7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EF089-6FA5-6045-A35D-BB8AAA6E5A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5BE810-5210-4541-9DB4-182BA9ADD1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552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FEEFB5-EF1B-C34C-AB78-5A7418736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820181-36CA-ED41-A895-EB494DE0D3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E6B0DC-A4D7-554E-BDAA-3135C5C59C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6AE10B-58F2-5E48-92B0-F28CA97CA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031B12-E0F1-FB44-B493-E757FA7F6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0EBCDC-A334-3346-BD7C-C354491AF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98823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E03DFF-8132-4A4D-A106-3ED8975D42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B08AE0-288D-5048-BAE3-0A1D5D518D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613B65-2036-524E-84F2-0F2ECE47A2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7B416B7-A26C-334A-B55E-70F850741D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D24E9B-67D4-1C48-9864-10AD03A3F09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A5D18C2-1EA8-EE4A-B158-CD8C60555C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5C9B21D-C10B-BF43-8126-BD073ADEF3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F653D34-E83D-8143-AFBF-84F126BB6A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211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1912F1-1DFE-774F-85F1-C0518E6D7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245285-C55A-1A44-907B-5852AD9A6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098790-D57A-C747-8BA5-7AB34192D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D11505-E17D-2648-9343-4BD7D7146B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9673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98CFD1E-13E4-7745-AB19-DA2AAB449B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5B01B6-4204-334E-9C7B-04185ACF8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7A23BF-C5E4-6C42-ACDA-3CA2A696C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15371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ABF9FE-8237-5949-8309-E89FD05B3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1C24E7-7708-E04A-A78C-3D8C4634BF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F756288-B81A-3F40-8115-4EFA16B04A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6C2B2B-798C-4441-B811-325C5C043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2FEAAE-1CEB-E340-B464-AED25A98B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A15893-B648-F445-B962-5110F8D88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795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3B204-527A-594A-9255-AF5E03318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986359-C455-3C47-BD0A-C3961C3BB7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B8FC29-3F7F-1349-83FB-0744EC4F5E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7E37F1-78E9-0849-A732-BA82EE8FF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B8390B-65B7-6446-8FA5-0B8F2BAE7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ADDB8F-B512-0A4E-9F86-72BAB1B51B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2447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3796BD-E7BD-3542-A275-F3D02ED94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F35924-DCE4-E14E-9888-424A19EAE9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24006E-4A6B-8546-9D48-E87F09006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F5B875-625A-3D4F-8717-A184103B9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EF31BF-F238-5848-AFED-41B334262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188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C55532E-49A1-2E48-A766-727A93F2E6C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0261151-6304-5A49-B3C3-11DEB32485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8D0C9-9421-AE45-855E-7B5225E706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5BA11C-AAC8-3E47-B2EA-F94A005B7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C33BE2-5257-AA41-BC35-4D1873E7B3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2109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347F45-3843-BA4A-94CE-D587836BD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42A22A-1E21-F64B-8479-383D120F0E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235D8B-7876-284F-B2B1-FBFCF1F403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76104-0385-2A4C-869F-652862D258CD}" type="datetimeFigureOut">
              <a:rPr lang="en-US" smtClean="0"/>
              <a:t>1/29/21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8BD00-9B95-5148-A8CF-9660CFAD47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2D7EB6-01C7-BC40-A215-37A58BEA59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0C4F20-64CB-2442-92BE-FBB4DF1C2F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479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A87DA1E-225B-5C4A-B80D-EFD2995B58F3}"/>
              </a:ext>
            </a:extLst>
          </p:cNvPr>
          <p:cNvSpPr/>
          <p:nvPr/>
        </p:nvSpPr>
        <p:spPr>
          <a:xfrm>
            <a:off x="1385454" y="870273"/>
            <a:ext cx="9144000" cy="1554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u="sng" dirty="0">
                <a:latin typeface="Comic Sans MS" panose="030F0902030302020204" pitchFamily="66" charset="0"/>
                <a:cs typeface="Arial" panose="020B0604020202020204" pitchFamily="34" charset="0"/>
              </a:rPr>
              <a:t>A Shaduf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latin typeface="Comic Sans MS" panose="030F0902030302020204" pitchFamily="66" charset="0"/>
                <a:cs typeface="Arial" panose="020B0604020202020204" pitchFamily="34" charset="0"/>
              </a:rPr>
              <a:t>Egyptian farmers use shadufs to get water from the river to dry land. 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latin typeface="Comic Sans MS" panose="030F0902030302020204" pitchFamily="66" charset="0"/>
                <a:cs typeface="Arial" panose="020B0604020202020204" pitchFamily="34" charset="0"/>
              </a:rPr>
              <a:t>The bucket is dipped into the river, </a:t>
            </a:r>
          </a:p>
          <a:p>
            <a:pPr algn="ctr">
              <a:spcBef>
                <a:spcPct val="0"/>
              </a:spcBef>
            </a:pPr>
            <a:r>
              <a:rPr lang="en-GB" altLang="en-US" dirty="0">
                <a:latin typeface="Comic Sans MS" panose="030F0902030302020204" pitchFamily="66" charset="0"/>
                <a:cs typeface="Arial" panose="020B0604020202020204" pitchFamily="34" charset="0"/>
              </a:rPr>
              <a:t>and the weight on the other end of the "see-saw" makes it easy to lift the water.</a:t>
            </a:r>
            <a:r>
              <a:rPr lang="en-GB" altLang="en-US" sz="2000" b="1" dirty="0">
                <a:latin typeface="Comic Sans MS" panose="030F0902030302020204" pitchFamily="66" charset="0"/>
                <a:cs typeface="Arial" panose="020B0604020202020204" pitchFamily="34" charset="0"/>
              </a:rPr>
              <a:t> </a:t>
            </a:r>
            <a:br>
              <a:rPr lang="en-GB" altLang="en-US" sz="2000" b="1" dirty="0">
                <a:latin typeface="Comic Sans MS" panose="030F0902030302020204" pitchFamily="66" charset="0"/>
                <a:cs typeface="Arial" panose="020B0604020202020204" pitchFamily="34" charset="0"/>
              </a:rPr>
            </a:br>
            <a:br>
              <a:rPr lang="en-GB" altLang="en-US" sz="9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1200" dirty="0"/>
          </a:p>
        </p:txBody>
      </p:sp>
      <p:pic>
        <p:nvPicPr>
          <p:cNvPr id="5" name="Picture 4" descr="shaduf">
            <a:extLst>
              <a:ext uri="{FF2B5EF4-FFF2-40B4-BE49-F238E27FC236}">
                <a16:creationId xmlns:a16="http://schemas.microsoft.com/office/drawing/2014/main" id="{B83C208A-F53C-3749-8D8B-48F268CABA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9775" y="2529736"/>
            <a:ext cx="3092450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315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Rectangle 3">
            <a:extLst>
              <a:ext uri="{FF2B5EF4-FFF2-40B4-BE49-F238E27FC236}">
                <a16:creationId xmlns:a16="http://schemas.microsoft.com/office/drawing/2014/main" id="{3EB551FE-7677-7C4C-B340-A911A3CFAF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838201"/>
            <a:ext cx="7467600" cy="420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0">
                <a:latin typeface="Comic Sans MS" panose="030F0902030302020204" pitchFamily="66" charset="0"/>
              </a:rPr>
              <a:t>How to make a model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9000">
                <a:latin typeface="Comic Sans MS" panose="030F0902030302020204" pitchFamily="66" charset="0"/>
              </a:rPr>
              <a:t>Shaduf</a:t>
            </a:r>
          </a:p>
        </p:txBody>
      </p:sp>
    </p:spTree>
    <p:extLst>
      <p:ext uri="{BB962C8B-B14F-4D97-AF65-F5344CB8AC3E}">
        <p14:creationId xmlns:p14="http://schemas.microsoft.com/office/powerpoint/2010/main" val="3182334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3">
            <a:extLst>
              <a:ext uri="{FF2B5EF4-FFF2-40B4-BE49-F238E27FC236}">
                <a16:creationId xmlns:a16="http://schemas.microsoft.com/office/drawing/2014/main" id="{C123C75A-9C04-B749-8B29-3E1EEAE80E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1001"/>
            <a:ext cx="3048000" cy="405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2" name="Text Box 4">
            <a:extLst>
              <a:ext uri="{FF2B5EF4-FFF2-40B4-BE49-F238E27FC236}">
                <a16:creationId xmlns:a16="http://schemas.microsoft.com/office/drawing/2014/main" id="{780DE828-9634-B948-A8A5-9A893863E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43401" y="4967288"/>
            <a:ext cx="4481513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902030302020204" pitchFamily="66" charset="0"/>
              </a:rPr>
              <a:t>Take 3 sticks</a:t>
            </a:r>
          </a:p>
        </p:txBody>
      </p:sp>
    </p:spTree>
    <p:extLst>
      <p:ext uri="{BB962C8B-B14F-4D97-AF65-F5344CB8AC3E}">
        <p14:creationId xmlns:p14="http://schemas.microsoft.com/office/powerpoint/2010/main" val="34914208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3">
            <a:extLst>
              <a:ext uri="{FF2B5EF4-FFF2-40B4-BE49-F238E27FC236}">
                <a16:creationId xmlns:a16="http://schemas.microsoft.com/office/drawing/2014/main" id="{26B87414-AFA5-7549-AACE-88EC4D017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891088"/>
            <a:ext cx="8834438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902030302020204" pitchFamily="66" charset="0"/>
              </a:rPr>
              <a:t>Put a ball of play-dough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902030302020204" pitchFamily="66" charset="0"/>
              </a:rPr>
              <a:t>on the end of each stick</a:t>
            </a:r>
          </a:p>
        </p:txBody>
      </p:sp>
      <p:pic>
        <p:nvPicPr>
          <p:cNvPr id="16386" name="Picture 4">
            <a:extLst>
              <a:ext uri="{FF2B5EF4-FFF2-40B4-BE49-F238E27FC236}">
                <a16:creationId xmlns:a16="http://schemas.microsoft.com/office/drawing/2014/main" id="{4F0AC34F-0E91-E648-B178-52EAD955DD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304801"/>
            <a:ext cx="2868613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Line 5">
            <a:extLst>
              <a:ext uri="{FF2B5EF4-FFF2-40B4-BE49-F238E27FC236}">
                <a16:creationId xmlns:a16="http://schemas.microsoft.com/office/drawing/2014/main" id="{AAF77896-1B57-CE44-BDBD-B30AE20CFE99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191000" y="3276600"/>
            <a:ext cx="838200" cy="76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88" name="Line 6">
            <a:extLst>
              <a:ext uri="{FF2B5EF4-FFF2-40B4-BE49-F238E27FC236}">
                <a16:creationId xmlns:a16="http://schemas.microsoft.com/office/drawing/2014/main" id="{4985D3C0-AD05-D445-A08C-CD0DB124EABD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5867400" y="3352800"/>
            <a:ext cx="76200" cy="762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6389" name="Line 7">
            <a:extLst>
              <a:ext uri="{FF2B5EF4-FFF2-40B4-BE49-F238E27FC236}">
                <a16:creationId xmlns:a16="http://schemas.microsoft.com/office/drawing/2014/main" id="{44FE9E70-77BD-7C44-8C28-7DB0D58CB72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010400" y="3200400"/>
            <a:ext cx="1219200" cy="990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12187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3">
            <a:extLst>
              <a:ext uri="{FF2B5EF4-FFF2-40B4-BE49-F238E27FC236}">
                <a16:creationId xmlns:a16="http://schemas.microsoft.com/office/drawing/2014/main" id="{3EDBD25F-BE9E-6648-BE02-3C8041C2A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1" y="304801"/>
            <a:ext cx="2868613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Rectangle 4">
            <a:extLst>
              <a:ext uri="{FF2B5EF4-FFF2-40B4-BE49-F238E27FC236}">
                <a16:creationId xmlns:a16="http://schemas.microsoft.com/office/drawing/2014/main" id="{2A703F8F-C377-B447-AA7B-EF60FA876D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4953000"/>
            <a:ext cx="83820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902030302020204" pitchFamily="66" charset="0"/>
              </a:rPr>
              <a:t>Stand the sticks up like a wig wam</a:t>
            </a:r>
          </a:p>
        </p:txBody>
      </p:sp>
    </p:spTree>
    <p:extLst>
      <p:ext uri="{BB962C8B-B14F-4D97-AF65-F5344CB8AC3E}">
        <p14:creationId xmlns:p14="http://schemas.microsoft.com/office/powerpoint/2010/main" val="4147519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>
            <a:extLst>
              <a:ext uri="{FF2B5EF4-FFF2-40B4-BE49-F238E27FC236}">
                <a16:creationId xmlns:a16="http://schemas.microsoft.com/office/drawing/2014/main" id="{EFE5F146-D0BD-7943-9B8E-3800EB0A0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1" y="381001"/>
            <a:ext cx="2868613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Rectangle 3">
            <a:extLst>
              <a:ext uri="{FF2B5EF4-FFF2-40B4-BE49-F238E27FC236}">
                <a16:creationId xmlns:a16="http://schemas.microsoft.com/office/drawing/2014/main" id="{52E0644E-774F-654F-B9DE-01B7295F14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44612" y="4999039"/>
            <a:ext cx="932338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500">
                <a:latin typeface="Comic Sans MS" panose="030F0902030302020204" pitchFamily="66" charset="0"/>
              </a:rPr>
              <a:t>Take another stick and put some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500">
                <a:latin typeface="Comic Sans MS" panose="030F0902030302020204" pitchFamily="66" charset="0"/>
              </a:rPr>
              <a:t>play-dough on one end.</a:t>
            </a:r>
          </a:p>
        </p:txBody>
      </p:sp>
      <p:sp>
        <p:nvSpPr>
          <p:cNvPr id="18435" name="Line 4">
            <a:extLst>
              <a:ext uri="{FF2B5EF4-FFF2-40B4-BE49-F238E27FC236}">
                <a16:creationId xmlns:a16="http://schemas.microsoft.com/office/drawing/2014/main" id="{63745445-4789-0342-AAF4-8BC2E0A4A24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543800" y="3810000"/>
            <a:ext cx="1905000" cy="457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961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>
            <a:extLst>
              <a:ext uri="{FF2B5EF4-FFF2-40B4-BE49-F238E27FC236}">
                <a16:creationId xmlns:a16="http://schemas.microsoft.com/office/drawing/2014/main" id="{13C5D49F-8E89-A843-A128-EDC36C486B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1" y="381001"/>
            <a:ext cx="2868613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Rectangle 3">
            <a:extLst>
              <a:ext uri="{FF2B5EF4-FFF2-40B4-BE49-F238E27FC236}">
                <a16:creationId xmlns:a16="http://schemas.microsoft.com/office/drawing/2014/main" id="{0287DFFF-F2D7-6B49-B079-15E7401D7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663" y="4999039"/>
            <a:ext cx="8050212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500">
                <a:latin typeface="Comic Sans MS" panose="030F0902030302020204" pitchFamily="66" charset="0"/>
              </a:rPr>
              <a:t>Take a bun case and put some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500">
                <a:latin typeface="Comic Sans MS" panose="030F0902030302020204" pitchFamily="66" charset="0"/>
              </a:rPr>
              <a:t> play-dough on the side</a:t>
            </a:r>
          </a:p>
        </p:txBody>
      </p:sp>
      <p:sp>
        <p:nvSpPr>
          <p:cNvPr id="19459" name="Line 4">
            <a:extLst>
              <a:ext uri="{FF2B5EF4-FFF2-40B4-BE49-F238E27FC236}">
                <a16:creationId xmlns:a16="http://schemas.microsoft.com/office/drawing/2014/main" id="{A49119F6-36D4-3F47-BC69-F770CE5E9FE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3581400" y="3429000"/>
            <a:ext cx="1295400" cy="121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59744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>
            <a:extLst>
              <a:ext uri="{FF2B5EF4-FFF2-40B4-BE49-F238E27FC236}">
                <a16:creationId xmlns:a16="http://schemas.microsoft.com/office/drawing/2014/main" id="{1CB99192-8A7E-3C4D-A89C-210844B79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1" y="381001"/>
            <a:ext cx="2868613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2" name="Rectangle 3">
            <a:extLst>
              <a:ext uri="{FF2B5EF4-FFF2-40B4-BE49-F238E27FC236}">
                <a16:creationId xmlns:a16="http://schemas.microsoft.com/office/drawing/2014/main" id="{97431026-7AFB-8446-9B1A-19F04B073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5100" y="4770439"/>
            <a:ext cx="9232900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500">
                <a:latin typeface="Comic Sans MS" panose="030F0902030302020204" pitchFamily="66" charset="0"/>
              </a:rPr>
              <a:t>Attach the stick to the bun case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500">
                <a:latin typeface="Comic Sans MS" panose="030F0902030302020204" pitchFamily="66" charset="0"/>
              </a:rPr>
              <a:t>using the play-dough</a:t>
            </a:r>
          </a:p>
        </p:txBody>
      </p:sp>
    </p:spTree>
    <p:extLst>
      <p:ext uri="{BB962C8B-B14F-4D97-AF65-F5344CB8AC3E}">
        <p14:creationId xmlns:p14="http://schemas.microsoft.com/office/powerpoint/2010/main" val="3825843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>
            <a:extLst>
              <a:ext uri="{FF2B5EF4-FFF2-40B4-BE49-F238E27FC236}">
                <a16:creationId xmlns:a16="http://schemas.microsoft.com/office/drawing/2014/main" id="{62E69195-C542-C843-B927-9D0F4ED1D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1" y="685801"/>
            <a:ext cx="2868613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6" name="Rectangle 3">
            <a:extLst>
              <a:ext uri="{FF2B5EF4-FFF2-40B4-BE49-F238E27FC236}">
                <a16:creationId xmlns:a16="http://schemas.microsoft.com/office/drawing/2014/main" id="{67D6F879-F25D-304D-BC54-C46028FD95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5121275"/>
            <a:ext cx="84582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902030302020204" pitchFamily="66" charset="0"/>
              </a:rPr>
              <a:t>Roll out a piece of play-dough</a:t>
            </a:r>
          </a:p>
        </p:txBody>
      </p:sp>
      <p:sp>
        <p:nvSpPr>
          <p:cNvPr id="21507" name="Line 4">
            <a:extLst>
              <a:ext uri="{FF2B5EF4-FFF2-40B4-BE49-F238E27FC236}">
                <a16:creationId xmlns:a16="http://schemas.microsoft.com/office/drawing/2014/main" id="{EC032836-E263-9D46-87EC-500A59003AB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781800" y="4343400"/>
            <a:ext cx="20574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2182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>
            <a:extLst>
              <a:ext uri="{FF2B5EF4-FFF2-40B4-BE49-F238E27FC236}">
                <a16:creationId xmlns:a16="http://schemas.microsoft.com/office/drawing/2014/main" id="{C2AC089E-BC2A-6644-88C7-8F7CB08497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1" y="533401"/>
            <a:ext cx="2868613" cy="432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0" name="Rectangle 3">
            <a:extLst>
              <a:ext uri="{FF2B5EF4-FFF2-40B4-BE49-F238E27FC236}">
                <a16:creationId xmlns:a16="http://schemas.microsoft.com/office/drawing/2014/main" id="{2C9DD0D6-0EDF-794F-881A-3CB3BF34DE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5105400"/>
            <a:ext cx="85344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902030302020204" pitchFamily="66" charset="0"/>
              </a:rPr>
              <a:t>Wrap it around the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5400">
                <a:latin typeface="Comic Sans MS" panose="030F0902030302020204" pitchFamily="66" charset="0"/>
              </a:rPr>
              <a:t>wig wam structure</a:t>
            </a:r>
          </a:p>
        </p:txBody>
      </p:sp>
      <p:sp>
        <p:nvSpPr>
          <p:cNvPr id="22531" name="Line 4">
            <a:extLst>
              <a:ext uri="{FF2B5EF4-FFF2-40B4-BE49-F238E27FC236}">
                <a16:creationId xmlns:a16="http://schemas.microsoft.com/office/drawing/2014/main" id="{96699198-A059-5D40-A210-53B7931CF86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096000" y="1752600"/>
            <a:ext cx="2895600" cy="228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3958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>
            <a:extLst>
              <a:ext uri="{FF2B5EF4-FFF2-40B4-BE49-F238E27FC236}">
                <a16:creationId xmlns:a16="http://schemas.microsoft.com/office/drawing/2014/main" id="{1A0CA15F-EA29-894D-93A0-6D39DDA4E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953" y="762001"/>
            <a:ext cx="43370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Picture 4">
            <a:extLst>
              <a:ext uri="{FF2B5EF4-FFF2-40B4-BE49-F238E27FC236}">
                <a16:creationId xmlns:a16="http://schemas.microsoft.com/office/drawing/2014/main" id="{DE652340-B988-D642-A776-2DF37B5BC6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7932" y="3429000"/>
            <a:ext cx="433705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Rectangle 5">
            <a:extLst>
              <a:ext uri="{FF2B5EF4-FFF2-40B4-BE49-F238E27FC236}">
                <a16:creationId xmlns:a16="http://schemas.microsoft.com/office/drawing/2014/main" id="{8CA2CEDD-3982-6E4A-A009-B09F48F637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6018" y="5051426"/>
            <a:ext cx="4541838" cy="146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500" dirty="0">
                <a:latin typeface="Comic Sans MS" panose="030F0902030302020204" pitchFamily="66" charset="0"/>
              </a:rPr>
              <a:t>Now you can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4500" dirty="0">
                <a:latin typeface="Comic Sans MS" panose="030F0902030302020204" pitchFamily="66" charset="0"/>
              </a:rPr>
              <a:t>use your shaduf!</a:t>
            </a:r>
          </a:p>
        </p:txBody>
      </p:sp>
    </p:spTree>
    <p:extLst>
      <p:ext uri="{BB962C8B-B14F-4D97-AF65-F5344CB8AC3E}">
        <p14:creationId xmlns:p14="http://schemas.microsoft.com/office/powerpoint/2010/main" val="40603993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127</Words>
  <Application>Microsoft Macintosh PowerPoint</Application>
  <PresentationFormat>Widescreen</PresentationFormat>
  <Paragraphs>21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 Sharratt</dc:creator>
  <cp:lastModifiedBy>E Sharratt</cp:lastModifiedBy>
  <cp:revision>1</cp:revision>
  <dcterms:created xsi:type="dcterms:W3CDTF">2021-01-29T01:47:20Z</dcterms:created>
  <dcterms:modified xsi:type="dcterms:W3CDTF">2021-01-29T01:48:49Z</dcterms:modified>
</cp:coreProperties>
</file>