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59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7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1503 w 2209695"/>
                <a:gd name="connsiteY10" fmla="*/ 8780893 h 9154402"/>
                <a:gd name="connsiteX11" fmla="*/ 0 w 2209695"/>
                <a:gd name="connsiteY11" fmla="*/ 1104848 h 9154402"/>
                <a:gd name="connsiteX12" fmla="*/ 323604 w 2209695"/>
                <a:gd name="connsiteY12" fmla="*/ 323603 h 9154402"/>
                <a:gd name="connsiteX13" fmla="*/ 1104850 w 2209695"/>
                <a:gd name="connsiteY13" fmla="*/ 2 h 9154402"/>
                <a:gd name="connsiteX14" fmla="*/ 1104848 w 2209695"/>
                <a:gd name="connsiteY14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1503 w 2209695"/>
                <a:gd name="connsiteY9" fmla="*/ 8780893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1503 w 2209695"/>
                <a:gd name="connsiteY8" fmla="*/ 8780893 h 9154402"/>
                <a:gd name="connsiteX9" fmla="*/ 0 w 2209695"/>
                <a:gd name="connsiteY9" fmla="*/ 1104848 h 9154402"/>
                <a:gd name="connsiteX10" fmla="*/ 323604 w 2209695"/>
                <a:gd name="connsiteY10" fmla="*/ 323603 h 9154402"/>
                <a:gd name="connsiteX11" fmla="*/ 1104850 w 2209695"/>
                <a:gd name="connsiteY11" fmla="*/ 2 h 9154402"/>
                <a:gd name="connsiteX12" fmla="*/ 1104848 w 2209695"/>
                <a:gd name="connsiteY12" fmla="*/ 0 h 9154402"/>
                <a:gd name="connsiteX0" fmla="*/ 1144487 w 2249334"/>
                <a:gd name="connsiteY0" fmla="*/ 0 h 9154755"/>
                <a:gd name="connsiteX1" fmla="*/ 1144487 w 2249334"/>
                <a:gd name="connsiteY1" fmla="*/ 0 h 9154755"/>
                <a:gd name="connsiteX2" fmla="*/ 1925732 w 2249334"/>
                <a:gd name="connsiteY2" fmla="*/ 323604 h 9154755"/>
                <a:gd name="connsiteX3" fmla="*/ 2249333 w 2249334"/>
                <a:gd name="connsiteY3" fmla="*/ 1104850 h 9154755"/>
                <a:gd name="connsiteX4" fmla="*/ 2249334 w 2249334"/>
                <a:gd name="connsiteY4" fmla="*/ 9154402 h 9154755"/>
                <a:gd name="connsiteX5" fmla="*/ 2249334 w 2249334"/>
                <a:gd name="connsiteY5" fmla="*/ 9154402 h 9154755"/>
                <a:gd name="connsiteX6" fmla="*/ 2249334 w 2249334"/>
                <a:gd name="connsiteY6" fmla="*/ 9154402 h 9154755"/>
                <a:gd name="connsiteX7" fmla="*/ 0 w 2249334"/>
                <a:gd name="connsiteY7" fmla="*/ 9154755 h 9154755"/>
                <a:gd name="connsiteX8" fmla="*/ 41142 w 2249334"/>
                <a:gd name="connsiteY8" fmla="*/ 8780893 h 9154755"/>
                <a:gd name="connsiteX9" fmla="*/ 39639 w 2249334"/>
                <a:gd name="connsiteY9" fmla="*/ 1104848 h 9154755"/>
                <a:gd name="connsiteX10" fmla="*/ 363243 w 2249334"/>
                <a:gd name="connsiteY10" fmla="*/ 323603 h 9154755"/>
                <a:gd name="connsiteX11" fmla="*/ 1144489 w 2249334"/>
                <a:gd name="connsiteY11" fmla="*/ 2 h 9154755"/>
                <a:gd name="connsiteX12" fmla="*/ 1144487 w 2249334"/>
                <a:gd name="connsiteY12" fmla="*/ 0 h 9154755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1503 w 2209695"/>
                <a:gd name="connsiteY7" fmla="*/ 8780893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37157 w 2209695"/>
                <a:gd name="connsiteY7" fmla="*/ 8792966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37157 w 2301135"/>
                <a:gd name="connsiteY0" fmla="*/ 8792966 h 9245842"/>
                <a:gd name="connsiteX1" fmla="*/ 0 w 2301135"/>
                <a:gd name="connsiteY1" fmla="*/ 1104848 h 9245842"/>
                <a:gd name="connsiteX2" fmla="*/ 323604 w 2301135"/>
                <a:gd name="connsiteY2" fmla="*/ 323603 h 9245842"/>
                <a:gd name="connsiteX3" fmla="*/ 1104850 w 2301135"/>
                <a:gd name="connsiteY3" fmla="*/ 2 h 9245842"/>
                <a:gd name="connsiteX4" fmla="*/ 1104848 w 2301135"/>
                <a:gd name="connsiteY4" fmla="*/ 0 h 9245842"/>
                <a:gd name="connsiteX5" fmla="*/ 1104848 w 2301135"/>
                <a:gd name="connsiteY5" fmla="*/ 0 h 9245842"/>
                <a:gd name="connsiteX6" fmla="*/ 1886093 w 2301135"/>
                <a:gd name="connsiteY6" fmla="*/ 323604 h 9245842"/>
                <a:gd name="connsiteX7" fmla="*/ 2209694 w 2301135"/>
                <a:gd name="connsiteY7" fmla="*/ 1104850 h 9245842"/>
                <a:gd name="connsiteX8" fmla="*/ 2209695 w 2301135"/>
                <a:gd name="connsiteY8" fmla="*/ 9154402 h 9245842"/>
                <a:gd name="connsiteX9" fmla="*/ 2209695 w 2301135"/>
                <a:gd name="connsiteY9" fmla="*/ 9154402 h 9245842"/>
                <a:gd name="connsiteX10" fmla="*/ 2301135 w 2301135"/>
                <a:gd name="connsiteY10" fmla="*/ 9245842 h 9245842"/>
                <a:gd name="connsiteX0" fmla="*/ 37157 w 2209695"/>
                <a:gd name="connsiteY0" fmla="*/ 8792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67397 w 2209695"/>
                <a:gd name="connsiteY0" fmla="*/ 8829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996648 w 1051569"/>
                <a:gd name="connsiteY5" fmla="*/ 6971904 h 7134903"/>
                <a:gd name="connsiteX6" fmla="*/ 1051569 w 1051569"/>
                <a:gd name="connsiteY6" fmla="*/ 7134903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6971904 h 7134903"/>
                <a:gd name="connsiteX10" fmla="*/ 0 w 1051569"/>
                <a:gd name="connsiteY10" fmla="*/ 498324 h 7134903"/>
                <a:gd name="connsiteX11" fmla="*/ 145956 w 1051569"/>
                <a:gd name="connsiteY11" fmla="*/ 145956 h 7134903"/>
                <a:gd name="connsiteX12" fmla="*/ 498325 w 1051569"/>
                <a:gd name="connsiteY12" fmla="*/ 1 h 7134903"/>
                <a:gd name="connsiteX13" fmla="*/ 498324 w 1051569"/>
                <a:gd name="connsiteY13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1051569 w 1051569"/>
                <a:gd name="connsiteY5" fmla="*/ 7134903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498324 h 7134903"/>
                <a:gd name="connsiteX10" fmla="*/ 145956 w 1051569"/>
                <a:gd name="connsiteY10" fmla="*/ 145956 h 7134903"/>
                <a:gd name="connsiteX11" fmla="*/ 498325 w 1051569"/>
                <a:gd name="connsiteY11" fmla="*/ 1 h 7134903"/>
                <a:gd name="connsiteX12" fmla="*/ 498324 w 1051569"/>
                <a:gd name="connsiteY12" fmla="*/ 0 h 7134903"/>
                <a:gd name="connsiteX0" fmla="*/ 498324 w 1217677"/>
                <a:gd name="connsiteY0" fmla="*/ 0 h 7134903"/>
                <a:gd name="connsiteX1" fmla="*/ 498324 w 1217677"/>
                <a:gd name="connsiteY1" fmla="*/ 0 h 7134903"/>
                <a:gd name="connsiteX2" fmla="*/ 850692 w 1217677"/>
                <a:gd name="connsiteY2" fmla="*/ 145956 h 7134903"/>
                <a:gd name="connsiteX3" fmla="*/ 996647 w 1217677"/>
                <a:gd name="connsiteY3" fmla="*/ 498325 h 7134903"/>
                <a:gd name="connsiteX4" fmla="*/ 1051569 w 1217677"/>
                <a:gd name="connsiteY4" fmla="*/ 7134903 h 7134903"/>
                <a:gd name="connsiteX5" fmla="*/ 0 w 1217677"/>
                <a:gd name="connsiteY5" fmla="*/ 6971904 h 7134903"/>
                <a:gd name="connsiteX6" fmla="*/ 0 w 1217677"/>
                <a:gd name="connsiteY6" fmla="*/ 6971904 h 7134903"/>
                <a:gd name="connsiteX7" fmla="*/ 0 w 1217677"/>
                <a:gd name="connsiteY7" fmla="*/ 6971904 h 7134903"/>
                <a:gd name="connsiteX8" fmla="*/ 0 w 1217677"/>
                <a:gd name="connsiteY8" fmla="*/ 498324 h 7134903"/>
                <a:gd name="connsiteX9" fmla="*/ 145956 w 1217677"/>
                <a:gd name="connsiteY9" fmla="*/ 145956 h 7134903"/>
                <a:gd name="connsiteX10" fmla="*/ 498325 w 1217677"/>
                <a:gd name="connsiteY10" fmla="*/ 1 h 7134903"/>
                <a:gd name="connsiteX11" fmla="*/ 498324 w 1217677"/>
                <a:gd name="connsiteY11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1051569 w 1051569"/>
                <a:gd name="connsiteY4" fmla="*/ 7134903 h 7134903"/>
                <a:gd name="connsiteX5" fmla="*/ 0 w 1051569"/>
                <a:gd name="connsiteY5" fmla="*/ 6971904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498324 h 7134903"/>
                <a:gd name="connsiteX9" fmla="*/ 145956 w 1051569"/>
                <a:gd name="connsiteY9" fmla="*/ 145956 h 7134903"/>
                <a:gd name="connsiteX10" fmla="*/ 498325 w 1051569"/>
                <a:gd name="connsiteY10" fmla="*/ 1 h 7134903"/>
                <a:gd name="connsiteX11" fmla="*/ 498324 w 1051569"/>
                <a:gd name="connsiteY11" fmla="*/ 0 h 7134903"/>
                <a:gd name="connsiteX0" fmla="*/ 0 w 1143009"/>
                <a:gd name="connsiteY0" fmla="*/ 6971904 h 7226343"/>
                <a:gd name="connsiteX1" fmla="*/ 0 w 1143009"/>
                <a:gd name="connsiteY1" fmla="*/ 6971904 h 7226343"/>
                <a:gd name="connsiteX2" fmla="*/ 0 w 1143009"/>
                <a:gd name="connsiteY2" fmla="*/ 6971904 h 7226343"/>
                <a:gd name="connsiteX3" fmla="*/ 0 w 1143009"/>
                <a:gd name="connsiteY3" fmla="*/ 498324 h 7226343"/>
                <a:gd name="connsiteX4" fmla="*/ 145956 w 1143009"/>
                <a:gd name="connsiteY4" fmla="*/ 145956 h 7226343"/>
                <a:gd name="connsiteX5" fmla="*/ 498325 w 1143009"/>
                <a:gd name="connsiteY5" fmla="*/ 1 h 7226343"/>
                <a:gd name="connsiteX6" fmla="*/ 498324 w 1143009"/>
                <a:gd name="connsiteY6" fmla="*/ 0 h 7226343"/>
                <a:gd name="connsiteX7" fmla="*/ 498324 w 1143009"/>
                <a:gd name="connsiteY7" fmla="*/ 0 h 7226343"/>
                <a:gd name="connsiteX8" fmla="*/ 850692 w 1143009"/>
                <a:gd name="connsiteY8" fmla="*/ 145956 h 7226343"/>
                <a:gd name="connsiteX9" fmla="*/ 996647 w 1143009"/>
                <a:gd name="connsiteY9" fmla="*/ 498325 h 7226343"/>
                <a:gd name="connsiteX10" fmla="*/ 1143009 w 1143009"/>
                <a:gd name="connsiteY10" fmla="*/ 7226343 h 7226343"/>
                <a:gd name="connsiteX0" fmla="*/ 0 w 1095577"/>
                <a:gd name="connsiteY0" fmla="*/ 6971904 h 7197301"/>
                <a:gd name="connsiteX1" fmla="*/ 0 w 1095577"/>
                <a:gd name="connsiteY1" fmla="*/ 6971904 h 7197301"/>
                <a:gd name="connsiteX2" fmla="*/ 0 w 1095577"/>
                <a:gd name="connsiteY2" fmla="*/ 6971904 h 7197301"/>
                <a:gd name="connsiteX3" fmla="*/ 0 w 1095577"/>
                <a:gd name="connsiteY3" fmla="*/ 498324 h 7197301"/>
                <a:gd name="connsiteX4" fmla="*/ 145956 w 1095577"/>
                <a:gd name="connsiteY4" fmla="*/ 145956 h 7197301"/>
                <a:gd name="connsiteX5" fmla="*/ 498325 w 1095577"/>
                <a:gd name="connsiteY5" fmla="*/ 1 h 7197301"/>
                <a:gd name="connsiteX6" fmla="*/ 498324 w 1095577"/>
                <a:gd name="connsiteY6" fmla="*/ 0 h 7197301"/>
                <a:gd name="connsiteX7" fmla="*/ 498324 w 1095577"/>
                <a:gd name="connsiteY7" fmla="*/ 0 h 7197301"/>
                <a:gd name="connsiteX8" fmla="*/ 850692 w 1095577"/>
                <a:gd name="connsiteY8" fmla="*/ 145956 h 7197301"/>
                <a:gd name="connsiteX9" fmla="*/ 996647 w 1095577"/>
                <a:gd name="connsiteY9" fmla="*/ 498325 h 7197301"/>
                <a:gd name="connsiteX10" fmla="*/ 1095577 w 1095577"/>
                <a:gd name="connsiteY10" fmla="*/ 7197301 h 7197301"/>
                <a:gd name="connsiteX0" fmla="*/ 0 w 1045874"/>
                <a:gd name="connsiteY0" fmla="*/ 6971904 h 7103308"/>
                <a:gd name="connsiteX1" fmla="*/ 0 w 1045874"/>
                <a:gd name="connsiteY1" fmla="*/ 6971904 h 7103308"/>
                <a:gd name="connsiteX2" fmla="*/ 0 w 1045874"/>
                <a:gd name="connsiteY2" fmla="*/ 6971904 h 7103308"/>
                <a:gd name="connsiteX3" fmla="*/ 0 w 1045874"/>
                <a:gd name="connsiteY3" fmla="*/ 498324 h 7103308"/>
                <a:gd name="connsiteX4" fmla="*/ 145956 w 1045874"/>
                <a:gd name="connsiteY4" fmla="*/ 145956 h 7103308"/>
                <a:gd name="connsiteX5" fmla="*/ 498325 w 1045874"/>
                <a:gd name="connsiteY5" fmla="*/ 1 h 7103308"/>
                <a:gd name="connsiteX6" fmla="*/ 498324 w 1045874"/>
                <a:gd name="connsiteY6" fmla="*/ 0 h 7103308"/>
                <a:gd name="connsiteX7" fmla="*/ 498324 w 1045874"/>
                <a:gd name="connsiteY7" fmla="*/ 0 h 7103308"/>
                <a:gd name="connsiteX8" fmla="*/ 850692 w 1045874"/>
                <a:gd name="connsiteY8" fmla="*/ 145956 h 7103308"/>
                <a:gd name="connsiteX9" fmla="*/ 996647 w 1045874"/>
                <a:gd name="connsiteY9" fmla="*/ 498325 h 7103308"/>
                <a:gd name="connsiteX10" fmla="*/ 1045874 w 1045874"/>
                <a:gd name="connsiteY10" fmla="*/ 7103308 h 7103308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5534 w 962833"/>
                <a:gd name="connsiteY2" fmla="*/ 6164375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328 w 552099"/>
                <a:gd name="connsiteY1" fmla="*/ 2862849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328 w 552099"/>
                <a:gd name="connsiteY0" fmla="*/ 2862849 h 5109912"/>
                <a:gd name="connsiteX1" fmla="*/ 0 w 552099"/>
                <a:gd name="connsiteY1" fmla="*/ 251460 h 5109912"/>
                <a:gd name="connsiteX2" fmla="*/ 73651 w 552099"/>
                <a:gd name="connsiteY2" fmla="*/ 73651 h 5109912"/>
                <a:gd name="connsiteX3" fmla="*/ 251460 w 552099"/>
                <a:gd name="connsiteY3" fmla="*/ 0 h 5109912"/>
                <a:gd name="connsiteX4" fmla="*/ 251460 w 552099"/>
                <a:gd name="connsiteY4" fmla="*/ 0 h 5109912"/>
                <a:gd name="connsiteX5" fmla="*/ 429269 w 552099"/>
                <a:gd name="connsiteY5" fmla="*/ 73651 h 5109912"/>
                <a:gd name="connsiteX6" fmla="*/ 502920 w 552099"/>
                <a:gd name="connsiteY6" fmla="*/ 251460 h 5109912"/>
                <a:gd name="connsiteX7" fmla="*/ 552099 w 552099"/>
                <a:gd name="connsiteY7" fmla="*/ 5109912 h 5109912"/>
                <a:gd name="connsiteX0" fmla="*/ 328 w 543353"/>
                <a:gd name="connsiteY0" fmla="*/ 2862849 h 2928006"/>
                <a:gd name="connsiteX1" fmla="*/ 0 w 543353"/>
                <a:gd name="connsiteY1" fmla="*/ 251460 h 2928006"/>
                <a:gd name="connsiteX2" fmla="*/ 73651 w 543353"/>
                <a:gd name="connsiteY2" fmla="*/ 73651 h 2928006"/>
                <a:gd name="connsiteX3" fmla="*/ 251460 w 543353"/>
                <a:gd name="connsiteY3" fmla="*/ 0 h 2928006"/>
                <a:gd name="connsiteX4" fmla="*/ 251460 w 543353"/>
                <a:gd name="connsiteY4" fmla="*/ 0 h 2928006"/>
                <a:gd name="connsiteX5" fmla="*/ 429269 w 543353"/>
                <a:gd name="connsiteY5" fmla="*/ 73651 h 2928006"/>
                <a:gd name="connsiteX6" fmla="*/ 502920 w 543353"/>
                <a:gd name="connsiteY6" fmla="*/ 251460 h 2928006"/>
                <a:gd name="connsiteX7" fmla="*/ 543353 w 543353"/>
                <a:gd name="connsiteY7" fmla="*/ 2928006 h 2928006"/>
                <a:gd name="connsiteX0" fmla="*/ 328 w 537043"/>
                <a:gd name="connsiteY0" fmla="*/ 2862849 h 2967890"/>
                <a:gd name="connsiteX1" fmla="*/ 0 w 537043"/>
                <a:gd name="connsiteY1" fmla="*/ 251460 h 2967890"/>
                <a:gd name="connsiteX2" fmla="*/ 73651 w 537043"/>
                <a:gd name="connsiteY2" fmla="*/ 73651 h 2967890"/>
                <a:gd name="connsiteX3" fmla="*/ 251460 w 537043"/>
                <a:gd name="connsiteY3" fmla="*/ 0 h 2967890"/>
                <a:gd name="connsiteX4" fmla="*/ 251460 w 537043"/>
                <a:gd name="connsiteY4" fmla="*/ 0 h 2967890"/>
                <a:gd name="connsiteX5" fmla="*/ 429269 w 537043"/>
                <a:gd name="connsiteY5" fmla="*/ 73651 h 2967890"/>
                <a:gd name="connsiteX6" fmla="*/ 502920 w 537043"/>
                <a:gd name="connsiteY6" fmla="*/ 251460 h 2967890"/>
                <a:gd name="connsiteX7" fmla="*/ 537043 w 537043"/>
                <a:gd name="connsiteY7" fmla="*/ 2967890 h 2967890"/>
                <a:gd name="connsiteX0" fmla="*/ 328 w 528237"/>
                <a:gd name="connsiteY0" fmla="*/ 2862849 h 2951509"/>
                <a:gd name="connsiteX1" fmla="*/ 0 w 528237"/>
                <a:gd name="connsiteY1" fmla="*/ 251460 h 2951509"/>
                <a:gd name="connsiteX2" fmla="*/ 73651 w 528237"/>
                <a:gd name="connsiteY2" fmla="*/ 73651 h 2951509"/>
                <a:gd name="connsiteX3" fmla="*/ 251460 w 528237"/>
                <a:gd name="connsiteY3" fmla="*/ 0 h 2951509"/>
                <a:gd name="connsiteX4" fmla="*/ 251460 w 528237"/>
                <a:gd name="connsiteY4" fmla="*/ 0 h 2951509"/>
                <a:gd name="connsiteX5" fmla="*/ 429269 w 528237"/>
                <a:gd name="connsiteY5" fmla="*/ 73651 h 2951509"/>
                <a:gd name="connsiteX6" fmla="*/ 502920 w 528237"/>
                <a:gd name="connsiteY6" fmla="*/ 251460 h 2951509"/>
                <a:gd name="connsiteX7" fmla="*/ 524305 w 528237"/>
                <a:gd name="connsiteY7" fmla="*/ 2951509 h 2951509"/>
                <a:gd name="connsiteX0" fmla="*/ 328 w 528237"/>
                <a:gd name="connsiteY0" fmla="*/ 2862849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28237"/>
                <a:gd name="connsiteY0" fmla="*/ 2863516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38755"/>
                <a:gd name="connsiteY0" fmla="*/ 2863516 h 2953801"/>
                <a:gd name="connsiteX1" fmla="*/ 0 w 538755"/>
                <a:gd name="connsiteY1" fmla="*/ 251460 h 2953801"/>
                <a:gd name="connsiteX2" fmla="*/ 73651 w 538755"/>
                <a:gd name="connsiteY2" fmla="*/ 73651 h 2953801"/>
                <a:gd name="connsiteX3" fmla="*/ 251460 w 538755"/>
                <a:gd name="connsiteY3" fmla="*/ 0 h 2953801"/>
                <a:gd name="connsiteX4" fmla="*/ 251460 w 538755"/>
                <a:gd name="connsiteY4" fmla="*/ 0 h 2953801"/>
                <a:gd name="connsiteX5" fmla="*/ 429269 w 538755"/>
                <a:gd name="connsiteY5" fmla="*/ 73651 h 2953801"/>
                <a:gd name="connsiteX6" fmla="*/ 502920 w 538755"/>
                <a:gd name="connsiteY6" fmla="*/ 251460 h 2953801"/>
                <a:gd name="connsiteX7" fmla="*/ 538755 w 538755"/>
                <a:gd name="connsiteY7" fmla="*/ 2953801 h 2953801"/>
                <a:gd name="connsiteX0" fmla="*/ 4542 w 536285"/>
                <a:gd name="connsiteY0" fmla="*/ 2863516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  <a:gd name="connsiteX0" fmla="*/ 6777 w 536285"/>
                <a:gd name="connsiteY0" fmla="*/ 2849391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  <a:gd name="connsiteX0" fmla="*/ 0 w 981537"/>
              <a:gd name="connsiteY0" fmla="*/ 6172200 h 6338829"/>
              <a:gd name="connsiteX1" fmla="*/ 0 w 981537"/>
              <a:gd name="connsiteY1" fmla="*/ 6172200 h 6338829"/>
              <a:gd name="connsiteX2" fmla="*/ 0 w 981537"/>
              <a:gd name="connsiteY2" fmla="*/ 6172200 h 6338829"/>
              <a:gd name="connsiteX3" fmla="*/ 0 w 981537"/>
              <a:gd name="connsiteY3" fmla="*/ 457200 h 6338829"/>
              <a:gd name="connsiteX4" fmla="*/ 133911 w 981537"/>
              <a:gd name="connsiteY4" fmla="*/ 133911 h 6338829"/>
              <a:gd name="connsiteX5" fmla="*/ 457201 w 981537"/>
              <a:gd name="connsiteY5" fmla="*/ 1 h 6338829"/>
              <a:gd name="connsiteX6" fmla="*/ 457200 w 981537"/>
              <a:gd name="connsiteY6" fmla="*/ 0 h 6338829"/>
              <a:gd name="connsiteX7" fmla="*/ 457200 w 981537"/>
              <a:gd name="connsiteY7" fmla="*/ 0 h 6338829"/>
              <a:gd name="connsiteX8" fmla="*/ 780489 w 981537"/>
              <a:gd name="connsiteY8" fmla="*/ 133911 h 6338829"/>
              <a:gd name="connsiteX9" fmla="*/ 914399 w 981537"/>
              <a:gd name="connsiteY9" fmla="*/ 457201 h 6338829"/>
              <a:gd name="connsiteX10" fmla="*/ 981537 w 981537"/>
              <a:gd name="connsiteY10" fmla="*/ 6338829 h 633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996648 w 1051569"/>
              <a:gd name="connsiteY5" fmla="*/ 6971904 h 7134903"/>
              <a:gd name="connsiteX6" fmla="*/ 1051569 w 1051569"/>
              <a:gd name="connsiteY6" fmla="*/ 7134903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6971904 h 7134903"/>
              <a:gd name="connsiteX10" fmla="*/ 0 w 1051569"/>
              <a:gd name="connsiteY10" fmla="*/ 498324 h 7134903"/>
              <a:gd name="connsiteX11" fmla="*/ 145956 w 1051569"/>
              <a:gd name="connsiteY11" fmla="*/ 145956 h 7134903"/>
              <a:gd name="connsiteX12" fmla="*/ 498325 w 1051569"/>
              <a:gd name="connsiteY12" fmla="*/ 1 h 7134903"/>
              <a:gd name="connsiteX13" fmla="*/ 498324 w 1051569"/>
              <a:gd name="connsiteY13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1051569 w 1051569"/>
              <a:gd name="connsiteY5" fmla="*/ 7134903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498324 h 7134903"/>
              <a:gd name="connsiteX10" fmla="*/ 145956 w 1051569"/>
              <a:gd name="connsiteY10" fmla="*/ 145956 h 7134903"/>
              <a:gd name="connsiteX11" fmla="*/ 498325 w 1051569"/>
              <a:gd name="connsiteY11" fmla="*/ 1 h 7134903"/>
              <a:gd name="connsiteX12" fmla="*/ 498324 w 1051569"/>
              <a:gd name="connsiteY12" fmla="*/ 0 h 7134903"/>
              <a:gd name="connsiteX0" fmla="*/ 498324 w 1217677"/>
              <a:gd name="connsiteY0" fmla="*/ 0 h 7134903"/>
              <a:gd name="connsiteX1" fmla="*/ 498324 w 1217677"/>
              <a:gd name="connsiteY1" fmla="*/ 0 h 7134903"/>
              <a:gd name="connsiteX2" fmla="*/ 850692 w 1217677"/>
              <a:gd name="connsiteY2" fmla="*/ 145956 h 7134903"/>
              <a:gd name="connsiteX3" fmla="*/ 996647 w 1217677"/>
              <a:gd name="connsiteY3" fmla="*/ 498325 h 7134903"/>
              <a:gd name="connsiteX4" fmla="*/ 1051569 w 1217677"/>
              <a:gd name="connsiteY4" fmla="*/ 7134903 h 7134903"/>
              <a:gd name="connsiteX5" fmla="*/ 0 w 1217677"/>
              <a:gd name="connsiteY5" fmla="*/ 6971904 h 7134903"/>
              <a:gd name="connsiteX6" fmla="*/ 0 w 1217677"/>
              <a:gd name="connsiteY6" fmla="*/ 6971904 h 7134903"/>
              <a:gd name="connsiteX7" fmla="*/ 0 w 1217677"/>
              <a:gd name="connsiteY7" fmla="*/ 6971904 h 7134903"/>
              <a:gd name="connsiteX8" fmla="*/ 0 w 1217677"/>
              <a:gd name="connsiteY8" fmla="*/ 498324 h 7134903"/>
              <a:gd name="connsiteX9" fmla="*/ 145956 w 1217677"/>
              <a:gd name="connsiteY9" fmla="*/ 145956 h 7134903"/>
              <a:gd name="connsiteX10" fmla="*/ 498325 w 1217677"/>
              <a:gd name="connsiteY10" fmla="*/ 1 h 7134903"/>
              <a:gd name="connsiteX11" fmla="*/ 498324 w 1217677"/>
              <a:gd name="connsiteY11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1051569 w 1051569"/>
              <a:gd name="connsiteY4" fmla="*/ 7134903 h 7134903"/>
              <a:gd name="connsiteX5" fmla="*/ 0 w 1051569"/>
              <a:gd name="connsiteY5" fmla="*/ 6971904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498324 h 7134903"/>
              <a:gd name="connsiteX9" fmla="*/ 145956 w 1051569"/>
              <a:gd name="connsiteY9" fmla="*/ 145956 h 7134903"/>
              <a:gd name="connsiteX10" fmla="*/ 498325 w 1051569"/>
              <a:gd name="connsiteY10" fmla="*/ 1 h 7134903"/>
              <a:gd name="connsiteX11" fmla="*/ 498324 w 1051569"/>
              <a:gd name="connsiteY11" fmla="*/ 0 h 7134903"/>
              <a:gd name="connsiteX0" fmla="*/ 0 w 1143009"/>
              <a:gd name="connsiteY0" fmla="*/ 6971904 h 7226343"/>
              <a:gd name="connsiteX1" fmla="*/ 0 w 1143009"/>
              <a:gd name="connsiteY1" fmla="*/ 6971904 h 7226343"/>
              <a:gd name="connsiteX2" fmla="*/ 0 w 1143009"/>
              <a:gd name="connsiteY2" fmla="*/ 6971904 h 7226343"/>
              <a:gd name="connsiteX3" fmla="*/ 0 w 1143009"/>
              <a:gd name="connsiteY3" fmla="*/ 498324 h 7226343"/>
              <a:gd name="connsiteX4" fmla="*/ 145956 w 1143009"/>
              <a:gd name="connsiteY4" fmla="*/ 145956 h 7226343"/>
              <a:gd name="connsiteX5" fmla="*/ 498325 w 1143009"/>
              <a:gd name="connsiteY5" fmla="*/ 1 h 7226343"/>
              <a:gd name="connsiteX6" fmla="*/ 498324 w 1143009"/>
              <a:gd name="connsiteY6" fmla="*/ 0 h 7226343"/>
              <a:gd name="connsiteX7" fmla="*/ 498324 w 1143009"/>
              <a:gd name="connsiteY7" fmla="*/ 0 h 7226343"/>
              <a:gd name="connsiteX8" fmla="*/ 850692 w 1143009"/>
              <a:gd name="connsiteY8" fmla="*/ 145956 h 7226343"/>
              <a:gd name="connsiteX9" fmla="*/ 996647 w 1143009"/>
              <a:gd name="connsiteY9" fmla="*/ 498325 h 7226343"/>
              <a:gd name="connsiteX10" fmla="*/ 1143009 w 1143009"/>
              <a:gd name="connsiteY10" fmla="*/ 7226343 h 7226343"/>
              <a:gd name="connsiteX0" fmla="*/ 0 w 1095577"/>
              <a:gd name="connsiteY0" fmla="*/ 6971904 h 7197301"/>
              <a:gd name="connsiteX1" fmla="*/ 0 w 1095577"/>
              <a:gd name="connsiteY1" fmla="*/ 6971904 h 7197301"/>
              <a:gd name="connsiteX2" fmla="*/ 0 w 1095577"/>
              <a:gd name="connsiteY2" fmla="*/ 6971904 h 7197301"/>
              <a:gd name="connsiteX3" fmla="*/ 0 w 1095577"/>
              <a:gd name="connsiteY3" fmla="*/ 498324 h 7197301"/>
              <a:gd name="connsiteX4" fmla="*/ 145956 w 1095577"/>
              <a:gd name="connsiteY4" fmla="*/ 145956 h 7197301"/>
              <a:gd name="connsiteX5" fmla="*/ 498325 w 1095577"/>
              <a:gd name="connsiteY5" fmla="*/ 1 h 7197301"/>
              <a:gd name="connsiteX6" fmla="*/ 498324 w 1095577"/>
              <a:gd name="connsiteY6" fmla="*/ 0 h 7197301"/>
              <a:gd name="connsiteX7" fmla="*/ 498324 w 1095577"/>
              <a:gd name="connsiteY7" fmla="*/ 0 h 7197301"/>
              <a:gd name="connsiteX8" fmla="*/ 850692 w 1095577"/>
              <a:gd name="connsiteY8" fmla="*/ 145956 h 7197301"/>
              <a:gd name="connsiteX9" fmla="*/ 996647 w 1095577"/>
              <a:gd name="connsiteY9" fmla="*/ 498325 h 7197301"/>
              <a:gd name="connsiteX10" fmla="*/ 1095577 w 1095577"/>
              <a:gd name="connsiteY10" fmla="*/ 7197301 h 7197301"/>
              <a:gd name="connsiteX0" fmla="*/ 0 w 1045874"/>
              <a:gd name="connsiteY0" fmla="*/ 6971904 h 7103308"/>
              <a:gd name="connsiteX1" fmla="*/ 0 w 1045874"/>
              <a:gd name="connsiteY1" fmla="*/ 6971904 h 7103308"/>
              <a:gd name="connsiteX2" fmla="*/ 0 w 1045874"/>
              <a:gd name="connsiteY2" fmla="*/ 6971904 h 7103308"/>
              <a:gd name="connsiteX3" fmla="*/ 0 w 1045874"/>
              <a:gd name="connsiteY3" fmla="*/ 498324 h 7103308"/>
              <a:gd name="connsiteX4" fmla="*/ 145956 w 1045874"/>
              <a:gd name="connsiteY4" fmla="*/ 145956 h 7103308"/>
              <a:gd name="connsiteX5" fmla="*/ 498325 w 1045874"/>
              <a:gd name="connsiteY5" fmla="*/ 1 h 7103308"/>
              <a:gd name="connsiteX6" fmla="*/ 498324 w 1045874"/>
              <a:gd name="connsiteY6" fmla="*/ 0 h 7103308"/>
              <a:gd name="connsiteX7" fmla="*/ 498324 w 1045874"/>
              <a:gd name="connsiteY7" fmla="*/ 0 h 7103308"/>
              <a:gd name="connsiteX8" fmla="*/ 850692 w 1045874"/>
              <a:gd name="connsiteY8" fmla="*/ 145956 h 7103308"/>
              <a:gd name="connsiteX9" fmla="*/ 996647 w 1045874"/>
              <a:gd name="connsiteY9" fmla="*/ 498325 h 7103308"/>
              <a:gd name="connsiteX10" fmla="*/ 1045874 w 1045874"/>
              <a:gd name="connsiteY10" fmla="*/ 7103308 h 7103308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132845 w 2209695"/>
              <a:gd name="connsiteY0" fmla="*/ 885693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70836 w 2209695"/>
              <a:gd name="connsiteY0" fmla="*/ 8848823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328 w 552099"/>
              <a:gd name="connsiteY1" fmla="*/ 2862849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328 w 552099"/>
              <a:gd name="connsiteY0" fmla="*/ 2862849 h 5109912"/>
              <a:gd name="connsiteX1" fmla="*/ 0 w 552099"/>
              <a:gd name="connsiteY1" fmla="*/ 251460 h 5109912"/>
              <a:gd name="connsiteX2" fmla="*/ 73651 w 552099"/>
              <a:gd name="connsiteY2" fmla="*/ 73651 h 5109912"/>
              <a:gd name="connsiteX3" fmla="*/ 251460 w 552099"/>
              <a:gd name="connsiteY3" fmla="*/ 0 h 5109912"/>
              <a:gd name="connsiteX4" fmla="*/ 251460 w 552099"/>
              <a:gd name="connsiteY4" fmla="*/ 0 h 5109912"/>
              <a:gd name="connsiteX5" fmla="*/ 429269 w 552099"/>
              <a:gd name="connsiteY5" fmla="*/ 73651 h 5109912"/>
              <a:gd name="connsiteX6" fmla="*/ 502920 w 552099"/>
              <a:gd name="connsiteY6" fmla="*/ 251460 h 5109912"/>
              <a:gd name="connsiteX7" fmla="*/ 552099 w 552099"/>
              <a:gd name="connsiteY7" fmla="*/ 5109912 h 5109912"/>
              <a:gd name="connsiteX0" fmla="*/ 328 w 543353"/>
              <a:gd name="connsiteY0" fmla="*/ 2862849 h 2928006"/>
              <a:gd name="connsiteX1" fmla="*/ 0 w 543353"/>
              <a:gd name="connsiteY1" fmla="*/ 251460 h 2928006"/>
              <a:gd name="connsiteX2" fmla="*/ 73651 w 543353"/>
              <a:gd name="connsiteY2" fmla="*/ 73651 h 2928006"/>
              <a:gd name="connsiteX3" fmla="*/ 251460 w 543353"/>
              <a:gd name="connsiteY3" fmla="*/ 0 h 2928006"/>
              <a:gd name="connsiteX4" fmla="*/ 251460 w 543353"/>
              <a:gd name="connsiteY4" fmla="*/ 0 h 2928006"/>
              <a:gd name="connsiteX5" fmla="*/ 429269 w 543353"/>
              <a:gd name="connsiteY5" fmla="*/ 73651 h 2928006"/>
              <a:gd name="connsiteX6" fmla="*/ 502920 w 543353"/>
              <a:gd name="connsiteY6" fmla="*/ 251460 h 2928006"/>
              <a:gd name="connsiteX7" fmla="*/ 543353 w 543353"/>
              <a:gd name="connsiteY7" fmla="*/ 2928006 h 2928006"/>
              <a:gd name="connsiteX0" fmla="*/ 328 w 537043"/>
              <a:gd name="connsiteY0" fmla="*/ 2862849 h 2967890"/>
              <a:gd name="connsiteX1" fmla="*/ 0 w 537043"/>
              <a:gd name="connsiteY1" fmla="*/ 251460 h 2967890"/>
              <a:gd name="connsiteX2" fmla="*/ 73651 w 537043"/>
              <a:gd name="connsiteY2" fmla="*/ 73651 h 2967890"/>
              <a:gd name="connsiteX3" fmla="*/ 251460 w 537043"/>
              <a:gd name="connsiteY3" fmla="*/ 0 h 2967890"/>
              <a:gd name="connsiteX4" fmla="*/ 251460 w 537043"/>
              <a:gd name="connsiteY4" fmla="*/ 0 h 2967890"/>
              <a:gd name="connsiteX5" fmla="*/ 429269 w 537043"/>
              <a:gd name="connsiteY5" fmla="*/ 73651 h 2967890"/>
              <a:gd name="connsiteX6" fmla="*/ 502920 w 537043"/>
              <a:gd name="connsiteY6" fmla="*/ 251460 h 2967890"/>
              <a:gd name="connsiteX7" fmla="*/ 537043 w 537043"/>
              <a:gd name="connsiteY7" fmla="*/ 2967890 h 2967890"/>
              <a:gd name="connsiteX0" fmla="*/ 328 w 528237"/>
              <a:gd name="connsiteY0" fmla="*/ 2862849 h 2951509"/>
              <a:gd name="connsiteX1" fmla="*/ 0 w 528237"/>
              <a:gd name="connsiteY1" fmla="*/ 251460 h 2951509"/>
              <a:gd name="connsiteX2" fmla="*/ 73651 w 528237"/>
              <a:gd name="connsiteY2" fmla="*/ 73651 h 2951509"/>
              <a:gd name="connsiteX3" fmla="*/ 251460 w 528237"/>
              <a:gd name="connsiteY3" fmla="*/ 0 h 2951509"/>
              <a:gd name="connsiteX4" fmla="*/ 251460 w 528237"/>
              <a:gd name="connsiteY4" fmla="*/ 0 h 2951509"/>
              <a:gd name="connsiteX5" fmla="*/ 429269 w 528237"/>
              <a:gd name="connsiteY5" fmla="*/ 73651 h 2951509"/>
              <a:gd name="connsiteX6" fmla="*/ 502920 w 528237"/>
              <a:gd name="connsiteY6" fmla="*/ 251460 h 2951509"/>
              <a:gd name="connsiteX7" fmla="*/ 524305 w 528237"/>
              <a:gd name="connsiteY7" fmla="*/ 2951509 h 295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0" name="Picture Placeholder 2"/>
          <p:cNvSpPr>
            <a:spLocks noGrp="1"/>
          </p:cNvSpPr>
          <p:nvPr>
            <p:ph type="pic" idx="13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28952"/>
              <a:gd name="connsiteY0" fmla="*/ 602505 h 8722773"/>
              <a:gd name="connsiteX1" fmla="*/ 533400 w 1128952"/>
              <a:gd name="connsiteY1" fmla="*/ 602505 h 8722773"/>
              <a:gd name="connsiteX2" fmla="*/ 910571 w 1128952"/>
              <a:gd name="connsiteY2" fmla="*/ 758735 h 8722773"/>
              <a:gd name="connsiteX3" fmla="*/ 1066800 w 1128952"/>
              <a:gd name="connsiteY3" fmla="*/ 1135906 h 8722773"/>
              <a:gd name="connsiteX4" fmla="*/ 1109048 w 1128952"/>
              <a:gd name="connsiteY4" fmla="*/ 7478466 h 8722773"/>
              <a:gd name="connsiteX5" fmla="*/ 1066800 w 1128952"/>
              <a:gd name="connsiteY5" fmla="*/ 8722773 h 8722773"/>
              <a:gd name="connsiteX6" fmla="*/ 1066800 w 1128952"/>
              <a:gd name="connsiteY6" fmla="*/ 8722773 h 8722773"/>
              <a:gd name="connsiteX7" fmla="*/ 1066800 w 1128952"/>
              <a:gd name="connsiteY7" fmla="*/ 8722773 h 8722773"/>
              <a:gd name="connsiteX8" fmla="*/ 0 w 1128952"/>
              <a:gd name="connsiteY8" fmla="*/ 8722773 h 8722773"/>
              <a:gd name="connsiteX9" fmla="*/ 0 w 1128952"/>
              <a:gd name="connsiteY9" fmla="*/ 8722773 h 8722773"/>
              <a:gd name="connsiteX10" fmla="*/ 0 w 1128952"/>
              <a:gd name="connsiteY10" fmla="*/ 8722773 h 8722773"/>
              <a:gd name="connsiteX11" fmla="*/ 0 w 1128952"/>
              <a:gd name="connsiteY11" fmla="*/ 1135905 h 8722773"/>
              <a:gd name="connsiteX12" fmla="*/ 156230 w 1128952"/>
              <a:gd name="connsiteY12" fmla="*/ 758734 h 8722773"/>
              <a:gd name="connsiteX13" fmla="*/ 533401 w 1128952"/>
              <a:gd name="connsiteY13" fmla="*/ 602505 h 8722773"/>
              <a:gd name="connsiteX14" fmla="*/ 533400 w 1128952"/>
              <a:gd name="connsiteY14" fmla="*/ 602505 h 8722773"/>
              <a:gd name="connsiteX0" fmla="*/ 533400 w 1109048"/>
              <a:gd name="connsiteY0" fmla="*/ 602505 h 8722773"/>
              <a:gd name="connsiteX1" fmla="*/ 533400 w 1109048"/>
              <a:gd name="connsiteY1" fmla="*/ 602505 h 8722773"/>
              <a:gd name="connsiteX2" fmla="*/ 910571 w 1109048"/>
              <a:gd name="connsiteY2" fmla="*/ 758735 h 8722773"/>
              <a:gd name="connsiteX3" fmla="*/ 1066800 w 1109048"/>
              <a:gd name="connsiteY3" fmla="*/ 1135906 h 8722773"/>
              <a:gd name="connsiteX4" fmla="*/ 1109048 w 1109048"/>
              <a:gd name="connsiteY4" fmla="*/ 7478466 h 8722773"/>
              <a:gd name="connsiteX5" fmla="*/ 1066800 w 1109048"/>
              <a:gd name="connsiteY5" fmla="*/ 8722773 h 8722773"/>
              <a:gd name="connsiteX6" fmla="*/ 1066800 w 1109048"/>
              <a:gd name="connsiteY6" fmla="*/ 8722773 h 8722773"/>
              <a:gd name="connsiteX7" fmla="*/ 1066800 w 1109048"/>
              <a:gd name="connsiteY7" fmla="*/ 8722773 h 8722773"/>
              <a:gd name="connsiteX8" fmla="*/ 0 w 1109048"/>
              <a:gd name="connsiteY8" fmla="*/ 8722773 h 8722773"/>
              <a:gd name="connsiteX9" fmla="*/ 0 w 1109048"/>
              <a:gd name="connsiteY9" fmla="*/ 8722773 h 8722773"/>
              <a:gd name="connsiteX10" fmla="*/ 0 w 1109048"/>
              <a:gd name="connsiteY10" fmla="*/ 8722773 h 8722773"/>
              <a:gd name="connsiteX11" fmla="*/ 0 w 1109048"/>
              <a:gd name="connsiteY11" fmla="*/ 1135905 h 8722773"/>
              <a:gd name="connsiteX12" fmla="*/ 156230 w 1109048"/>
              <a:gd name="connsiteY12" fmla="*/ 758734 h 8722773"/>
              <a:gd name="connsiteX13" fmla="*/ 533401 w 1109048"/>
              <a:gd name="connsiteY13" fmla="*/ 602505 h 8722773"/>
              <a:gd name="connsiteX14" fmla="*/ 533400 w 1109048"/>
              <a:gd name="connsiteY14" fmla="*/ 602505 h 8722773"/>
              <a:gd name="connsiteX0" fmla="*/ 533400 w 1109048"/>
              <a:gd name="connsiteY0" fmla="*/ 602799 h 8723067"/>
              <a:gd name="connsiteX1" fmla="*/ 533400 w 1109048"/>
              <a:gd name="connsiteY1" fmla="*/ 602799 h 8723067"/>
              <a:gd name="connsiteX2" fmla="*/ 910571 w 1109048"/>
              <a:gd name="connsiteY2" fmla="*/ 759029 h 8723067"/>
              <a:gd name="connsiteX3" fmla="*/ 1066800 w 1109048"/>
              <a:gd name="connsiteY3" fmla="*/ 1136200 h 8723067"/>
              <a:gd name="connsiteX4" fmla="*/ 1109048 w 1109048"/>
              <a:gd name="connsiteY4" fmla="*/ 7478760 h 8723067"/>
              <a:gd name="connsiteX5" fmla="*/ 1066800 w 1109048"/>
              <a:gd name="connsiteY5" fmla="*/ 8723067 h 8723067"/>
              <a:gd name="connsiteX6" fmla="*/ 1066800 w 1109048"/>
              <a:gd name="connsiteY6" fmla="*/ 8723067 h 8723067"/>
              <a:gd name="connsiteX7" fmla="*/ 1066800 w 1109048"/>
              <a:gd name="connsiteY7" fmla="*/ 8723067 h 8723067"/>
              <a:gd name="connsiteX8" fmla="*/ 0 w 1109048"/>
              <a:gd name="connsiteY8" fmla="*/ 8723067 h 8723067"/>
              <a:gd name="connsiteX9" fmla="*/ 0 w 1109048"/>
              <a:gd name="connsiteY9" fmla="*/ 8723067 h 8723067"/>
              <a:gd name="connsiteX10" fmla="*/ 0 w 1109048"/>
              <a:gd name="connsiteY10" fmla="*/ 8723067 h 8723067"/>
              <a:gd name="connsiteX11" fmla="*/ 0 w 1109048"/>
              <a:gd name="connsiteY11" fmla="*/ 1136199 h 8723067"/>
              <a:gd name="connsiteX12" fmla="*/ 156230 w 1109048"/>
              <a:gd name="connsiteY12" fmla="*/ 759028 h 8723067"/>
              <a:gd name="connsiteX13" fmla="*/ 533401 w 1109048"/>
              <a:gd name="connsiteY13" fmla="*/ 602799 h 8723067"/>
              <a:gd name="connsiteX14" fmla="*/ 533400 w 1109048"/>
              <a:gd name="connsiteY14" fmla="*/ 602799 h 8723067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6680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84010 w 1109048"/>
              <a:gd name="connsiteY7" fmla="*/ 8053661 h 8120268"/>
              <a:gd name="connsiteX8" fmla="*/ 852372 w 1109048"/>
              <a:gd name="connsiteY8" fmla="*/ 8083096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8120268 h 8120268"/>
              <a:gd name="connsiteX12" fmla="*/ 0 w 1109048"/>
              <a:gd name="connsiteY12" fmla="*/ 533400 h 8120268"/>
              <a:gd name="connsiteX13" fmla="*/ 156230 w 1109048"/>
              <a:gd name="connsiteY13" fmla="*/ 156229 h 8120268"/>
              <a:gd name="connsiteX14" fmla="*/ 533401 w 1109048"/>
              <a:gd name="connsiteY14" fmla="*/ 0 h 8120268"/>
              <a:gd name="connsiteX15" fmla="*/ 533400 w 1109048"/>
              <a:gd name="connsiteY15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852372 w 1109048"/>
              <a:gd name="connsiteY6" fmla="*/ 8083096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533400 h 8120268"/>
              <a:gd name="connsiteX11" fmla="*/ 156230 w 1109048"/>
              <a:gd name="connsiteY11" fmla="*/ 156229 h 8120268"/>
              <a:gd name="connsiteX12" fmla="*/ 533401 w 1109048"/>
              <a:gd name="connsiteY12" fmla="*/ 0 h 8120268"/>
              <a:gd name="connsiteX13" fmla="*/ 533400 w 1109048"/>
              <a:gd name="connsiteY13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17782 w 1109048"/>
              <a:gd name="connsiteY8" fmla="*/ 7974865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17782 w 1109048"/>
              <a:gd name="connsiteY7" fmla="*/ 7974865 h 8120268"/>
              <a:gd name="connsiteX8" fmla="*/ 0 w 1109048"/>
              <a:gd name="connsiteY8" fmla="*/ 533400 h 8120268"/>
              <a:gd name="connsiteX9" fmla="*/ 156230 w 1109048"/>
              <a:gd name="connsiteY9" fmla="*/ 156229 h 8120268"/>
              <a:gd name="connsiteX10" fmla="*/ 533401 w 1109048"/>
              <a:gd name="connsiteY10" fmla="*/ 0 h 8120268"/>
              <a:gd name="connsiteX11" fmla="*/ 533400 w 1109048"/>
              <a:gd name="connsiteY11" fmla="*/ 0 h 8120268"/>
              <a:gd name="connsiteX0" fmla="*/ 533400 w 1109048"/>
              <a:gd name="connsiteY0" fmla="*/ 0 h 8083096"/>
              <a:gd name="connsiteX1" fmla="*/ 533400 w 1109048"/>
              <a:gd name="connsiteY1" fmla="*/ 0 h 8083096"/>
              <a:gd name="connsiteX2" fmla="*/ 910571 w 1109048"/>
              <a:gd name="connsiteY2" fmla="*/ 156230 h 8083096"/>
              <a:gd name="connsiteX3" fmla="*/ 1066800 w 1109048"/>
              <a:gd name="connsiteY3" fmla="*/ 533401 h 8083096"/>
              <a:gd name="connsiteX4" fmla="*/ 1109048 w 1109048"/>
              <a:gd name="connsiteY4" fmla="*/ 6875961 h 8083096"/>
              <a:gd name="connsiteX5" fmla="*/ 852372 w 1109048"/>
              <a:gd name="connsiteY5" fmla="*/ 8083096 h 8083096"/>
              <a:gd name="connsiteX6" fmla="*/ 17782 w 1109048"/>
              <a:gd name="connsiteY6" fmla="*/ 7974865 h 8083096"/>
              <a:gd name="connsiteX7" fmla="*/ 0 w 1109048"/>
              <a:gd name="connsiteY7" fmla="*/ 533400 h 8083096"/>
              <a:gd name="connsiteX8" fmla="*/ 156230 w 1109048"/>
              <a:gd name="connsiteY8" fmla="*/ 156229 h 8083096"/>
              <a:gd name="connsiteX9" fmla="*/ 533401 w 1109048"/>
              <a:gd name="connsiteY9" fmla="*/ 0 h 8083096"/>
              <a:gd name="connsiteX10" fmla="*/ 533400 w 1109048"/>
              <a:gd name="connsiteY10" fmla="*/ 0 h 8083096"/>
              <a:gd name="connsiteX0" fmla="*/ 533400 w 1100209"/>
              <a:gd name="connsiteY0" fmla="*/ 0 h 8083096"/>
              <a:gd name="connsiteX1" fmla="*/ 533400 w 1100209"/>
              <a:gd name="connsiteY1" fmla="*/ 0 h 8083096"/>
              <a:gd name="connsiteX2" fmla="*/ 910571 w 1100209"/>
              <a:gd name="connsiteY2" fmla="*/ 156230 h 8083096"/>
              <a:gd name="connsiteX3" fmla="*/ 1066800 w 1100209"/>
              <a:gd name="connsiteY3" fmla="*/ 533401 h 8083096"/>
              <a:gd name="connsiteX4" fmla="*/ 1100209 w 1100209"/>
              <a:gd name="connsiteY4" fmla="*/ 6755640 h 8083096"/>
              <a:gd name="connsiteX5" fmla="*/ 852372 w 1100209"/>
              <a:gd name="connsiteY5" fmla="*/ 8083096 h 8083096"/>
              <a:gd name="connsiteX6" fmla="*/ 17782 w 1100209"/>
              <a:gd name="connsiteY6" fmla="*/ 7974865 h 8083096"/>
              <a:gd name="connsiteX7" fmla="*/ 0 w 1100209"/>
              <a:gd name="connsiteY7" fmla="*/ 533400 h 8083096"/>
              <a:gd name="connsiteX8" fmla="*/ 156230 w 1100209"/>
              <a:gd name="connsiteY8" fmla="*/ 156229 h 8083096"/>
              <a:gd name="connsiteX9" fmla="*/ 533401 w 1100209"/>
              <a:gd name="connsiteY9" fmla="*/ 0 h 8083096"/>
              <a:gd name="connsiteX10" fmla="*/ 533400 w 1100209"/>
              <a:gd name="connsiteY10" fmla="*/ 0 h 8083096"/>
              <a:gd name="connsiteX0" fmla="*/ 533400 w 1100209"/>
              <a:gd name="connsiteY0" fmla="*/ 0 h 8104720"/>
              <a:gd name="connsiteX1" fmla="*/ 533400 w 1100209"/>
              <a:gd name="connsiteY1" fmla="*/ 0 h 8104720"/>
              <a:gd name="connsiteX2" fmla="*/ 910571 w 1100209"/>
              <a:gd name="connsiteY2" fmla="*/ 156230 h 8104720"/>
              <a:gd name="connsiteX3" fmla="*/ 1066800 w 1100209"/>
              <a:gd name="connsiteY3" fmla="*/ 533401 h 8104720"/>
              <a:gd name="connsiteX4" fmla="*/ 1100209 w 1100209"/>
              <a:gd name="connsiteY4" fmla="*/ 6755640 h 8104720"/>
              <a:gd name="connsiteX5" fmla="*/ 848624 w 1100209"/>
              <a:gd name="connsiteY5" fmla="*/ 8104720 h 8104720"/>
              <a:gd name="connsiteX6" fmla="*/ 17782 w 1100209"/>
              <a:gd name="connsiteY6" fmla="*/ 7974865 h 8104720"/>
              <a:gd name="connsiteX7" fmla="*/ 0 w 1100209"/>
              <a:gd name="connsiteY7" fmla="*/ 533400 h 8104720"/>
              <a:gd name="connsiteX8" fmla="*/ 156230 w 1100209"/>
              <a:gd name="connsiteY8" fmla="*/ 156229 h 8104720"/>
              <a:gd name="connsiteX9" fmla="*/ 533401 w 1100209"/>
              <a:gd name="connsiteY9" fmla="*/ 0 h 8104720"/>
              <a:gd name="connsiteX10" fmla="*/ 533400 w 1100209"/>
              <a:gd name="connsiteY10" fmla="*/ 0 h 810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" fmla="*/ 0 w 831838"/>
              <a:gd name="connsiteY0" fmla="*/ 2607556 h 2698996"/>
              <a:gd name="connsiteX1" fmla="*/ 0 w 831838"/>
              <a:gd name="connsiteY1" fmla="*/ 2607556 h 2698996"/>
              <a:gd name="connsiteX2" fmla="*/ 0 w 831838"/>
              <a:gd name="connsiteY2" fmla="*/ 2607556 h 2698996"/>
              <a:gd name="connsiteX3" fmla="*/ 0 w 831838"/>
              <a:gd name="connsiteY3" fmla="*/ 370199 h 2698996"/>
              <a:gd name="connsiteX4" fmla="*/ 108429 w 831838"/>
              <a:gd name="connsiteY4" fmla="*/ 108429 h 2698996"/>
              <a:gd name="connsiteX5" fmla="*/ 370199 w 831838"/>
              <a:gd name="connsiteY5" fmla="*/ 1 h 2698996"/>
              <a:gd name="connsiteX6" fmla="*/ 370199 w 831838"/>
              <a:gd name="connsiteY6" fmla="*/ 0 h 2698996"/>
              <a:gd name="connsiteX7" fmla="*/ 370199 w 831838"/>
              <a:gd name="connsiteY7" fmla="*/ 0 h 2698996"/>
              <a:gd name="connsiteX8" fmla="*/ 631969 w 831838"/>
              <a:gd name="connsiteY8" fmla="*/ 108429 h 2698996"/>
              <a:gd name="connsiteX9" fmla="*/ 740397 w 831838"/>
              <a:gd name="connsiteY9" fmla="*/ 370199 h 2698996"/>
              <a:gd name="connsiteX10" fmla="*/ 740398 w 831838"/>
              <a:gd name="connsiteY10" fmla="*/ 2607556 h 2698996"/>
              <a:gd name="connsiteX11" fmla="*/ 740398 w 831838"/>
              <a:gd name="connsiteY11" fmla="*/ 2607556 h 2698996"/>
              <a:gd name="connsiteX12" fmla="*/ 831838 w 831838"/>
              <a:gd name="connsiteY12" fmla="*/ 2698996 h 2698996"/>
              <a:gd name="connsiteX0" fmla="*/ 19377 w 851215"/>
              <a:gd name="connsiteY0" fmla="*/ 2607556 h 2698996"/>
              <a:gd name="connsiteX1" fmla="*/ 19377 w 851215"/>
              <a:gd name="connsiteY1" fmla="*/ 2607556 h 2698996"/>
              <a:gd name="connsiteX2" fmla="*/ 0 w 851215"/>
              <a:gd name="connsiteY2" fmla="*/ 2357093 h 2698996"/>
              <a:gd name="connsiteX3" fmla="*/ 19377 w 851215"/>
              <a:gd name="connsiteY3" fmla="*/ 370199 h 2698996"/>
              <a:gd name="connsiteX4" fmla="*/ 127806 w 851215"/>
              <a:gd name="connsiteY4" fmla="*/ 108429 h 2698996"/>
              <a:gd name="connsiteX5" fmla="*/ 389576 w 851215"/>
              <a:gd name="connsiteY5" fmla="*/ 1 h 2698996"/>
              <a:gd name="connsiteX6" fmla="*/ 389576 w 851215"/>
              <a:gd name="connsiteY6" fmla="*/ 0 h 2698996"/>
              <a:gd name="connsiteX7" fmla="*/ 389576 w 851215"/>
              <a:gd name="connsiteY7" fmla="*/ 0 h 2698996"/>
              <a:gd name="connsiteX8" fmla="*/ 651346 w 851215"/>
              <a:gd name="connsiteY8" fmla="*/ 108429 h 2698996"/>
              <a:gd name="connsiteX9" fmla="*/ 759774 w 851215"/>
              <a:gd name="connsiteY9" fmla="*/ 370199 h 2698996"/>
              <a:gd name="connsiteX10" fmla="*/ 759775 w 851215"/>
              <a:gd name="connsiteY10" fmla="*/ 2607556 h 2698996"/>
              <a:gd name="connsiteX11" fmla="*/ 759775 w 851215"/>
              <a:gd name="connsiteY11" fmla="*/ 2607556 h 2698996"/>
              <a:gd name="connsiteX12" fmla="*/ 851215 w 851215"/>
              <a:gd name="connsiteY12" fmla="*/ 2698996 h 2698996"/>
              <a:gd name="connsiteX0" fmla="*/ 19377 w 851215"/>
              <a:gd name="connsiteY0" fmla="*/ 2607556 h 2698996"/>
              <a:gd name="connsiteX1" fmla="*/ 0 w 851215"/>
              <a:gd name="connsiteY1" fmla="*/ 2357093 h 2698996"/>
              <a:gd name="connsiteX2" fmla="*/ 19377 w 851215"/>
              <a:gd name="connsiteY2" fmla="*/ 370199 h 2698996"/>
              <a:gd name="connsiteX3" fmla="*/ 127806 w 851215"/>
              <a:gd name="connsiteY3" fmla="*/ 108429 h 2698996"/>
              <a:gd name="connsiteX4" fmla="*/ 389576 w 851215"/>
              <a:gd name="connsiteY4" fmla="*/ 1 h 2698996"/>
              <a:gd name="connsiteX5" fmla="*/ 389576 w 851215"/>
              <a:gd name="connsiteY5" fmla="*/ 0 h 2698996"/>
              <a:gd name="connsiteX6" fmla="*/ 389576 w 851215"/>
              <a:gd name="connsiteY6" fmla="*/ 0 h 2698996"/>
              <a:gd name="connsiteX7" fmla="*/ 651346 w 851215"/>
              <a:gd name="connsiteY7" fmla="*/ 108429 h 2698996"/>
              <a:gd name="connsiteX8" fmla="*/ 759774 w 851215"/>
              <a:gd name="connsiteY8" fmla="*/ 370199 h 2698996"/>
              <a:gd name="connsiteX9" fmla="*/ 759775 w 851215"/>
              <a:gd name="connsiteY9" fmla="*/ 2607556 h 2698996"/>
              <a:gd name="connsiteX10" fmla="*/ 759775 w 851215"/>
              <a:gd name="connsiteY10" fmla="*/ 2607556 h 2698996"/>
              <a:gd name="connsiteX11" fmla="*/ 851215 w 851215"/>
              <a:gd name="connsiteY11" fmla="*/ 2698996 h 2698996"/>
              <a:gd name="connsiteX0" fmla="*/ 0 w 851215"/>
              <a:gd name="connsiteY0" fmla="*/ 2357093 h 2698996"/>
              <a:gd name="connsiteX1" fmla="*/ 19377 w 851215"/>
              <a:gd name="connsiteY1" fmla="*/ 370199 h 2698996"/>
              <a:gd name="connsiteX2" fmla="*/ 127806 w 851215"/>
              <a:gd name="connsiteY2" fmla="*/ 108429 h 2698996"/>
              <a:gd name="connsiteX3" fmla="*/ 389576 w 851215"/>
              <a:gd name="connsiteY3" fmla="*/ 1 h 2698996"/>
              <a:gd name="connsiteX4" fmla="*/ 389576 w 851215"/>
              <a:gd name="connsiteY4" fmla="*/ 0 h 2698996"/>
              <a:gd name="connsiteX5" fmla="*/ 389576 w 851215"/>
              <a:gd name="connsiteY5" fmla="*/ 0 h 2698996"/>
              <a:gd name="connsiteX6" fmla="*/ 651346 w 851215"/>
              <a:gd name="connsiteY6" fmla="*/ 108429 h 2698996"/>
              <a:gd name="connsiteX7" fmla="*/ 759774 w 851215"/>
              <a:gd name="connsiteY7" fmla="*/ 370199 h 2698996"/>
              <a:gd name="connsiteX8" fmla="*/ 759775 w 851215"/>
              <a:gd name="connsiteY8" fmla="*/ 2607556 h 2698996"/>
              <a:gd name="connsiteX9" fmla="*/ 759775 w 851215"/>
              <a:gd name="connsiteY9" fmla="*/ 2607556 h 2698996"/>
              <a:gd name="connsiteX10" fmla="*/ 851215 w 851215"/>
              <a:gd name="connsiteY10" fmla="*/ 2698996 h 2698996"/>
              <a:gd name="connsiteX0" fmla="*/ 0 w 759775"/>
              <a:gd name="connsiteY0" fmla="*/ 2357093 h 2607556"/>
              <a:gd name="connsiteX1" fmla="*/ 19377 w 759775"/>
              <a:gd name="connsiteY1" fmla="*/ 370199 h 2607556"/>
              <a:gd name="connsiteX2" fmla="*/ 127806 w 759775"/>
              <a:gd name="connsiteY2" fmla="*/ 108429 h 2607556"/>
              <a:gd name="connsiteX3" fmla="*/ 389576 w 759775"/>
              <a:gd name="connsiteY3" fmla="*/ 1 h 2607556"/>
              <a:gd name="connsiteX4" fmla="*/ 389576 w 759775"/>
              <a:gd name="connsiteY4" fmla="*/ 0 h 2607556"/>
              <a:gd name="connsiteX5" fmla="*/ 389576 w 759775"/>
              <a:gd name="connsiteY5" fmla="*/ 0 h 2607556"/>
              <a:gd name="connsiteX6" fmla="*/ 651346 w 759775"/>
              <a:gd name="connsiteY6" fmla="*/ 108429 h 2607556"/>
              <a:gd name="connsiteX7" fmla="*/ 759774 w 759775"/>
              <a:gd name="connsiteY7" fmla="*/ 370199 h 2607556"/>
              <a:gd name="connsiteX8" fmla="*/ 759775 w 759775"/>
              <a:gd name="connsiteY8" fmla="*/ 2607556 h 2607556"/>
              <a:gd name="connsiteX9" fmla="*/ 759775 w 759775"/>
              <a:gd name="connsiteY9" fmla="*/ 2607556 h 2607556"/>
              <a:gd name="connsiteX0" fmla="*/ 0 w 764702"/>
              <a:gd name="connsiteY0" fmla="*/ 2357093 h 2607556"/>
              <a:gd name="connsiteX1" fmla="*/ 19377 w 764702"/>
              <a:gd name="connsiteY1" fmla="*/ 370199 h 2607556"/>
              <a:gd name="connsiteX2" fmla="*/ 127806 w 764702"/>
              <a:gd name="connsiteY2" fmla="*/ 108429 h 2607556"/>
              <a:gd name="connsiteX3" fmla="*/ 389576 w 764702"/>
              <a:gd name="connsiteY3" fmla="*/ 1 h 2607556"/>
              <a:gd name="connsiteX4" fmla="*/ 389576 w 764702"/>
              <a:gd name="connsiteY4" fmla="*/ 0 h 2607556"/>
              <a:gd name="connsiteX5" fmla="*/ 389576 w 764702"/>
              <a:gd name="connsiteY5" fmla="*/ 0 h 2607556"/>
              <a:gd name="connsiteX6" fmla="*/ 651346 w 764702"/>
              <a:gd name="connsiteY6" fmla="*/ 108429 h 2607556"/>
              <a:gd name="connsiteX7" fmla="*/ 759774 w 764702"/>
              <a:gd name="connsiteY7" fmla="*/ 370199 h 2607556"/>
              <a:gd name="connsiteX8" fmla="*/ 759775 w 764702"/>
              <a:gd name="connsiteY8" fmla="*/ 2607556 h 2607556"/>
              <a:gd name="connsiteX9" fmla="*/ 764702 w 764702"/>
              <a:gd name="connsiteY9" fmla="*/ 2512599 h 2607556"/>
              <a:gd name="connsiteX0" fmla="*/ 0 w 778667"/>
              <a:gd name="connsiteY0" fmla="*/ 2357093 h 2512599"/>
              <a:gd name="connsiteX1" fmla="*/ 19377 w 778667"/>
              <a:gd name="connsiteY1" fmla="*/ 370199 h 2512599"/>
              <a:gd name="connsiteX2" fmla="*/ 127806 w 778667"/>
              <a:gd name="connsiteY2" fmla="*/ 108429 h 2512599"/>
              <a:gd name="connsiteX3" fmla="*/ 389576 w 778667"/>
              <a:gd name="connsiteY3" fmla="*/ 1 h 2512599"/>
              <a:gd name="connsiteX4" fmla="*/ 389576 w 778667"/>
              <a:gd name="connsiteY4" fmla="*/ 0 h 2512599"/>
              <a:gd name="connsiteX5" fmla="*/ 389576 w 778667"/>
              <a:gd name="connsiteY5" fmla="*/ 0 h 2512599"/>
              <a:gd name="connsiteX6" fmla="*/ 651346 w 778667"/>
              <a:gd name="connsiteY6" fmla="*/ 108429 h 2512599"/>
              <a:gd name="connsiteX7" fmla="*/ 759774 w 778667"/>
              <a:gd name="connsiteY7" fmla="*/ 370199 h 2512599"/>
              <a:gd name="connsiteX8" fmla="*/ 764702 w 778667"/>
              <a:gd name="connsiteY8" fmla="*/ 2512599 h 2512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0 w 550022"/>
              <a:gd name="connsiteY2" fmla="*/ 1615047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9603 w 550022"/>
              <a:gd name="connsiteY2" fmla="*/ 1356566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9603 w 550022"/>
              <a:gd name="connsiteY1" fmla="*/ 1356566 h 1706487"/>
              <a:gd name="connsiteX2" fmla="*/ 0 w 550022"/>
              <a:gd name="connsiteY2" fmla="*/ 229291 h 1706487"/>
              <a:gd name="connsiteX3" fmla="*/ 67158 w 550022"/>
              <a:gd name="connsiteY3" fmla="*/ 67158 h 1706487"/>
              <a:gd name="connsiteX4" fmla="*/ 229291 w 550022"/>
              <a:gd name="connsiteY4" fmla="*/ 0 h 1706487"/>
              <a:gd name="connsiteX5" fmla="*/ 229291 w 550022"/>
              <a:gd name="connsiteY5" fmla="*/ 0 h 1706487"/>
              <a:gd name="connsiteX6" fmla="*/ 391424 w 550022"/>
              <a:gd name="connsiteY6" fmla="*/ 67158 h 1706487"/>
              <a:gd name="connsiteX7" fmla="*/ 458582 w 550022"/>
              <a:gd name="connsiteY7" fmla="*/ 229291 h 1706487"/>
              <a:gd name="connsiteX8" fmla="*/ 458582 w 550022"/>
              <a:gd name="connsiteY8" fmla="*/ 1615047 h 1706487"/>
              <a:gd name="connsiteX9" fmla="*/ 458582 w 550022"/>
              <a:gd name="connsiteY9" fmla="*/ 1615047 h 1706487"/>
              <a:gd name="connsiteX10" fmla="*/ 550022 w 550022"/>
              <a:gd name="connsiteY10" fmla="*/ 1706487 h 1706487"/>
              <a:gd name="connsiteX0" fmla="*/ 9603 w 550022"/>
              <a:gd name="connsiteY0" fmla="*/ 1356566 h 1706487"/>
              <a:gd name="connsiteX1" fmla="*/ 0 w 550022"/>
              <a:gd name="connsiteY1" fmla="*/ 229291 h 1706487"/>
              <a:gd name="connsiteX2" fmla="*/ 67158 w 550022"/>
              <a:gd name="connsiteY2" fmla="*/ 67158 h 1706487"/>
              <a:gd name="connsiteX3" fmla="*/ 229291 w 550022"/>
              <a:gd name="connsiteY3" fmla="*/ 0 h 1706487"/>
              <a:gd name="connsiteX4" fmla="*/ 229291 w 550022"/>
              <a:gd name="connsiteY4" fmla="*/ 0 h 1706487"/>
              <a:gd name="connsiteX5" fmla="*/ 391424 w 550022"/>
              <a:gd name="connsiteY5" fmla="*/ 67158 h 1706487"/>
              <a:gd name="connsiteX6" fmla="*/ 458582 w 550022"/>
              <a:gd name="connsiteY6" fmla="*/ 229291 h 1706487"/>
              <a:gd name="connsiteX7" fmla="*/ 458582 w 550022"/>
              <a:gd name="connsiteY7" fmla="*/ 1615047 h 1706487"/>
              <a:gd name="connsiteX8" fmla="*/ 458582 w 550022"/>
              <a:gd name="connsiteY8" fmla="*/ 1615047 h 1706487"/>
              <a:gd name="connsiteX9" fmla="*/ 550022 w 550022"/>
              <a:gd name="connsiteY9" fmla="*/ 1706487 h 170648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58582 w 458582"/>
              <a:gd name="connsiteY8" fmla="*/ 1615047 h 161504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47473 w 458582"/>
              <a:gd name="connsiteY8" fmla="*/ 1462129 h 1615047"/>
              <a:gd name="connsiteX0" fmla="*/ 9603 w 458582"/>
              <a:gd name="connsiteY0" fmla="*/ 1356566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28227 w 458582"/>
              <a:gd name="connsiteY0" fmla="*/ 1401330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0 w 459179"/>
              <a:gd name="connsiteY0" fmla="*/ 1379079 h 1462129"/>
              <a:gd name="connsiteX1" fmla="*/ 597 w 459179"/>
              <a:gd name="connsiteY1" fmla="*/ 229291 h 1462129"/>
              <a:gd name="connsiteX2" fmla="*/ 67755 w 459179"/>
              <a:gd name="connsiteY2" fmla="*/ 67158 h 1462129"/>
              <a:gd name="connsiteX3" fmla="*/ 229888 w 459179"/>
              <a:gd name="connsiteY3" fmla="*/ 0 h 1462129"/>
              <a:gd name="connsiteX4" fmla="*/ 229888 w 459179"/>
              <a:gd name="connsiteY4" fmla="*/ 0 h 1462129"/>
              <a:gd name="connsiteX5" fmla="*/ 392021 w 459179"/>
              <a:gd name="connsiteY5" fmla="*/ 67158 h 1462129"/>
              <a:gd name="connsiteX6" fmla="*/ 459179 w 459179"/>
              <a:gd name="connsiteY6" fmla="*/ 229291 h 1462129"/>
              <a:gd name="connsiteX7" fmla="*/ 448070 w 459179"/>
              <a:gd name="connsiteY7" fmla="*/ 1462129 h 1462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4" name="Picture Placeholder 2"/>
          <p:cNvSpPr>
            <a:spLocks noGrp="1"/>
          </p:cNvSpPr>
          <p:nvPr>
            <p:ph type="pic" idx="13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png"/><Relationship Id="rId17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EA90D288-D6EF-EF4E-9A77-8DBE83636F9E}" type="datetimeFigureOut">
              <a:rPr lang="en-US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8603120B-BE06-B749-B911-DCEAE7E7D300}" type="slidenum">
              <a:rPr lang="en-GB" smtClean="0"/>
              <a:t>‹#›</a:t>
            </a:fld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7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5813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4738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bbc.com/teach/class-clips-video/how-to-write-clear-instructions/zrvtscw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600" dirty="0" smtClean="0"/>
              <a:t>Instructions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P5/6 Writing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860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38172" y="2882836"/>
            <a:ext cx="7632700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sz="2400" dirty="0" smtClean="0">
                <a:latin typeface="Chalkboard" charset="0"/>
                <a:cs typeface="Chalkboard" charset="0"/>
              </a:rPr>
              <a:t>Instructions tell us </a:t>
            </a:r>
            <a:r>
              <a:rPr lang="en-GB" sz="2400" b="1" i="1" u="sng" dirty="0" smtClean="0">
                <a:latin typeface="Chalkboard" charset="0"/>
                <a:cs typeface="Chalkboard" charset="0"/>
              </a:rPr>
              <a:t>how </a:t>
            </a:r>
            <a:r>
              <a:rPr lang="en-GB" sz="2400" dirty="0" smtClean="0">
                <a:latin typeface="Chalkboard" charset="0"/>
                <a:cs typeface="Chalkboard" charset="0"/>
              </a:rPr>
              <a:t>to do something. </a:t>
            </a:r>
            <a:endParaRPr lang="en-GB" sz="2400" dirty="0">
              <a:latin typeface="Chalkboard" charset="0"/>
              <a:cs typeface="Chalkboard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6826" y="3296127"/>
            <a:ext cx="1640262" cy="233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</p:spPr>
        <p:txBody>
          <a:bodyPr/>
          <a:lstStyle/>
          <a:p>
            <a:r>
              <a:rPr lang="en-GB" dirty="0" smtClean="0"/>
              <a:t>Instructions: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39748" y="5917305"/>
            <a:ext cx="7181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think of other examples when someone might use instructions?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32283" y="3601537"/>
            <a:ext cx="603042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Examples: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‘How to bake a cake’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‘How to play a game’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‘How to pitch a tent’</a:t>
            </a:r>
          </a:p>
        </p:txBody>
      </p:sp>
    </p:spTree>
    <p:extLst>
      <p:ext uri="{BB962C8B-B14F-4D97-AF65-F5344CB8AC3E}">
        <p14:creationId xmlns:p14="http://schemas.microsoft.com/office/powerpoint/2010/main" val="39701230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478" y="2820033"/>
            <a:ext cx="8220075" cy="831393"/>
          </a:xfrm>
        </p:spPr>
        <p:txBody>
          <a:bodyPr/>
          <a:lstStyle/>
          <a:p>
            <a:r>
              <a:rPr lang="en-GB" sz="2000" dirty="0">
                <a:latin typeface="Twinkl SemiBold" charset="0"/>
              </a:rPr>
              <a:t>Watch how the chef uses instructions to help him bake</a:t>
            </a:r>
            <a:r>
              <a:rPr lang="en-GB" dirty="0" smtClean="0">
                <a:latin typeface="Twinkl SemiBold" charset="0"/>
              </a:rPr>
              <a:t>.</a:t>
            </a:r>
            <a:endParaRPr lang="en-GB" dirty="0">
              <a:latin typeface="Twinkl SemiBold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720725" y="3651426"/>
            <a:ext cx="82438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https://www.bbc.com/teach/class-clips-video/how-to-write-clear-instructions/zrvtscw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277390" y="1559866"/>
            <a:ext cx="71421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algn="ctr"/>
            <a:r>
              <a:rPr lang="en-GB" sz="3200" b="1" dirty="0">
                <a:solidFill>
                  <a:srgbClr val="FFFFFF"/>
                </a:solidFill>
                <a:latin typeface="Chalkboard" charset="0"/>
                <a:cs typeface="Chalkboard" charset="0"/>
              </a:rPr>
              <a:t>Instructions must be clear and easy to follow</a:t>
            </a:r>
            <a:r>
              <a:rPr lang="en-GB" sz="1800" b="1" dirty="0">
                <a:solidFill>
                  <a:srgbClr val="FFFFFF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261558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Write Instructions:</a:t>
            </a:r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12507" y="4078134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marL="342900" indent="-342900" eaLnBrk="1" hangingPunct="1">
              <a:buFont typeface="Arial"/>
              <a:buChar char="•"/>
            </a:pPr>
            <a:r>
              <a:rPr lang="en-GB" sz="2400" dirty="0" smtClean="0">
                <a:cs typeface="Sassoon Infant Rg" charset="0"/>
              </a:rPr>
              <a:t>Use a bossy </a:t>
            </a:r>
            <a:r>
              <a:rPr lang="en-GB" sz="2400" dirty="0" smtClean="0">
                <a:cs typeface="Sassoon Infant Rg" charset="0"/>
              </a:rPr>
              <a:t>verb </a:t>
            </a:r>
            <a:r>
              <a:rPr lang="en-GB" sz="2400" dirty="0">
                <a:cs typeface="Sassoon Infant Rg" charset="0"/>
              </a:rPr>
              <a:t>to begin each </a:t>
            </a:r>
            <a:r>
              <a:rPr lang="en-GB" sz="2400" dirty="0" smtClean="0">
                <a:cs typeface="Sassoon Infant Rg" charset="0"/>
              </a:rPr>
              <a:t>step</a:t>
            </a:r>
            <a:r>
              <a:rPr lang="en-GB" sz="2400" dirty="0">
                <a:cs typeface="Sassoon Infant Rg" charset="0"/>
              </a:rPr>
              <a:t>;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12507" y="3563784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marL="342900" indent="-342900" eaLnBrk="1" hangingPunct="1">
              <a:buFont typeface="Arial"/>
              <a:buChar char="•"/>
            </a:pPr>
            <a:r>
              <a:rPr lang="en-GB" sz="2400" dirty="0" smtClean="0">
                <a:cs typeface="Sassoon Infant Rg" charset="0"/>
              </a:rPr>
              <a:t>Number </a:t>
            </a:r>
            <a:r>
              <a:rPr lang="en-GB" sz="2400" dirty="0">
                <a:cs typeface="Sassoon Infant Rg" charset="0"/>
              </a:rPr>
              <a:t>the </a:t>
            </a:r>
            <a:r>
              <a:rPr lang="en-GB" sz="2400" dirty="0" smtClean="0">
                <a:cs typeface="Sassoon Infant Rg" charset="0"/>
              </a:rPr>
              <a:t>instructions;</a:t>
            </a:r>
            <a:endParaRPr lang="en-GB" sz="2400" dirty="0">
              <a:cs typeface="Sassoon Infant Rg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96925" y="5108421"/>
            <a:ext cx="7632700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marL="342900" indent="-342900" eaLnBrk="1" hangingPunct="1">
              <a:buFont typeface="Arial"/>
              <a:buChar char="•"/>
            </a:pPr>
            <a:r>
              <a:rPr lang="en-GB" sz="2400" dirty="0" smtClean="0">
                <a:cs typeface="Sassoon Infant Rg" charset="0"/>
              </a:rPr>
              <a:t> </a:t>
            </a:r>
            <a:r>
              <a:rPr lang="en-GB" sz="2400" dirty="0">
                <a:cs typeface="Sassoon Infant Rg" charset="0"/>
              </a:rPr>
              <a:t>Use clear </a:t>
            </a:r>
            <a:r>
              <a:rPr lang="en-GB" sz="2400" dirty="0" smtClean="0">
                <a:cs typeface="Sassoon Infant Rg" charset="0"/>
              </a:rPr>
              <a:t>descriptions. </a:t>
            </a:r>
            <a:endParaRPr lang="en-GB" sz="2400" dirty="0">
              <a:cs typeface="Sassoon Infant Rg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812507" y="4592484"/>
            <a:ext cx="7632700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marL="342900" indent="-342900" eaLnBrk="1" hangingPunct="1">
              <a:buFont typeface="Arial"/>
              <a:buChar char="•"/>
            </a:pPr>
            <a:r>
              <a:rPr lang="en-GB" sz="2400" dirty="0" smtClean="0">
                <a:cs typeface="Sassoon Infant Rg" charset="0"/>
              </a:rPr>
              <a:t> </a:t>
            </a:r>
            <a:r>
              <a:rPr lang="en-GB" sz="2400" dirty="0">
                <a:cs typeface="Sassoon Infant Rg" charset="0"/>
              </a:rPr>
              <a:t>Write in present </a:t>
            </a:r>
            <a:r>
              <a:rPr lang="en-GB" sz="2400" dirty="0" smtClean="0">
                <a:cs typeface="Sassoon Infant Rg" charset="0"/>
              </a:rPr>
              <a:t>tense;</a:t>
            </a:r>
            <a:endParaRPr lang="en-GB" sz="2400" dirty="0">
              <a:cs typeface="Sassoon Infant Rg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812507" y="3049434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marL="342900" indent="-342900" eaLnBrk="1" hangingPunct="1">
              <a:buFont typeface="Arial"/>
              <a:buChar char="•"/>
            </a:pPr>
            <a:r>
              <a:rPr lang="en-GB" sz="2400" dirty="0" smtClean="0">
                <a:cs typeface="Sassoon Infant Rg" charset="0"/>
              </a:rPr>
              <a:t>Use a clear title, starting with ‘how to..’;</a:t>
            </a:r>
            <a:endParaRPr lang="en-GB" sz="2400" dirty="0">
              <a:cs typeface="Sassoon Infant Rg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414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ky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Sky.thmx</Template>
  <TotalTime>35</TotalTime>
  <Words>138</Words>
  <Application>Microsoft Macintosh PowerPoint</Application>
  <PresentationFormat>On-screen Show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Sky</vt:lpstr>
      <vt:lpstr>Instructions</vt:lpstr>
      <vt:lpstr>Instructions:</vt:lpstr>
      <vt:lpstr>Watch how the chef uses instructions to help him bake.</vt:lpstr>
      <vt:lpstr>How to Write Instructions: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Poetry </dc:title>
  <dc:creator>Emily Sharratt</dc:creator>
  <cp:lastModifiedBy>Emily Sharratt</cp:lastModifiedBy>
  <cp:revision>7</cp:revision>
  <dcterms:created xsi:type="dcterms:W3CDTF">2017-03-05T23:51:42Z</dcterms:created>
  <dcterms:modified xsi:type="dcterms:W3CDTF">2020-04-17T17:22:03Z</dcterms:modified>
</cp:coreProperties>
</file>