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348" r:id="rId3"/>
    <p:sldId id="349" r:id="rId4"/>
    <p:sldId id="347" r:id="rId5"/>
    <p:sldId id="350" r:id="rId6"/>
    <p:sldId id="351" r:id="rId7"/>
    <p:sldId id="352" r:id="rId8"/>
    <p:sldId id="353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CBD"/>
    <a:srgbClr val="DEA900"/>
    <a:srgbClr val="33CC33"/>
    <a:srgbClr val="FF9900"/>
    <a:srgbClr val="FFFFD9"/>
    <a:srgbClr val="FFFFCC"/>
    <a:srgbClr val="A50021"/>
    <a:srgbClr val="EAEAEA"/>
    <a:srgbClr val="B0B0B0"/>
    <a:srgbClr val="D7D7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A4FCE9-A436-1F4E-A102-9BF62BA21531}" v="368" dt="2021-02-06T16:07:43.0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92" autoAdjust="0"/>
    <p:restoredTop sz="94281" autoAdjust="0"/>
  </p:normalViewPr>
  <p:slideViewPr>
    <p:cSldViewPr snapToGrid="0">
      <p:cViewPr varScale="1">
        <p:scale>
          <a:sx n="105" d="100"/>
          <a:sy n="105" d="100"/>
        </p:scale>
        <p:origin x="1112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72740B2B-EDCC-664D-857A-16E64F4A7FB9}"/>
    <pc:docChg chg="undo custSel addSld delSld modSld sldOrd">
      <pc:chgData name="E Sharratt" userId="240a805a-42a6-4db4-8f33-c1edd6012f04" providerId="ADAL" clId="{72740B2B-EDCC-664D-857A-16E64F4A7FB9}" dt="2021-01-21T18:00:01.640" v="761"/>
      <pc:docMkLst>
        <pc:docMk/>
      </pc:docMkLst>
      <pc:sldChg chg="addSp delSp modSp mod">
        <pc:chgData name="E Sharratt" userId="240a805a-42a6-4db4-8f33-c1edd6012f04" providerId="ADAL" clId="{72740B2B-EDCC-664D-857A-16E64F4A7FB9}" dt="2021-01-21T16:19:09.222" v="735" actId="478"/>
        <pc:sldMkLst>
          <pc:docMk/>
          <pc:sldMk cId="0" sldId="256"/>
        </pc:sldMkLst>
        <pc:spChg chg="add del mod">
          <ac:chgData name="E Sharratt" userId="240a805a-42a6-4db4-8f33-c1edd6012f04" providerId="ADAL" clId="{72740B2B-EDCC-664D-857A-16E64F4A7FB9}" dt="2021-01-21T16:19:09.222" v="735" actId="478"/>
          <ac:spMkLst>
            <pc:docMk/>
            <pc:sldMk cId="0" sldId="256"/>
            <ac:spMk id="2" creationId="{35D7292A-2E2F-9F4A-9689-DA69DBAE5B3E}"/>
          </ac:spMkLst>
        </pc:spChg>
        <pc:spChg chg="mod">
          <ac:chgData name="E Sharratt" userId="240a805a-42a6-4db4-8f33-c1edd6012f04" providerId="ADAL" clId="{72740B2B-EDCC-664D-857A-16E64F4A7FB9}" dt="2021-01-21T15:45:34.543" v="8" actId="20577"/>
          <ac:spMkLst>
            <pc:docMk/>
            <pc:sldMk cId="0" sldId="256"/>
            <ac:spMk id="13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5:38.634" v="9" actId="478"/>
          <ac:spMkLst>
            <pc:docMk/>
            <pc:sldMk cId="0" sldId="256"/>
            <ac:spMk id="14" creationId="{00000000-0000-0000-0000-000000000000}"/>
          </ac:spMkLst>
        </pc:spChg>
        <pc:grpChg chg="add del">
          <ac:chgData name="E Sharratt" userId="240a805a-42a6-4db4-8f33-c1edd6012f04" providerId="ADAL" clId="{72740B2B-EDCC-664D-857A-16E64F4A7FB9}" dt="2021-01-21T15:45:42.307" v="11" actId="478"/>
          <ac:grpSpMkLst>
            <pc:docMk/>
            <pc:sldMk cId="0" sldId="256"/>
            <ac:grpSpMk id="17" creationId="{00000000-0000-0000-0000-000000000000}"/>
          </ac:grpSpMkLst>
        </pc:grpChg>
      </pc:sldChg>
      <pc:sldChg chg="add del">
        <pc:chgData name="E Sharratt" userId="240a805a-42a6-4db4-8f33-c1edd6012f04" providerId="ADAL" clId="{72740B2B-EDCC-664D-857A-16E64F4A7FB9}" dt="2021-01-21T15:55:04.787" v="268"/>
        <pc:sldMkLst>
          <pc:docMk/>
          <pc:sldMk cId="201942111" sldId="258"/>
        </pc:sldMkLst>
      </pc:sldChg>
      <pc:sldChg chg="add del">
        <pc:chgData name="E Sharratt" userId="240a805a-42a6-4db4-8f33-c1edd6012f04" providerId="ADAL" clId="{72740B2B-EDCC-664D-857A-16E64F4A7FB9}" dt="2021-01-21T16:00:49.613" v="421" actId="2696"/>
        <pc:sldMkLst>
          <pc:docMk/>
          <pc:sldMk cId="2331027511" sldId="259"/>
        </pc:sldMkLst>
      </pc:sldChg>
      <pc:sldChg chg="add del">
        <pc:chgData name="E Sharratt" userId="240a805a-42a6-4db4-8f33-c1edd6012f04" providerId="ADAL" clId="{72740B2B-EDCC-664D-857A-16E64F4A7FB9}" dt="2021-01-21T16:04:55.445" v="466" actId="2696"/>
        <pc:sldMkLst>
          <pc:docMk/>
          <pc:sldMk cId="2000996795" sldId="260"/>
        </pc:sldMkLst>
      </pc:sldChg>
      <pc:sldChg chg="add del">
        <pc:chgData name="E Sharratt" userId="240a805a-42a6-4db4-8f33-c1edd6012f04" providerId="ADAL" clId="{72740B2B-EDCC-664D-857A-16E64F4A7FB9}" dt="2021-01-21T16:04:55.054" v="465" actId="2696"/>
        <pc:sldMkLst>
          <pc:docMk/>
          <pc:sldMk cId="1191696270" sldId="262"/>
        </pc:sldMkLst>
      </pc:sldChg>
      <pc:sldChg chg="add del">
        <pc:chgData name="E Sharratt" userId="240a805a-42a6-4db4-8f33-c1edd6012f04" providerId="ADAL" clId="{72740B2B-EDCC-664D-857A-16E64F4A7FB9}" dt="2021-01-21T16:04:54.548" v="464" actId="2696"/>
        <pc:sldMkLst>
          <pc:docMk/>
          <pc:sldMk cId="3691440577" sldId="263"/>
        </pc:sldMkLst>
      </pc:sldChg>
      <pc:sldChg chg="add del">
        <pc:chgData name="E Sharratt" userId="240a805a-42a6-4db4-8f33-c1edd6012f04" providerId="ADAL" clId="{72740B2B-EDCC-664D-857A-16E64F4A7FB9}" dt="2021-01-21T16:04:57.805" v="468" actId="2696"/>
        <pc:sldMkLst>
          <pc:docMk/>
          <pc:sldMk cId="4028061915" sldId="264"/>
        </pc:sldMkLst>
      </pc:sldChg>
      <pc:sldChg chg="add del">
        <pc:chgData name="E Sharratt" userId="240a805a-42a6-4db4-8f33-c1edd6012f04" providerId="ADAL" clId="{72740B2B-EDCC-664D-857A-16E64F4A7FB9}" dt="2021-01-21T16:04:56.970" v="467" actId="2696"/>
        <pc:sldMkLst>
          <pc:docMk/>
          <pc:sldMk cId="159525741" sldId="265"/>
        </pc:sldMkLst>
      </pc:sldChg>
      <pc:sldChg chg="delSp mod">
        <pc:chgData name="E Sharratt" userId="240a805a-42a6-4db4-8f33-c1edd6012f04" providerId="ADAL" clId="{72740B2B-EDCC-664D-857A-16E64F4A7FB9}" dt="2021-01-21T15:46:30.968" v="56" actId="478"/>
        <pc:sldMkLst>
          <pc:docMk/>
          <pc:sldMk cId="0" sldId="270"/>
        </pc:sldMkLst>
        <pc:spChg chg="del">
          <ac:chgData name="E Sharratt" userId="240a805a-42a6-4db4-8f33-c1edd6012f04" providerId="ADAL" clId="{72740B2B-EDCC-664D-857A-16E64F4A7FB9}" dt="2021-01-21T15:46:30.968" v="56" actId="478"/>
          <ac:spMkLst>
            <pc:docMk/>
            <pc:sldMk cId="0" sldId="270"/>
            <ac:spMk id="14" creationId="{00000000-0000-0000-0000-000000000000}"/>
          </ac:spMkLst>
        </pc:spChg>
      </pc:sldChg>
      <pc:sldChg chg="add del">
        <pc:chgData name="E Sharratt" userId="240a805a-42a6-4db4-8f33-c1edd6012f04" providerId="ADAL" clId="{72740B2B-EDCC-664D-857A-16E64F4A7FB9}" dt="2021-01-21T17:59:07.841" v="744"/>
        <pc:sldMkLst>
          <pc:docMk/>
          <pc:sldMk cId="3083697651" sldId="284"/>
        </pc:sldMkLst>
      </pc:sldChg>
      <pc:sldChg chg="add del">
        <pc:chgData name="E Sharratt" userId="240a805a-42a6-4db4-8f33-c1edd6012f04" providerId="ADAL" clId="{72740B2B-EDCC-664D-857A-16E64F4A7FB9}" dt="2021-01-21T15:47:16.169" v="104"/>
        <pc:sldMkLst>
          <pc:docMk/>
          <pc:sldMk cId="3305989082" sldId="288"/>
        </pc:sldMkLst>
      </pc:sldChg>
      <pc:sldChg chg="del">
        <pc:chgData name="E Sharratt" userId="240a805a-42a6-4db4-8f33-c1edd6012f04" providerId="ADAL" clId="{72740B2B-EDCC-664D-857A-16E64F4A7FB9}" dt="2021-01-21T15:45:48.601" v="12" actId="2696"/>
        <pc:sldMkLst>
          <pc:docMk/>
          <pc:sldMk cId="0" sldId="321"/>
        </pc:sldMkLst>
      </pc:sldChg>
      <pc:sldChg chg="addSp delSp modSp mod addAnim delAnim modAnim">
        <pc:chgData name="E Sharratt" userId="240a805a-42a6-4db4-8f33-c1edd6012f04" providerId="ADAL" clId="{72740B2B-EDCC-664D-857A-16E64F4A7FB9}" dt="2021-01-21T16:04:04.707" v="455"/>
        <pc:sldMkLst>
          <pc:docMk/>
          <pc:sldMk cId="0" sldId="347"/>
        </pc:sldMkLst>
        <pc:spChg chg="add del mod">
          <ac:chgData name="E Sharratt" userId="240a805a-42a6-4db4-8f33-c1edd6012f04" providerId="ADAL" clId="{72740B2B-EDCC-664D-857A-16E64F4A7FB9}" dt="2021-01-21T15:50:54.979" v="179"/>
          <ac:spMkLst>
            <pc:docMk/>
            <pc:sldMk cId="0" sldId="347"/>
            <ac:spMk id="6" creationId="{8CBAD6A4-45BB-BE44-9FC0-3C9A2F45B7AA}"/>
          </ac:spMkLst>
        </pc:spChg>
        <pc:spChg chg="add del mod">
          <ac:chgData name="E Sharratt" userId="240a805a-42a6-4db4-8f33-c1edd6012f04" providerId="ADAL" clId="{72740B2B-EDCC-664D-857A-16E64F4A7FB9}" dt="2021-01-21T15:50:27.223" v="175" actId="14100"/>
          <ac:spMkLst>
            <pc:docMk/>
            <pc:sldMk cId="0" sldId="347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21.904" v="41" actId="20577"/>
          <ac:spMkLst>
            <pc:docMk/>
            <pc:sldMk cId="0" sldId="347"/>
            <ac:spMk id="11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47.680" v="101" actId="20577"/>
          <ac:spMkLst>
            <pc:docMk/>
            <pc:sldMk cId="0" sldId="347"/>
            <ac:spMk id="15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40.044" v="76" actId="20577"/>
          <ac:spMkLst>
            <pc:docMk/>
            <pc:sldMk cId="0" sldId="347"/>
            <ac:spMk id="18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7:49.161" v="136" actId="115"/>
          <ac:spMkLst>
            <pc:docMk/>
            <pc:sldMk cId="0" sldId="347"/>
            <ac:spMk id="42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0:22.179" v="174" actId="14100"/>
          <ac:spMkLst>
            <pc:docMk/>
            <pc:sldMk cId="0" sldId="347"/>
            <ac:spMk id="52" creationId="{9A2C1201-6E83-0A42-8901-162D7158199B}"/>
          </ac:spMkLst>
        </pc:spChg>
        <pc:spChg chg="add mod">
          <ac:chgData name="E Sharratt" userId="240a805a-42a6-4db4-8f33-c1edd6012f04" providerId="ADAL" clId="{72740B2B-EDCC-664D-857A-16E64F4A7FB9}" dt="2021-01-21T15:49:39.694" v="166" actId="1076"/>
          <ac:spMkLst>
            <pc:docMk/>
            <pc:sldMk cId="0" sldId="347"/>
            <ac:spMk id="53" creationId="{6693D33E-2EED-274C-A1C9-E28977B30D32}"/>
          </ac:spMkLst>
        </pc:spChg>
        <pc:spChg chg="del">
          <ac:chgData name="E Sharratt" userId="240a805a-42a6-4db4-8f33-c1edd6012f04" providerId="ADAL" clId="{72740B2B-EDCC-664D-857A-16E64F4A7FB9}" dt="2021-01-21T15:47:12.945" v="102" actId="478"/>
          <ac:spMkLst>
            <pc:docMk/>
            <pc:sldMk cId="0" sldId="347"/>
            <ac:spMk id="89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7:12.945" v="102" actId="478"/>
          <ac:spMkLst>
            <pc:docMk/>
            <pc:sldMk cId="0" sldId="347"/>
            <ac:spMk id="90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7:30.021" v="108" actId="478"/>
          <ac:spMkLst>
            <pc:docMk/>
            <pc:sldMk cId="0" sldId="347"/>
            <ac:spMk id="11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50:06.754" v="173" actId="20578"/>
          <ac:spMkLst>
            <pc:docMk/>
            <pc:sldMk cId="0" sldId="347"/>
            <ac:spMk id="12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50:06.754" v="173" actId="20578"/>
          <ac:spMkLst>
            <pc:docMk/>
            <pc:sldMk cId="0" sldId="347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5:50:45.796" v="177" actId="1076"/>
          <ac:grpSpMkLst>
            <pc:docMk/>
            <pc:sldMk cId="0" sldId="347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02.997" v="140" actId="478"/>
          <ac:grpSpMkLst>
            <pc:docMk/>
            <pc:sldMk cId="0" sldId="347"/>
            <ac:grpSpMk id="24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13.353" v="145" actId="478"/>
          <ac:grpSpMkLst>
            <pc:docMk/>
            <pc:sldMk cId="0" sldId="347"/>
            <ac:grpSpMk id="25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08.098" v="142" actId="478"/>
          <ac:grpSpMkLst>
            <pc:docMk/>
            <pc:sldMk cId="0" sldId="347"/>
            <ac:grpSpMk id="26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7:12.945" v="102" actId="478"/>
          <ac:grpSpMkLst>
            <pc:docMk/>
            <pc:sldMk cId="0" sldId="347"/>
            <ac:grpSpMk id="101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7:12.945" v="102" actId="478"/>
          <ac:grpSpMkLst>
            <pc:docMk/>
            <pc:sldMk cId="0" sldId="347"/>
            <ac:grpSpMk id="111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15.627" v="146" actId="478"/>
          <ac:grpSpMkLst>
            <pc:docMk/>
            <pc:sldMk cId="0" sldId="347"/>
            <ac:grpSpMk id="122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5:50:41.372" v="176" actId="1076"/>
          <ac:grpSpMkLst>
            <pc:docMk/>
            <pc:sldMk cId="0" sldId="347"/>
            <ac:grpSpMk id="125" creationId="{00000000-0000-0000-0000-000000000000}"/>
          </ac:grpSpMkLst>
        </pc:grpChg>
        <pc:picChg chg="add mod">
          <ac:chgData name="E Sharratt" userId="240a805a-42a6-4db4-8f33-c1edd6012f04" providerId="ADAL" clId="{72740B2B-EDCC-664D-857A-16E64F4A7FB9}" dt="2021-01-21T15:49:32.449" v="164" actId="1076"/>
          <ac:picMkLst>
            <pc:docMk/>
            <pc:sldMk cId="0" sldId="347"/>
            <ac:picMk id="51" creationId="{EE7390A7-5AEA-D64D-854A-F7F5EE7ED9E7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5:52:24.779" v="219" actId="1076"/>
        <pc:sldMkLst>
          <pc:docMk/>
          <pc:sldMk cId="189580852" sldId="348"/>
        </pc:sldMkLst>
        <pc:spChg chg="mod">
          <ac:chgData name="E Sharratt" userId="240a805a-42a6-4db4-8f33-c1edd6012f04" providerId="ADAL" clId="{72740B2B-EDCC-664D-857A-16E64F4A7FB9}" dt="2021-01-21T15:51:15.434" v="203" actId="20577"/>
          <ac:spMkLst>
            <pc:docMk/>
            <pc:sldMk cId="189580852" sldId="348"/>
            <ac:spMk id="15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2:22.837" v="218" actId="1076"/>
          <ac:spMkLst>
            <pc:docMk/>
            <pc:sldMk cId="189580852" sldId="348"/>
            <ac:spMk id="30" creationId="{FFFFE2CE-9A89-3F40-A7A4-97A5869E1504}"/>
          </ac:spMkLst>
        </pc:spChg>
        <pc:spChg chg="add mod">
          <ac:chgData name="E Sharratt" userId="240a805a-42a6-4db4-8f33-c1edd6012f04" providerId="ADAL" clId="{72740B2B-EDCC-664D-857A-16E64F4A7FB9}" dt="2021-01-21T15:52:00.378" v="213" actId="1076"/>
          <ac:spMkLst>
            <pc:docMk/>
            <pc:sldMk cId="189580852" sldId="348"/>
            <ac:spMk id="33" creationId="{A040FEDA-E8B9-274D-8C21-C5B166BB5AB7}"/>
          </ac:spMkLst>
        </pc:spChg>
        <pc:spChg chg="del">
          <ac:chgData name="E Sharratt" userId="240a805a-42a6-4db4-8f33-c1edd6012f04" providerId="ADAL" clId="{72740B2B-EDCC-664D-857A-16E64F4A7FB9}" dt="2021-01-21T15:51:01.188" v="181" actId="478"/>
          <ac:spMkLst>
            <pc:docMk/>
            <pc:sldMk cId="189580852" sldId="348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1:03.227" v="182" actId="478"/>
          <ac:spMkLst>
            <pc:docMk/>
            <pc:sldMk cId="189580852" sldId="348"/>
            <ac:spMk id="53" creationId="{6693D33E-2EED-274C-A1C9-E28977B30D32}"/>
          </ac:spMkLst>
        </pc:spChg>
        <pc:grpChg chg="del">
          <ac:chgData name="E Sharratt" userId="240a805a-42a6-4db4-8f33-c1edd6012f04" providerId="ADAL" clId="{72740B2B-EDCC-664D-857A-16E64F4A7FB9}" dt="2021-01-21T15:51:08.354" v="185" actId="478"/>
          <ac:grpSpMkLst>
            <pc:docMk/>
            <pc:sldMk cId="189580852" sldId="348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51:05.044" v="183" actId="478"/>
          <ac:grpSpMkLst>
            <pc:docMk/>
            <pc:sldMk cId="189580852" sldId="348"/>
            <ac:grpSpMk id="125" creationId="{00000000-0000-0000-0000-000000000000}"/>
          </ac:grpSpMkLst>
        </pc:grpChg>
        <pc:picChg chg="add mod">
          <ac:chgData name="E Sharratt" userId="240a805a-42a6-4db4-8f33-c1edd6012f04" providerId="ADAL" clId="{72740B2B-EDCC-664D-857A-16E64F4A7FB9}" dt="2021-01-21T15:52:22.837" v="218" actId="1076"/>
          <ac:picMkLst>
            <pc:docMk/>
            <pc:sldMk cId="189580852" sldId="348"/>
            <ac:picMk id="29" creationId="{3EF9FBE0-1A6D-5D42-88B3-81E10529E23F}"/>
          </ac:picMkLst>
        </pc:picChg>
        <pc:picChg chg="add mod">
          <ac:chgData name="E Sharratt" userId="240a805a-42a6-4db4-8f33-c1edd6012f04" providerId="ADAL" clId="{72740B2B-EDCC-664D-857A-16E64F4A7FB9}" dt="2021-01-21T15:51:45.333" v="208" actId="14100"/>
          <ac:picMkLst>
            <pc:docMk/>
            <pc:sldMk cId="189580852" sldId="348"/>
            <ac:picMk id="31" creationId="{4B108BAF-7044-4D48-A31D-279DF07AE11B}"/>
          </ac:picMkLst>
        </pc:picChg>
        <pc:picChg chg="add mod">
          <ac:chgData name="E Sharratt" userId="240a805a-42a6-4db4-8f33-c1edd6012f04" providerId="ADAL" clId="{72740B2B-EDCC-664D-857A-16E64F4A7FB9}" dt="2021-01-21T15:52:11.340" v="215" actId="1076"/>
          <ac:picMkLst>
            <pc:docMk/>
            <pc:sldMk cId="189580852" sldId="348"/>
            <ac:picMk id="38" creationId="{162D5AB7-43F5-7640-9108-96AD7CBD2ADB}"/>
          </ac:picMkLst>
        </pc:picChg>
        <pc:picChg chg="add mod">
          <ac:chgData name="E Sharratt" userId="240a805a-42a6-4db4-8f33-c1edd6012f04" providerId="ADAL" clId="{72740B2B-EDCC-664D-857A-16E64F4A7FB9}" dt="2021-01-21T15:52:13.137" v="216" actId="1076"/>
          <ac:picMkLst>
            <pc:docMk/>
            <pc:sldMk cId="189580852" sldId="348"/>
            <ac:picMk id="39" creationId="{AA8E5669-1681-024B-B144-E6E0D7070B5C}"/>
          </ac:picMkLst>
        </pc:picChg>
        <pc:picChg chg="add mod">
          <ac:chgData name="E Sharratt" userId="240a805a-42a6-4db4-8f33-c1edd6012f04" providerId="ADAL" clId="{72740B2B-EDCC-664D-857A-16E64F4A7FB9}" dt="2021-01-21T15:51:36.920" v="207" actId="14100"/>
          <ac:picMkLst>
            <pc:docMk/>
            <pc:sldMk cId="189580852" sldId="348"/>
            <ac:picMk id="40" creationId="{B77C8B09-BAE9-2B41-A3F8-05ABCAE4C589}"/>
          </ac:picMkLst>
        </pc:picChg>
        <pc:picChg chg="add mod">
          <ac:chgData name="E Sharratt" userId="240a805a-42a6-4db4-8f33-c1edd6012f04" providerId="ADAL" clId="{72740B2B-EDCC-664D-857A-16E64F4A7FB9}" dt="2021-01-21T15:52:24.779" v="219" actId="1076"/>
          <ac:picMkLst>
            <pc:docMk/>
            <pc:sldMk cId="189580852" sldId="348"/>
            <ac:picMk id="43" creationId="{BFAD6CC8-375D-A644-8B6F-373ECF7505F0}"/>
          </ac:picMkLst>
        </pc:picChg>
        <pc:picChg chg="del">
          <ac:chgData name="E Sharratt" userId="240a805a-42a6-4db4-8f33-c1edd6012f04" providerId="ADAL" clId="{72740B2B-EDCC-664D-857A-16E64F4A7FB9}" dt="2021-01-21T15:51:07.014" v="184" actId="478"/>
          <ac:picMkLst>
            <pc:docMk/>
            <pc:sldMk cId="189580852" sldId="348"/>
            <ac:picMk id="51" creationId="{EE7390A7-5AEA-D64D-854A-F7F5EE7ED9E7}"/>
          </ac:picMkLst>
        </pc:picChg>
      </pc:sldChg>
      <pc:sldChg chg="addSp delSp modSp add mod modAnim">
        <pc:chgData name="E Sharratt" userId="240a805a-42a6-4db4-8f33-c1edd6012f04" providerId="ADAL" clId="{72740B2B-EDCC-664D-857A-16E64F4A7FB9}" dt="2021-01-21T17:58:36.147" v="737" actId="478"/>
        <pc:sldMkLst>
          <pc:docMk/>
          <pc:sldMk cId="3206905163" sldId="349"/>
        </pc:sldMkLst>
        <pc:spChg chg="add del mod">
          <ac:chgData name="E Sharratt" userId="240a805a-42a6-4db4-8f33-c1edd6012f04" providerId="ADAL" clId="{72740B2B-EDCC-664D-857A-16E64F4A7FB9}" dt="2021-01-21T17:58:36.147" v="737" actId="478"/>
          <ac:spMkLst>
            <pc:docMk/>
            <pc:sldMk cId="3206905163" sldId="349"/>
            <ac:spMk id="6" creationId="{2A491949-F5E5-E44E-A82E-8C731C6705A4}"/>
          </ac:spMkLst>
        </pc:spChg>
        <pc:spChg chg="mod">
          <ac:chgData name="E Sharratt" userId="240a805a-42a6-4db4-8f33-c1edd6012f04" providerId="ADAL" clId="{72740B2B-EDCC-664D-857A-16E64F4A7FB9}" dt="2021-01-21T15:53:47.259" v="251" actId="20577"/>
          <ac:spMkLst>
            <pc:docMk/>
            <pc:sldMk cId="3206905163" sldId="349"/>
            <ac:spMk id="15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28" creationId="{7DA9169E-49FF-9549-A891-CD9AAEFC248F}"/>
          </ac:spMkLst>
        </pc:spChg>
        <pc:spChg chg="del">
          <ac:chgData name="E Sharratt" userId="240a805a-42a6-4db4-8f33-c1edd6012f04" providerId="ADAL" clId="{72740B2B-EDCC-664D-857A-16E64F4A7FB9}" dt="2021-01-21T15:53:31.581" v="221" actId="478"/>
          <ac:spMkLst>
            <pc:docMk/>
            <pc:sldMk cId="3206905163" sldId="349"/>
            <ac:spMk id="30" creationId="{FFFFE2CE-9A89-3F40-A7A4-97A5869E1504}"/>
          </ac:spMkLst>
        </pc:spChg>
        <pc:spChg chg="del">
          <ac:chgData name="E Sharratt" userId="240a805a-42a6-4db4-8f33-c1edd6012f04" providerId="ADAL" clId="{72740B2B-EDCC-664D-857A-16E64F4A7FB9}" dt="2021-01-21T15:53:31.581" v="221" actId="478"/>
          <ac:spMkLst>
            <pc:docMk/>
            <pc:sldMk cId="3206905163" sldId="349"/>
            <ac:spMk id="33" creationId="{A040FEDA-E8B9-274D-8C21-C5B166BB5AB7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1" creationId="{EADFB941-7EFF-1B4D-BE1D-746E855D996A}"/>
          </ac:spMkLst>
        </pc:spChg>
        <pc:spChg chg="add mod">
          <ac:chgData name="E Sharratt" userId="240a805a-42a6-4db4-8f33-c1edd6012f04" providerId="ADAL" clId="{72740B2B-EDCC-664D-857A-16E64F4A7FB9}" dt="2021-01-21T16:04:28.334" v="462" actId="20577"/>
          <ac:spMkLst>
            <pc:docMk/>
            <pc:sldMk cId="3206905163" sldId="349"/>
            <ac:spMk id="42" creationId="{8CF488F6-7601-FD4D-AB52-B916B4DF9CFE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4" creationId="{CD56DD20-2341-E848-B2DA-D3157979144B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5" creationId="{0514E2F9-9A2A-4D40-B121-13C1ED78C42F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6" creationId="{3D24B044-C981-4044-AD1C-BA993C202064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7" creationId="{D4717E57-2F90-6B40-BE5C-E85A12DF080B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8" creationId="{2098D610-2175-2F4D-9F1D-ADFE9039BB81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9" creationId="{5D1961F3-67DF-6849-BC47-FA4FFC0733DA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0" creationId="{333D5AA0-8DF7-8746-8C76-62D1273C5838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1" creationId="{FA3A3CD6-A72E-9946-9F42-F6C6ADE8A8BD}"/>
          </ac:spMkLst>
        </pc:spChg>
        <pc:spChg chg="add mod">
          <ac:chgData name="E Sharratt" userId="240a805a-42a6-4db4-8f33-c1edd6012f04" providerId="ADAL" clId="{72740B2B-EDCC-664D-857A-16E64F4A7FB9}" dt="2021-01-21T15:54:28.665" v="262" actId="207"/>
          <ac:spMkLst>
            <pc:docMk/>
            <pc:sldMk cId="3206905163" sldId="349"/>
            <ac:spMk id="52" creationId="{BE0B253A-4FC8-BF43-94CC-04A10997A4E1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3" creationId="{1A590492-462E-FA41-B012-7DB5D38BE2FD}"/>
          </ac:spMkLst>
        </pc:spChg>
        <pc:spChg chg="add mod">
          <ac:chgData name="E Sharratt" userId="240a805a-42a6-4db4-8f33-c1edd6012f04" providerId="ADAL" clId="{72740B2B-EDCC-664D-857A-16E64F4A7FB9}" dt="2021-01-21T15:54:25.263" v="261" actId="207"/>
          <ac:spMkLst>
            <pc:docMk/>
            <pc:sldMk cId="3206905163" sldId="349"/>
            <ac:spMk id="54" creationId="{E62230E9-9EF1-7040-BC68-B4B52596A8AC}"/>
          </ac:spMkLst>
        </pc:spChg>
        <pc:spChg chg="add mod">
          <ac:chgData name="E Sharratt" userId="240a805a-42a6-4db4-8f33-c1edd6012f04" providerId="ADAL" clId="{72740B2B-EDCC-664D-857A-16E64F4A7FB9}" dt="2021-01-21T15:54:19.585" v="260" actId="14100"/>
          <ac:spMkLst>
            <pc:docMk/>
            <pc:sldMk cId="3206905163" sldId="349"/>
            <ac:spMk id="55" creationId="{29611F88-F40D-FF41-9AA3-07809C19497C}"/>
          </ac:spMkLst>
        </pc:sp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29" creationId="{3EF9FBE0-1A6D-5D42-88B3-81E10529E23F}"/>
          </ac:picMkLst>
        </pc:picChg>
        <pc:picChg chg="del">
          <ac:chgData name="E Sharratt" userId="240a805a-42a6-4db4-8f33-c1edd6012f04" providerId="ADAL" clId="{72740B2B-EDCC-664D-857A-16E64F4A7FB9}" dt="2021-01-21T15:53:35.358" v="222" actId="478"/>
          <ac:picMkLst>
            <pc:docMk/>
            <pc:sldMk cId="3206905163" sldId="349"/>
            <ac:picMk id="31" creationId="{4B108BAF-7044-4D48-A31D-279DF07AE11B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38" creationId="{162D5AB7-43F5-7640-9108-96AD7CBD2ADB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39" creationId="{AA8E5669-1681-024B-B144-E6E0D7070B5C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40" creationId="{B77C8B09-BAE9-2B41-A3F8-05ABCAE4C589}"/>
          </ac:picMkLst>
        </pc:picChg>
        <pc:picChg chg="del">
          <ac:chgData name="E Sharratt" userId="240a805a-42a6-4db4-8f33-c1edd6012f04" providerId="ADAL" clId="{72740B2B-EDCC-664D-857A-16E64F4A7FB9}" dt="2021-01-21T15:53:36.986" v="223" actId="478"/>
          <ac:picMkLst>
            <pc:docMk/>
            <pc:sldMk cId="3206905163" sldId="349"/>
            <ac:picMk id="43" creationId="{BFAD6CC8-375D-A644-8B6F-373ECF7505F0}"/>
          </ac:picMkLst>
        </pc:picChg>
        <pc:picChg chg="add mod">
          <ac:chgData name="E Sharratt" userId="240a805a-42a6-4db4-8f33-c1edd6012f04" providerId="ADAL" clId="{72740B2B-EDCC-664D-857A-16E64F4A7FB9}" dt="2021-01-21T15:54:12.963" v="258" actId="14100"/>
          <ac:picMkLst>
            <pc:docMk/>
            <pc:sldMk cId="3206905163" sldId="349"/>
            <ac:picMk id="56" creationId="{41396771-F695-FA45-8CAF-A78B85956F22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6:03:25.058" v="448"/>
        <pc:sldMkLst>
          <pc:docMk/>
          <pc:sldMk cId="904393784" sldId="350"/>
        </pc:sldMkLst>
        <pc:spChg chg="del mod">
          <ac:chgData name="E Sharratt" userId="240a805a-42a6-4db4-8f33-c1edd6012f04" providerId="ADAL" clId="{72740B2B-EDCC-664D-857A-16E64F4A7FB9}" dt="2021-01-21T15:55:47.779" v="293"/>
          <ac:spMkLst>
            <pc:docMk/>
            <pc:sldMk cId="904393784" sldId="350"/>
            <ac:spMk id="15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54:56.582" v="264" actId="478"/>
          <ac:spMkLst>
            <pc:docMk/>
            <pc:sldMk cId="904393784" sldId="350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4:58.925" v="265" actId="478"/>
          <ac:spMkLst>
            <pc:docMk/>
            <pc:sldMk cId="904393784" sldId="350"/>
            <ac:spMk id="53" creationId="{6693D33E-2EED-274C-A1C9-E28977B30D32}"/>
          </ac:spMkLst>
        </pc:spChg>
        <pc:grpChg chg="del">
          <ac:chgData name="E Sharratt" userId="240a805a-42a6-4db4-8f33-c1edd6012f04" providerId="ADAL" clId="{72740B2B-EDCC-664D-857A-16E64F4A7FB9}" dt="2021-01-21T15:55:01.786" v="266" actId="478"/>
          <ac:grpSpMkLst>
            <pc:docMk/>
            <pc:sldMk cId="904393784" sldId="350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55:01.786" v="266" actId="478"/>
          <ac:grpSpMkLst>
            <pc:docMk/>
            <pc:sldMk cId="904393784" sldId="350"/>
            <ac:grpSpMk id="125" creationId="{00000000-0000-0000-0000-000000000000}"/>
          </ac:grpSpMkLst>
        </pc:grpChg>
        <pc:graphicFrameChg chg="add mod modGraphic">
          <ac:chgData name="E Sharratt" userId="240a805a-42a6-4db4-8f33-c1edd6012f04" providerId="ADAL" clId="{72740B2B-EDCC-664D-857A-16E64F4A7FB9}" dt="2021-01-21T15:55:30.233" v="273" actId="404"/>
          <ac:graphicFrameMkLst>
            <pc:docMk/>
            <pc:sldMk cId="904393784" sldId="350"/>
            <ac:graphicFrameMk id="29" creationId="{27A4EA99-BF59-114B-AA66-C390BB82FCB6}"/>
          </ac:graphicFrameMkLst>
        </pc:graphicFrameChg>
        <pc:picChg chg="del">
          <ac:chgData name="E Sharratt" userId="240a805a-42a6-4db4-8f33-c1edd6012f04" providerId="ADAL" clId="{72740B2B-EDCC-664D-857A-16E64F4A7FB9}" dt="2021-01-21T15:55:01.786" v="266" actId="478"/>
          <ac:picMkLst>
            <pc:docMk/>
            <pc:sldMk cId="904393784" sldId="350"/>
            <ac:picMk id="51" creationId="{EE7390A7-5AEA-D64D-854A-F7F5EE7ED9E7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6:03:18.551" v="446"/>
        <pc:sldMkLst>
          <pc:docMk/>
          <pc:sldMk cId="1331479700" sldId="351"/>
        </pc:sldMkLst>
        <pc:spChg chg="del mod">
          <ac:chgData name="E Sharratt" userId="240a805a-42a6-4db4-8f33-c1edd6012f04" providerId="ADAL" clId="{72740B2B-EDCC-664D-857A-16E64F4A7FB9}" dt="2021-01-21T15:57:55.180" v="357"/>
          <ac:spMkLst>
            <pc:docMk/>
            <pc:sldMk cId="1331479700" sldId="351"/>
            <ac:spMk id="15" creationId="{00000000-0000-0000-0000-000000000000}"/>
          </ac:spMkLst>
        </pc:spChg>
        <pc:spChg chg="add del mod">
          <ac:chgData name="E Sharratt" userId="240a805a-42a6-4db4-8f33-c1edd6012f04" providerId="ADAL" clId="{72740B2B-EDCC-664D-857A-16E64F4A7FB9}" dt="2021-01-21T15:57:12.791" v="344" actId="478"/>
          <ac:spMkLst>
            <pc:docMk/>
            <pc:sldMk cId="1331479700" sldId="351"/>
            <ac:spMk id="29" creationId="{A3FB587C-A071-8344-8A1B-DCE696747E59}"/>
          </ac:spMkLst>
        </pc:spChg>
        <pc:spChg chg="add del mod">
          <ac:chgData name="E Sharratt" userId="240a805a-42a6-4db4-8f33-c1edd6012f04" providerId="ADAL" clId="{72740B2B-EDCC-664D-857A-16E64F4A7FB9}" dt="2021-01-21T15:57:15.031" v="345" actId="478"/>
          <ac:spMkLst>
            <pc:docMk/>
            <pc:sldMk cId="1331479700" sldId="351"/>
            <ac:spMk id="31" creationId="{05A7F270-7870-2243-8E69-0FFBFA19F462}"/>
          </ac:spMkLst>
        </pc:spChg>
        <pc:spChg chg="add del mod">
          <ac:chgData name="E Sharratt" userId="240a805a-42a6-4db4-8f33-c1edd6012f04" providerId="ADAL" clId="{72740B2B-EDCC-664D-857A-16E64F4A7FB9}" dt="2021-01-21T15:56:53.287" v="300" actId="478"/>
          <ac:spMkLst>
            <pc:docMk/>
            <pc:sldMk cId="1331479700" sldId="351"/>
            <ac:spMk id="38" creationId="{E9B20F7D-F52E-A64A-9CF0-F90BB687466F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0" creationId="{FC490DB6-AB35-1943-8D0F-7578F797E5E2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3" creationId="{55111CA4-4985-7246-9690-4E8A537F9932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4" creationId="{8C325B63-2658-984D-93E8-6F287F8AC3EF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5" creationId="{AD195DC3-C065-4A4B-A6EF-7C8AC4B2C1CC}"/>
          </ac:spMkLst>
        </pc:spChg>
        <pc:spChg chg="del">
          <ac:chgData name="E Sharratt" userId="240a805a-42a6-4db4-8f33-c1edd6012f04" providerId="ADAL" clId="{72740B2B-EDCC-664D-857A-16E64F4A7FB9}" dt="2021-01-21T15:56:38.023" v="296" actId="478"/>
          <ac:spMkLst>
            <pc:docMk/>
            <pc:sldMk cId="1331479700" sldId="351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6:36.766" v="295" actId="478"/>
          <ac:spMkLst>
            <pc:docMk/>
            <pc:sldMk cId="1331479700" sldId="351"/>
            <ac:spMk id="53" creationId="{6693D33E-2EED-274C-A1C9-E28977B30D32}"/>
          </ac:spMkLst>
        </pc:spChg>
        <pc:spChg chg="mod">
          <ac:chgData name="E Sharratt" userId="240a805a-42a6-4db4-8f33-c1edd6012f04" providerId="ADAL" clId="{72740B2B-EDCC-664D-857A-16E64F4A7FB9}" dt="2021-01-21T15:57:39.108" v="354" actId="207"/>
          <ac:spMkLst>
            <pc:docMk/>
            <pc:sldMk cId="1331479700" sldId="351"/>
            <ac:spMk id="127" creationId="{00000000-0000-0000-0000-000000000000}"/>
          </ac:spMkLst>
        </pc:spChg>
        <pc:grpChg chg="del">
          <ac:chgData name="E Sharratt" userId="240a805a-42a6-4db4-8f33-c1edd6012f04" providerId="ADAL" clId="{72740B2B-EDCC-664D-857A-16E64F4A7FB9}" dt="2021-01-21T15:56:40.993" v="298" actId="478"/>
          <ac:grpSpMkLst>
            <pc:docMk/>
            <pc:sldMk cId="1331479700" sldId="351"/>
            <ac:grpSpMk id="7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5:57:33.132" v="353" actId="1076"/>
          <ac:grpSpMkLst>
            <pc:docMk/>
            <pc:sldMk cId="1331479700" sldId="351"/>
            <ac:grpSpMk id="125" creationId="{00000000-0000-0000-0000-000000000000}"/>
          </ac:grpSpMkLst>
        </pc:grpChg>
        <pc:graphicFrameChg chg="add mod">
          <ac:chgData name="E Sharratt" userId="240a805a-42a6-4db4-8f33-c1edd6012f04" providerId="ADAL" clId="{72740B2B-EDCC-664D-857A-16E64F4A7FB9}" dt="2021-01-21T15:56:46.121" v="299"/>
          <ac:graphicFrameMkLst>
            <pc:docMk/>
            <pc:sldMk cId="1331479700" sldId="351"/>
            <ac:graphicFrameMk id="39" creationId="{95333372-6598-CF48-9786-0E5D432F6A44}"/>
          </ac:graphicFrameMkLst>
        </pc:graphicFrameChg>
        <pc:picChg chg="add del mod">
          <ac:chgData name="E Sharratt" userId="240a805a-42a6-4db4-8f33-c1edd6012f04" providerId="ADAL" clId="{72740B2B-EDCC-664D-857A-16E64F4A7FB9}" dt="2021-01-21T15:57:16.994" v="346" actId="478"/>
          <ac:picMkLst>
            <pc:docMk/>
            <pc:sldMk cId="1331479700" sldId="351"/>
            <ac:picMk id="30" creationId="{DB78BE90-319A-6F43-A938-C5F0C0888F24}"/>
          </ac:picMkLst>
        </pc:picChg>
        <pc:picChg chg="del">
          <ac:chgData name="E Sharratt" userId="240a805a-42a6-4db4-8f33-c1edd6012f04" providerId="ADAL" clId="{72740B2B-EDCC-664D-857A-16E64F4A7FB9}" dt="2021-01-21T15:56:38.816" v="297" actId="478"/>
          <ac:picMkLst>
            <pc:docMk/>
            <pc:sldMk cId="1331479700" sldId="351"/>
            <ac:picMk id="51" creationId="{EE7390A7-5AEA-D64D-854A-F7F5EE7ED9E7}"/>
          </ac:picMkLst>
        </pc:picChg>
        <pc:cxnChg chg="add mod">
          <ac:chgData name="E Sharratt" userId="240a805a-42a6-4db4-8f33-c1edd6012f04" providerId="ADAL" clId="{72740B2B-EDCC-664D-857A-16E64F4A7FB9}" dt="2021-01-21T15:56:46.121" v="299"/>
          <ac:cxnSpMkLst>
            <pc:docMk/>
            <pc:sldMk cId="1331479700" sldId="351"/>
            <ac:cxnSpMk id="33" creationId="{E43EFA50-B8AD-C840-8172-A4F291BEA913}"/>
          </ac:cxnSpMkLst>
        </pc:cxnChg>
      </pc:sldChg>
      <pc:sldChg chg="addSp delSp modSp add mod delAnim modAnim">
        <pc:chgData name="E Sharratt" userId="240a805a-42a6-4db4-8f33-c1edd6012f04" providerId="ADAL" clId="{72740B2B-EDCC-664D-857A-16E64F4A7FB9}" dt="2021-01-21T16:03:10.911" v="444"/>
        <pc:sldMkLst>
          <pc:docMk/>
          <pc:sldMk cId="4173126634" sldId="352"/>
        </pc:sldMkLst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29" creationId="{39BD0A8D-A8A6-0D48-8495-7C93653F642F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0" creationId="{E81D603D-0B35-FE45-AB90-1092DBC3BFC0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1" creationId="{E2D67CC0-45E4-F749-A522-91734AC222BA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8" creationId="{27DF6182-7F79-CA4C-831F-AEEE0EA23D5A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0" creationId="{FC490DB6-AB35-1943-8D0F-7578F797E5E2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3" creationId="{55111CA4-4985-7246-9690-4E8A537F9932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4" creationId="{8C325B63-2658-984D-93E8-6F287F8AC3EF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5" creationId="{AD195DC3-C065-4A4B-A6EF-7C8AC4B2C1CC}"/>
          </ac:spMkLst>
        </pc:spChg>
        <pc:graphicFrameChg chg="add mod">
          <ac:chgData name="E Sharratt" userId="240a805a-42a6-4db4-8f33-c1edd6012f04" providerId="ADAL" clId="{72740B2B-EDCC-664D-857A-16E64F4A7FB9}" dt="2021-01-21T15:58:23.921" v="361"/>
          <ac:graphicFrameMkLst>
            <pc:docMk/>
            <pc:sldMk cId="4173126634" sldId="352"/>
            <ac:graphicFrameMk id="28" creationId="{9C2BB9A4-AC50-6C41-AE6F-BC7074F5E2AD}"/>
          </ac:graphicFrameMkLst>
        </pc:graphicFrameChg>
        <pc:graphicFrameChg chg="del">
          <ac:chgData name="E Sharratt" userId="240a805a-42a6-4db4-8f33-c1edd6012f04" providerId="ADAL" clId="{72740B2B-EDCC-664D-857A-16E64F4A7FB9}" dt="2021-01-21T15:58:20.128" v="359" actId="478"/>
          <ac:graphicFrameMkLst>
            <pc:docMk/>
            <pc:sldMk cId="4173126634" sldId="352"/>
            <ac:graphicFrameMk id="39" creationId="{95333372-6598-CF48-9786-0E5D432F6A44}"/>
          </ac:graphicFrameMkLst>
        </pc:graphicFrameChg>
      </pc:sldChg>
      <pc:sldChg chg="addSp delSp modSp add mod ord addAnim delAnim modAnim">
        <pc:chgData name="E Sharratt" userId="240a805a-42a6-4db4-8f33-c1edd6012f04" providerId="ADAL" clId="{72740B2B-EDCC-664D-857A-16E64F4A7FB9}" dt="2021-01-21T16:06:05.049" v="505" actId="20578"/>
        <pc:sldMkLst>
          <pc:docMk/>
          <pc:sldMk cId="2628501830" sldId="353"/>
        </pc:sldMkLst>
        <pc:spChg chg="add del mod">
          <ac:chgData name="E Sharratt" userId="240a805a-42a6-4db4-8f33-c1edd6012f04" providerId="ADAL" clId="{72740B2B-EDCC-664D-857A-16E64F4A7FB9}" dt="2021-01-21T16:01:36.064" v="426"/>
          <ac:spMkLst>
            <pc:docMk/>
            <pc:sldMk cId="2628501830" sldId="353"/>
            <ac:spMk id="6" creationId="{385E00BA-9F29-0040-837A-F8C19B26A579}"/>
          </ac:spMkLst>
        </pc:spChg>
        <pc:spChg chg="add mod">
          <ac:chgData name="E Sharratt" userId="240a805a-42a6-4db4-8f33-c1edd6012f04" providerId="ADAL" clId="{72740B2B-EDCC-664D-857A-16E64F4A7FB9}" dt="2021-01-21T16:02:46.841" v="440" actId="1076"/>
          <ac:spMkLst>
            <pc:docMk/>
            <pc:sldMk cId="2628501830" sldId="353"/>
            <ac:spMk id="7" creationId="{DEBFEBE1-44B6-A74C-8232-4D8E7782472F}"/>
          </ac:spMkLst>
        </pc:spChg>
        <pc:spChg chg="add del">
          <ac:chgData name="E Sharratt" userId="240a805a-42a6-4db4-8f33-c1edd6012f04" providerId="ADAL" clId="{72740B2B-EDCC-664D-857A-16E64F4A7FB9}" dt="2021-01-21T15:59:45.283" v="373" actId="478"/>
          <ac:spMkLst>
            <pc:docMk/>
            <pc:sldMk cId="2628501830" sldId="353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00:42.284" v="420" actId="207"/>
          <ac:spMkLst>
            <pc:docMk/>
            <pc:sldMk cId="2628501830" sldId="353"/>
            <ac:spMk id="14" creationId="{00000000-0000-0000-0000-000000000000}"/>
          </ac:spMkLst>
        </pc:spChg>
        <pc:spChg chg="del mod">
          <ac:chgData name="E Sharratt" userId="240a805a-42a6-4db4-8f33-c1edd6012f04" providerId="ADAL" clId="{72740B2B-EDCC-664D-857A-16E64F4A7FB9}" dt="2021-01-21T15:59:47.630" v="374" actId="478"/>
          <ac:spMkLst>
            <pc:docMk/>
            <pc:sldMk cId="2628501830" sldId="353"/>
            <ac:spMk id="29" creationId="{39BD0A8D-A8A6-0D48-8495-7C93653F642F}"/>
          </ac:spMkLst>
        </pc:spChg>
        <pc:spChg chg="del">
          <ac:chgData name="E Sharratt" userId="240a805a-42a6-4db4-8f33-c1edd6012f04" providerId="ADAL" clId="{72740B2B-EDCC-664D-857A-16E64F4A7FB9}" dt="2021-01-21T15:59:32.341" v="366" actId="478"/>
          <ac:spMkLst>
            <pc:docMk/>
            <pc:sldMk cId="2628501830" sldId="353"/>
            <ac:spMk id="30" creationId="{E81D603D-0B35-FE45-AB90-1092DBC3BFC0}"/>
          </ac:spMkLst>
        </pc:spChg>
        <pc:spChg chg="del">
          <ac:chgData name="E Sharratt" userId="240a805a-42a6-4db4-8f33-c1edd6012f04" providerId="ADAL" clId="{72740B2B-EDCC-664D-857A-16E64F4A7FB9}" dt="2021-01-21T15:59:33.647" v="367" actId="478"/>
          <ac:spMkLst>
            <pc:docMk/>
            <pc:sldMk cId="2628501830" sldId="353"/>
            <ac:spMk id="31" creationId="{E2D67CC0-45E4-F749-A522-91734AC222BA}"/>
          </ac:spMkLst>
        </pc:spChg>
        <pc:spChg chg="del">
          <ac:chgData name="E Sharratt" userId="240a805a-42a6-4db4-8f33-c1edd6012f04" providerId="ADAL" clId="{72740B2B-EDCC-664D-857A-16E64F4A7FB9}" dt="2021-01-21T15:59:35.005" v="368" actId="478"/>
          <ac:spMkLst>
            <pc:docMk/>
            <pc:sldMk cId="2628501830" sldId="353"/>
            <ac:spMk id="38" creationId="{27DF6182-7F79-CA4C-831F-AEEE0EA23D5A}"/>
          </ac:spMkLst>
        </pc:spChg>
        <pc:spChg chg="mod">
          <ac:chgData name="E Sharratt" userId="240a805a-42a6-4db4-8f33-c1edd6012f04" providerId="ADAL" clId="{72740B2B-EDCC-664D-857A-16E64F4A7FB9}" dt="2021-01-21T16:00:23.470" v="398" actId="20577"/>
          <ac:spMkLst>
            <pc:docMk/>
            <pc:sldMk cId="2628501830" sldId="353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6:00:31.577" v="399" actId="1076"/>
          <ac:grpSpMkLst>
            <pc:docMk/>
            <pc:sldMk cId="2628501830" sldId="353"/>
            <ac:grpSpMk id="125" creationId="{00000000-0000-0000-0000-000000000000}"/>
          </ac:grpSpMkLst>
        </pc:grpChg>
        <pc:graphicFrameChg chg="del">
          <ac:chgData name="E Sharratt" userId="240a805a-42a6-4db4-8f33-c1edd6012f04" providerId="ADAL" clId="{72740B2B-EDCC-664D-857A-16E64F4A7FB9}" dt="2021-01-21T15:59:30.073" v="365" actId="478"/>
          <ac:graphicFrameMkLst>
            <pc:docMk/>
            <pc:sldMk cId="2628501830" sldId="353"/>
            <ac:graphicFrameMk id="28" creationId="{9C2BB9A4-AC50-6C41-AE6F-BC7074F5E2AD}"/>
          </ac:graphicFrameMkLst>
        </pc:graphicFrameChg>
        <pc:graphicFrameChg chg="add mod modGraphic">
          <ac:chgData name="E Sharratt" userId="240a805a-42a6-4db4-8f33-c1edd6012f04" providerId="ADAL" clId="{72740B2B-EDCC-664D-857A-16E64F4A7FB9}" dt="2021-01-21T16:00:11.468" v="382" actId="1076"/>
          <ac:graphicFrameMkLst>
            <pc:docMk/>
            <pc:sldMk cId="2628501830" sldId="353"/>
            <ac:graphicFrameMk id="39" creationId="{87A7C075-BFB1-9645-B105-D6E023A2F3DB}"/>
          </ac:graphicFrameMkLst>
        </pc:graphicFrameChg>
      </pc:sldChg>
      <pc:sldChg chg="add del">
        <pc:chgData name="E Sharratt" userId="240a805a-42a6-4db4-8f33-c1edd6012f04" providerId="ADAL" clId="{72740B2B-EDCC-664D-857A-16E64F4A7FB9}" dt="2021-01-21T16:04:52.837" v="463" actId="2696"/>
        <pc:sldMkLst>
          <pc:docMk/>
          <pc:sldMk cId="268814349" sldId="354"/>
        </pc:sldMkLst>
      </pc:sldChg>
      <pc:sldChg chg="addSp modSp add mod ord modAnim">
        <pc:chgData name="E Sharratt" userId="240a805a-42a6-4db4-8f33-c1edd6012f04" providerId="ADAL" clId="{72740B2B-EDCC-664D-857A-16E64F4A7FB9}" dt="2021-01-21T18:00:01.640" v="761"/>
        <pc:sldMkLst>
          <pc:docMk/>
          <pc:sldMk cId="2091975968" sldId="354"/>
        </pc:sldMkLst>
        <pc:spChg chg="add mod">
          <ac:chgData name="E Sharratt" userId="240a805a-42a6-4db4-8f33-c1edd6012f04" providerId="ADAL" clId="{72740B2B-EDCC-664D-857A-16E64F4A7FB9}" dt="2021-01-21T17:59:26.329" v="749" actId="1076"/>
          <ac:spMkLst>
            <pc:docMk/>
            <pc:sldMk cId="2091975968" sldId="354"/>
            <ac:spMk id="6" creationId="{43054AB4-E1BE-864D-88B1-3D29561A19DB}"/>
          </ac:spMkLst>
        </pc:spChg>
        <pc:spChg chg="mod">
          <ac:chgData name="E Sharratt" userId="240a805a-42a6-4db4-8f33-c1edd6012f04" providerId="ADAL" clId="{72740B2B-EDCC-664D-857A-16E64F4A7FB9}" dt="2021-01-21T17:58:56.098" v="740" actId="1076"/>
          <ac:spMkLst>
            <pc:docMk/>
            <pc:sldMk cId="2091975968" sldId="354"/>
            <ac:spMk id="7" creationId="{DEBFEBE1-44B6-A74C-8232-4D8E7782472F}"/>
          </ac:spMkLst>
        </pc:spChg>
        <pc:spChg chg="add mod">
          <ac:chgData name="E Sharratt" userId="240a805a-42a6-4db4-8f33-c1edd6012f04" providerId="ADAL" clId="{72740B2B-EDCC-664D-857A-16E64F4A7FB9}" dt="2021-01-21T17:59:50.387" v="760" actId="20577"/>
          <ac:spMkLst>
            <pc:docMk/>
            <pc:sldMk cId="2091975968" sldId="354"/>
            <ac:spMk id="13" creationId="{0119B59F-C437-944B-B7A4-96B7A5A0F212}"/>
          </ac:spMkLst>
        </pc:spChg>
        <pc:spChg chg="add mod">
          <ac:chgData name="E Sharratt" userId="240a805a-42a6-4db4-8f33-c1edd6012f04" providerId="ADAL" clId="{72740B2B-EDCC-664D-857A-16E64F4A7FB9}" dt="2021-01-21T17:58:56.098" v="740" actId="1076"/>
          <ac:spMkLst>
            <pc:docMk/>
            <pc:sldMk cId="2091975968" sldId="354"/>
            <ac:spMk id="25" creationId="{EB3B4026-89A8-D448-A11D-16D44AB37D11}"/>
          </ac:spMkLst>
        </pc:spChg>
        <pc:spChg chg="mod">
          <ac:chgData name="E Sharratt" userId="240a805a-42a6-4db4-8f33-c1edd6012f04" providerId="ADAL" clId="{72740B2B-EDCC-664D-857A-16E64F4A7FB9}" dt="2021-01-21T16:05:20.340" v="488" actId="1076"/>
          <ac:spMkLst>
            <pc:docMk/>
            <pc:sldMk cId="2091975968" sldId="354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7:58:50.017" v="739" actId="1076"/>
          <ac:grpSpMkLst>
            <pc:docMk/>
            <pc:sldMk cId="2091975968" sldId="354"/>
            <ac:grpSpMk id="125" creationId="{00000000-0000-0000-0000-000000000000}"/>
          </ac:grpSpMkLst>
        </pc:grpChg>
        <pc:graphicFrameChg chg="mod modGraphic">
          <ac:chgData name="E Sharratt" userId="240a805a-42a6-4db4-8f33-c1edd6012f04" providerId="ADAL" clId="{72740B2B-EDCC-664D-857A-16E64F4A7FB9}" dt="2021-01-21T17:59:03.753" v="742" actId="1076"/>
          <ac:graphicFrameMkLst>
            <pc:docMk/>
            <pc:sldMk cId="2091975968" sldId="354"/>
            <ac:graphicFrameMk id="39" creationId="{87A7C075-BFB1-9645-B105-D6E023A2F3DB}"/>
          </ac:graphicFrameMkLst>
        </pc:graphicFrameChg>
      </pc:sldChg>
      <pc:sldChg chg="add del">
        <pc:chgData name="E Sharratt" userId="240a805a-42a6-4db4-8f33-c1edd6012f04" providerId="ADAL" clId="{72740B2B-EDCC-664D-857A-16E64F4A7FB9}" dt="2021-01-21T16:06:35.272" v="508" actId="2696"/>
        <pc:sldMkLst>
          <pc:docMk/>
          <pc:sldMk cId="399688145" sldId="355"/>
        </pc:sldMkLst>
      </pc:sldChg>
      <pc:sldChg chg="addSp delSp modSp add modAnim">
        <pc:chgData name="E Sharratt" userId="240a805a-42a6-4db4-8f33-c1edd6012f04" providerId="ADAL" clId="{72740B2B-EDCC-664D-857A-16E64F4A7FB9}" dt="2021-01-21T16:09:20.476" v="589"/>
        <pc:sldMkLst>
          <pc:docMk/>
          <pc:sldMk cId="415332914" sldId="355"/>
        </pc:sldMkLst>
        <pc:spChg chg="mod">
          <ac:chgData name="E Sharratt" userId="240a805a-42a6-4db4-8f33-c1edd6012f04" providerId="ADAL" clId="{72740B2B-EDCC-664D-857A-16E64F4A7FB9}" dt="2021-01-21T16:07:07.786" v="577" actId="20577"/>
          <ac:spMkLst>
            <pc:docMk/>
            <pc:sldMk cId="415332914" sldId="355"/>
            <ac:spMk id="15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28" creationId="{7DA9169E-49FF-9549-A891-CD9AAEFC248F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38" creationId="{9F25EFD9-2A70-0D4A-BC1B-2A8838D618D9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39" creationId="{3F962AF5-632B-5E48-8DDD-03CC91C0FA68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40" creationId="{9A0A1D12-88F5-084D-B229-B51C748AFA46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1" creationId="{EADFB941-7EFF-1B4D-BE1D-746E855D996A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2" creationId="{8CF488F6-7601-FD4D-AB52-B916B4DF9CFE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43" creationId="{6B912E16-14AD-8F49-994F-4CC93EF07BCE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4" creationId="{CD56DD20-2341-E848-B2DA-D3157979144B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5" creationId="{0514E2F9-9A2A-4D40-B121-13C1ED78C42F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6" creationId="{3D24B044-C981-4044-AD1C-BA993C202064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7" creationId="{D4717E57-2F90-6B40-BE5C-E85A12DF080B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8" creationId="{2098D610-2175-2F4D-9F1D-ADFE9039BB81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9" creationId="{5D1961F3-67DF-6849-BC47-FA4FFC0733DA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0" creationId="{333D5AA0-8DF7-8746-8C76-62D1273C5838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1" creationId="{FA3A3CD6-A72E-9946-9F42-F6C6ADE8A8BD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2" creationId="{BE0B253A-4FC8-BF43-94CC-04A10997A4E1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3" creationId="{1A590492-462E-FA41-B012-7DB5D38BE2FD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4" creationId="{E62230E9-9EF1-7040-BC68-B4B52596A8AC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5" creationId="{29611F88-F40D-FF41-9AA3-07809C19497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7" creationId="{12074CE4-4536-C44D-94DB-ECBB05F27D1A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8" creationId="{C8F86A69-BAD5-3C42-8931-882424C89D7D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9" creationId="{517F705D-29A8-6649-B817-64EDDEC83B76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0" creationId="{EF3BA0AB-1729-B243-8E40-A16C74EF434A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1" creationId="{55139C0B-85FA-AE47-B85E-4F21DCD763E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2" creationId="{502BA4E6-2BE4-6E4A-961B-B1971555D1F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3" creationId="{7F77D908-2961-DF4B-829D-65AA4F505D22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6" creationId="{68AEA0F8-DED3-C24E-B619-455DCF5DC73F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7" creationId="{EA4F6A05-B90E-D944-BCE9-2B0D330A7FF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8" creationId="{3AEC43B6-C244-FC4B-8A29-27D8B5E75471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79" creationId="{4AB5D0CA-7E7D-B44D-8E03-2F00F76951C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0" creationId="{A28FC17B-F279-CB4A-A0AE-CB6BAA7599F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1" creationId="{6434BE16-4AB0-914B-9FFA-300F79C076CE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2" creationId="{4679D373-DD1D-DA47-9890-5561708C19C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3" creationId="{048DF1D5-C444-E44D-B243-2513AE2FBB04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4" creationId="{FF28B43C-BC1F-F746-8D78-E84070D9C270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5" creationId="{0A8F3F18-0960-6144-8F12-A573B28617E5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6" creationId="{8E057364-B028-8A46-9765-EE9DDB71CABE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7" creationId="{3B668477-F4DA-8F47-A240-B2F1416FFC18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8" creationId="{7D6CCC5A-AE3C-8645-A310-B28029EB4CF8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9" creationId="{10D345D1-C1DF-C54D-9A17-FF60D6D9EE1C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2" creationId="{981C19D6-DDCC-2247-A8CC-28E23158863B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3" creationId="{BD1C46F0-F56E-E24C-8EE3-0B0C3A3EE004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4" creationId="{BABFC76C-6997-8D47-86CE-76F1680864C2}"/>
          </ac:spMkLst>
        </pc:spChg>
        <pc:picChg chg="del">
          <ac:chgData name="E Sharratt" userId="240a805a-42a6-4db4-8f33-c1edd6012f04" providerId="ADAL" clId="{72740B2B-EDCC-664D-857A-16E64F4A7FB9}" dt="2021-01-21T16:06:44.235" v="510" actId="478"/>
          <ac:picMkLst>
            <pc:docMk/>
            <pc:sldMk cId="415332914" sldId="355"/>
            <ac:picMk id="56" creationId="{41396771-F695-FA45-8CAF-A78B85956F22}"/>
          </ac:picMkLst>
        </pc:pic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4" creationId="{8CD997CE-A43C-2E48-A486-27E6E4716849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5" creationId="{4DD51A6F-B2DB-BA4A-9EAA-307416D5D81B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6" creationId="{BC487881-98E7-2748-AFC8-A8B06021454F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7" creationId="{1CF8693E-1D99-B94D-AA7D-08A1AFC98F94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8" creationId="{CF46D6CF-AEB8-9F49-8476-A17C2FF492CC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9" creationId="{15A91836-6223-8B4F-AD01-71433113FCEF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0" creationId="{21FEFA49-BBAC-6248-BAB0-6B0C79D4B175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1" creationId="{5DAE2482-D8B8-E549-AA1B-915BA45DFD22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2" creationId="{5B45F3F5-30FA-EB47-9E0A-D8760D5FC927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3" creationId="{458AC235-6AED-7F49-99F0-4ABE281FC369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4" creationId="{F89B9383-6975-6D49-9A45-C05F1905BF3A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5" creationId="{26359917-7330-CB4F-9698-C75D9ED75603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0" creationId="{0F6C5E86-2532-B448-B72C-C482DB3B5539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1" creationId="{1DCCF56E-22EF-B941-96DF-73731D2E4659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2" creationId="{0A067718-130B-CC4D-B606-599B5834A087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3" creationId="{AD15D5D8-09F3-7841-90E1-E445FB024004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4" creationId="{E163B65B-7A5A-334A-9CBD-56DE890D4651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5" creationId="{6CB4EC79-535D-804E-A04A-1CA344435C06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6" creationId="{53330A6B-45CF-8641-AE15-24BCBBAA35F3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7" creationId="{7772BC60-3F2D-614E-81A0-D7D5CC4E0DCB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8" creationId="{7BFD5DAE-628B-A144-9213-236CA07A3E80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9" creationId="{95C28ABF-097A-4D46-B22B-D7150A77C5C8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100" creationId="{F40E9AFA-5A77-1C40-8D83-50F5A683C644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101" creationId="{4F713557-883F-1946-85BC-BF41D2F39940}"/>
          </ac:cxnSpMkLst>
        </pc:cxnChg>
      </pc:sldChg>
      <pc:sldChg chg="addSp delSp modSp add mod delAnim modAnim">
        <pc:chgData name="E Sharratt" userId="240a805a-42a6-4db4-8f33-c1edd6012f04" providerId="ADAL" clId="{72740B2B-EDCC-664D-857A-16E64F4A7FB9}" dt="2021-01-21T16:18:34.030" v="692" actId="1076"/>
        <pc:sldMkLst>
          <pc:docMk/>
          <pc:sldMk cId="2531893327" sldId="356"/>
        </pc:sldMkLst>
        <pc:spChg chg="mod">
          <ac:chgData name="E Sharratt" userId="240a805a-42a6-4db4-8f33-c1edd6012f04" providerId="ADAL" clId="{72740B2B-EDCC-664D-857A-16E64F4A7FB9}" dt="2021-01-21T16:12:45.024" v="660" actId="1076"/>
          <ac:spMkLst>
            <pc:docMk/>
            <pc:sldMk cId="2531893327" sldId="356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8:34.030" v="692" actId="1076"/>
          <ac:spMkLst>
            <pc:docMk/>
            <pc:sldMk cId="2531893327" sldId="356"/>
            <ac:spMk id="14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28" creationId="{22719413-D57C-DC41-97D4-8DE431ACCC5A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29" creationId="{159C93B2-C3E7-8248-87D6-1DB6F665405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0" creationId="{022A5159-038A-824A-AFA4-3CF36B4B397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1" creationId="{57638520-7FE7-474C-B46F-9DF84D5AA87A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2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4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5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7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8" creationId="{B0EE460D-1DE5-8240-9CF7-07A0E8F7B79C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0" creationId="{FC490DB6-AB35-1943-8D0F-7578F797E5E2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1" creationId="{2C805C4B-5BE9-534D-A7F9-3BA907048ADE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2" creationId="{DE226C9F-508B-2B4C-9E15-F5D1BB0F84E9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3" creationId="{55111CA4-4985-7246-9690-4E8A537F9932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4" creationId="{8C325B63-2658-984D-93E8-6F287F8AC3EF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5" creationId="{AD195DC3-C065-4A4B-A6EF-7C8AC4B2C1CC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6" creationId="{44374F6B-51E0-A24F-8394-161B482B382F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7" creationId="{D0488473-FF26-044C-A3B4-400FE9649FA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8" creationId="{33D667AE-3E2B-E746-86E4-E8EBC8DB20A5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9" creationId="{D52F3417-1C70-4442-9A71-538F30354BDE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0" creationId="{6A815480-7775-8E48-B386-FD682C5D23B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1" creationId="{C3CC9C50-B669-CF42-9B30-CDA9CFA3939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2" creationId="{1B62A6F1-0E7A-8245-A318-E53BC68D89F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3" creationId="{50137428-EE77-C34D-B883-C43E329FB6D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4" creationId="{F5D438BA-30F7-294F-BBEC-96F1DEE08DE4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5" creationId="{25C972B6-3C7E-B447-BB3E-B875BAC7737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6" creationId="{2B01BFCB-A8AD-8D47-9609-EE76E43B1336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7" creationId="{20503C69-BF94-5447-8D65-1E017F792B5C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8" creationId="{CC8790CB-839E-7042-8015-FFD88D72C8F9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9" creationId="{9D5C816D-6B53-F647-89E1-9D03174BF67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60" creationId="{5A9A44AB-B97E-264A-9104-63E286CAABA4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61" creationId="{5B86ABB0-034D-3C4A-B451-A9CC70D266ED}"/>
          </ac:spMkLst>
        </pc:spChg>
        <pc:spChg chg="add del mod">
          <ac:chgData name="E Sharratt" userId="240a805a-42a6-4db4-8f33-c1edd6012f04" providerId="ADAL" clId="{72740B2B-EDCC-664D-857A-16E64F4A7FB9}" dt="2021-01-21T16:12:22.797" v="657" actId="478"/>
          <ac:spMkLst>
            <pc:docMk/>
            <pc:sldMk cId="2531893327" sldId="356"/>
            <ac:spMk id="63" creationId="{D22E3CF5-4335-A447-AAB4-7E772E4E6699}"/>
          </ac:spMkLst>
        </pc:spChg>
        <pc:spChg chg="del topLvl">
          <ac:chgData name="E Sharratt" userId="240a805a-42a6-4db4-8f33-c1edd6012f04" providerId="ADAL" clId="{72740B2B-EDCC-664D-857A-16E64F4A7FB9}" dt="2021-01-21T16:17:04.629" v="667" actId="478"/>
          <ac:spMkLst>
            <pc:docMk/>
            <pc:sldMk cId="2531893327" sldId="356"/>
            <ac:spMk id="126" creationId="{00000000-0000-0000-0000-000000000000}"/>
          </ac:spMkLst>
        </pc:spChg>
        <pc:spChg chg="del mod topLvl">
          <ac:chgData name="E Sharratt" userId="240a805a-42a6-4db4-8f33-c1edd6012f04" providerId="ADAL" clId="{72740B2B-EDCC-664D-857A-16E64F4A7FB9}" dt="2021-01-21T16:17:03.434" v="666" actId="478"/>
          <ac:spMkLst>
            <pc:docMk/>
            <pc:sldMk cId="2531893327" sldId="356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6:16:56.426" v="665" actId="1076"/>
          <ac:grpSpMkLst>
            <pc:docMk/>
            <pc:sldMk cId="2531893327" sldId="356"/>
            <ac:grpSpMk id="3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6:16:56.426" v="665" actId="1076"/>
          <ac:grpSpMkLst>
            <pc:docMk/>
            <pc:sldMk cId="2531893327" sldId="356"/>
            <ac:grpSpMk id="4" creationId="{00000000-0000-0000-0000-000000000000}"/>
          </ac:grpSpMkLst>
        </pc:grpChg>
        <pc:grpChg chg="del mod">
          <ac:chgData name="E Sharratt" userId="240a805a-42a6-4db4-8f33-c1edd6012f04" providerId="ADAL" clId="{72740B2B-EDCC-664D-857A-16E64F4A7FB9}" dt="2021-01-21T16:17:03.434" v="666" actId="478"/>
          <ac:grpSpMkLst>
            <pc:docMk/>
            <pc:sldMk cId="2531893327" sldId="356"/>
            <ac:grpSpMk id="125" creationId="{00000000-0000-0000-0000-000000000000}"/>
          </ac:grpSpMkLst>
        </pc:grpChg>
        <pc:graphicFrameChg chg="del">
          <ac:chgData name="E Sharratt" userId="240a805a-42a6-4db4-8f33-c1edd6012f04" providerId="ADAL" clId="{72740B2B-EDCC-664D-857A-16E64F4A7FB9}" dt="2021-01-21T16:10:21.677" v="592" actId="478"/>
          <ac:graphicFrameMkLst>
            <pc:docMk/>
            <pc:sldMk cId="2531893327" sldId="356"/>
            <ac:graphicFrameMk id="39" creationId="{95333372-6598-CF48-9786-0E5D432F6A44}"/>
          </ac:graphicFrameMkLst>
        </pc:graphicFrameChg>
        <pc:picChg chg="add del mod">
          <ac:chgData name="E Sharratt" userId="240a805a-42a6-4db4-8f33-c1edd6012f04" providerId="ADAL" clId="{72740B2B-EDCC-664D-857A-16E64F4A7FB9}" dt="2021-01-21T16:12:24.839" v="658" actId="478"/>
          <ac:picMkLst>
            <pc:docMk/>
            <pc:sldMk cId="2531893327" sldId="356"/>
            <ac:picMk id="62" creationId="{ADE1D7E6-10C7-C944-808A-AE8CFBD4A200}"/>
          </ac:picMkLst>
        </pc:picChg>
        <pc:picChg chg="add mod">
          <ac:chgData name="E Sharratt" userId="240a805a-42a6-4db4-8f33-c1edd6012f04" providerId="ADAL" clId="{72740B2B-EDCC-664D-857A-16E64F4A7FB9}" dt="2021-01-21T16:16:56.426" v="665" actId="1076"/>
          <ac:picMkLst>
            <pc:docMk/>
            <pc:sldMk cId="2531893327" sldId="356"/>
            <ac:picMk id="64" creationId="{60739988-273A-7243-B4F1-BABFFBC70CB3}"/>
          </ac:picMkLst>
        </pc:picChg>
        <pc:cxnChg chg="del">
          <ac:chgData name="E Sharratt" userId="240a805a-42a6-4db4-8f33-c1edd6012f04" providerId="ADAL" clId="{72740B2B-EDCC-664D-857A-16E64F4A7FB9}" dt="2021-01-21T16:17:56.033" v="681" actId="478"/>
          <ac:cxnSpMkLst>
            <pc:docMk/>
            <pc:sldMk cId="2531893327" sldId="356"/>
            <ac:cxnSpMk id="33" creationId="{E43EFA50-B8AD-C840-8172-A4F291BEA913}"/>
          </ac:cxnSpMkLst>
        </pc:cxnChg>
      </pc:sldChg>
      <pc:sldChg chg="del">
        <pc:chgData name="E Sharratt" userId="240a805a-42a6-4db4-8f33-c1edd6012f04" providerId="ADAL" clId="{72740B2B-EDCC-664D-857A-16E64F4A7FB9}" dt="2021-01-21T15:46:24.360" v="42" actId="2696"/>
        <pc:sldMkLst>
          <pc:docMk/>
          <pc:sldMk cId="0" sldId="364"/>
        </pc:sldMkLst>
      </pc:sldChg>
      <pc:sldChg chg="del">
        <pc:chgData name="E Sharratt" userId="240a805a-42a6-4db4-8f33-c1edd6012f04" providerId="ADAL" clId="{72740B2B-EDCC-664D-857A-16E64F4A7FB9}" dt="2021-01-21T15:46:24.825" v="44" actId="2696"/>
        <pc:sldMkLst>
          <pc:docMk/>
          <pc:sldMk cId="0" sldId="365"/>
        </pc:sldMkLst>
      </pc:sldChg>
      <pc:sldChg chg="del">
        <pc:chgData name="E Sharratt" userId="240a805a-42a6-4db4-8f33-c1edd6012f04" providerId="ADAL" clId="{72740B2B-EDCC-664D-857A-16E64F4A7FB9}" dt="2021-01-21T15:46:24.605" v="43" actId="2696"/>
        <pc:sldMkLst>
          <pc:docMk/>
          <pc:sldMk cId="0" sldId="366"/>
        </pc:sldMkLst>
      </pc:sldChg>
      <pc:sldChg chg="del">
        <pc:chgData name="E Sharratt" userId="240a805a-42a6-4db4-8f33-c1edd6012f04" providerId="ADAL" clId="{72740B2B-EDCC-664D-857A-16E64F4A7FB9}" dt="2021-01-21T15:46:25.025" v="45" actId="2696"/>
        <pc:sldMkLst>
          <pc:docMk/>
          <pc:sldMk cId="0" sldId="367"/>
        </pc:sldMkLst>
      </pc:sldChg>
      <pc:sldChg chg="del">
        <pc:chgData name="E Sharratt" userId="240a805a-42a6-4db4-8f33-c1edd6012f04" providerId="ADAL" clId="{72740B2B-EDCC-664D-857A-16E64F4A7FB9}" dt="2021-01-21T15:46:25.207" v="46" actId="2696"/>
        <pc:sldMkLst>
          <pc:docMk/>
          <pc:sldMk cId="0" sldId="368"/>
        </pc:sldMkLst>
      </pc:sldChg>
      <pc:sldChg chg="del">
        <pc:chgData name="E Sharratt" userId="240a805a-42a6-4db4-8f33-c1edd6012f04" providerId="ADAL" clId="{72740B2B-EDCC-664D-857A-16E64F4A7FB9}" dt="2021-01-21T15:46:25.724" v="47" actId="2696"/>
        <pc:sldMkLst>
          <pc:docMk/>
          <pc:sldMk cId="0" sldId="369"/>
        </pc:sldMkLst>
      </pc:sldChg>
      <pc:sldChg chg="del">
        <pc:chgData name="E Sharratt" userId="240a805a-42a6-4db4-8f33-c1edd6012f04" providerId="ADAL" clId="{72740B2B-EDCC-664D-857A-16E64F4A7FB9}" dt="2021-01-21T15:46:25.934" v="48" actId="2696"/>
        <pc:sldMkLst>
          <pc:docMk/>
          <pc:sldMk cId="0" sldId="370"/>
        </pc:sldMkLst>
      </pc:sldChg>
      <pc:sldChg chg="del">
        <pc:chgData name="E Sharratt" userId="240a805a-42a6-4db4-8f33-c1edd6012f04" providerId="ADAL" clId="{72740B2B-EDCC-664D-857A-16E64F4A7FB9}" dt="2021-01-21T15:46:26.140" v="49" actId="2696"/>
        <pc:sldMkLst>
          <pc:docMk/>
          <pc:sldMk cId="0" sldId="371"/>
        </pc:sldMkLst>
      </pc:sldChg>
      <pc:sldChg chg="del">
        <pc:chgData name="E Sharratt" userId="240a805a-42a6-4db4-8f33-c1edd6012f04" providerId="ADAL" clId="{72740B2B-EDCC-664D-857A-16E64F4A7FB9}" dt="2021-01-21T15:46:26.296" v="50" actId="2696"/>
        <pc:sldMkLst>
          <pc:docMk/>
          <pc:sldMk cId="0" sldId="372"/>
        </pc:sldMkLst>
      </pc:sldChg>
      <pc:sldChg chg="del">
        <pc:chgData name="E Sharratt" userId="240a805a-42a6-4db4-8f33-c1edd6012f04" providerId="ADAL" clId="{72740B2B-EDCC-664D-857A-16E64F4A7FB9}" dt="2021-01-21T15:46:26.444" v="51" actId="2696"/>
        <pc:sldMkLst>
          <pc:docMk/>
          <pc:sldMk cId="0" sldId="373"/>
        </pc:sldMkLst>
      </pc:sldChg>
      <pc:sldChg chg="del">
        <pc:chgData name="E Sharratt" userId="240a805a-42a6-4db4-8f33-c1edd6012f04" providerId="ADAL" clId="{72740B2B-EDCC-664D-857A-16E64F4A7FB9}" dt="2021-01-21T15:46:26.489" v="52" actId="2696"/>
        <pc:sldMkLst>
          <pc:docMk/>
          <pc:sldMk cId="0" sldId="374"/>
        </pc:sldMkLst>
      </pc:sldChg>
      <pc:sldChg chg="del">
        <pc:chgData name="E Sharratt" userId="240a805a-42a6-4db4-8f33-c1edd6012f04" providerId="ADAL" clId="{72740B2B-EDCC-664D-857A-16E64F4A7FB9}" dt="2021-01-21T15:46:26.642" v="53" actId="2696"/>
        <pc:sldMkLst>
          <pc:docMk/>
          <pc:sldMk cId="0" sldId="375"/>
        </pc:sldMkLst>
      </pc:sldChg>
      <pc:sldChg chg="del">
        <pc:chgData name="E Sharratt" userId="240a805a-42a6-4db4-8f33-c1edd6012f04" providerId="ADAL" clId="{72740B2B-EDCC-664D-857A-16E64F4A7FB9}" dt="2021-01-21T15:46:26.945" v="55" actId="2696"/>
        <pc:sldMkLst>
          <pc:docMk/>
          <pc:sldMk cId="0" sldId="376"/>
        </pc:sldMkLst>
      </pc:sldChg>
      <pc:sldChg chg="del">
        <pc:chgData name="E Sharratt" userId="240a805a-42a6-4db4-8f33-c1edd6012f04" providerId="ADAL" clId="{72740B2B-EDCC-664D-857A-16E64F4A7FB9}" dt="2021-01-21T15:46:26.815" v="54" actId="2696"/>
        <pc:sldMkLst>
          <pc:docMk/>
          <pc:sldMk cId="0" sldId="377"/>
        </pc:sldMkLst>
      </pc:sldChg>
    </pc:docChg>
  </pc:docChgLst>
  <pc:docChgLst>
    <pc:chgData name="E Sharratt" userId="240a805a-42a6-4db4-8f33-c1edd6012f04" providerId="ADAL" clId="{ACA4FCE9-A436-1F4E-A102-9BF62BA21531}"/>
    <pc:docChg chg="undo custSel addSld delSld modSld">
      <pc:chgData name="E Sharratt" userId="240a805a-42a6-4db4-8f33-c1edd6012f04" providerId="ADAL" clId="{ACA4FCE9-A436-1F4E-A102-9BF62BA21531}" dt="2021-02-06T16:07:43.094" v="1373"/>
      <pc:docMkLst>
        <pc:docMk/>
      </pc:docMkLst>
      <pc:sldChg chg="addSp modSp mod modAnim">
        <pc:chgData name="E Sharratt" userId="240a805a-42a6-4db4-8f33-c1edd6012f04" providerId="ADAL" clId="{ACA4FCE9-A436-1F4E-A102-9BF62BA21531}" dt="2021-02-06T16:05:29.861" v="1355"/>
        <pc:sldMkLst>
          <pc:docMk/>
          <pc:sldMk cId="0" sldId="256"/>
        </pc:sldMkLst>
        <pc:spChg chg="mod">
          <ac:chgData name="E Sharratt" userId="240a805a-42a6-4db4-8f33-c1edd6012f04" providerId="ADAL" clId="{ACA4FCE9-A436-1F4E-A102-9BF62BA21531}" dt="2021-02-06T14:15:53.618" v="15" actId="1076"/>
          <ac:spMkLst>
            <pc:docMk/>
            <pc:sldMk cId="0" sldId="256"/>
            <ac:spMk id="13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5:37:48.550" v="573" actId="1076"/>
          <ac:spMkLst>
            <pc:docMk/>
            <pc:sldMk cId="0" sldId="256"/>
            <ac:spMk id="18" creationId="{DC8132DC-EDBF-DF43-B45B-D72EA5A0B207}"/>
          </ac:spMkLst>
        </pc:spChg>
      </pc:sldChg>
      <pc:sldChg chg="add del">
        <pc:chgData name="E Sharratt" userId="240a805a-42a6-4db4-8f33-c1edd6012f04" providerId="ADAL" clId="{ACA4FCE9-A436-1F4E-A102-9BF62BA21531}" dt="2021-02-06T15:07:39.005" v="31"/>
        <pc:sldMkLst>
          <pc:docMk/>
          <pc:sldMk cId="1931620365" sldId="260"/>
        </pc:sldMkLst>
      </pc:sldChg>
      <pc:sldChg chg="modSp add del mod">
        <pc:chgData name="E Sharratt" userId="240a805a-42a6-4db4-8f33-c1edd6012f04" providerId="ADAL" clId="{ACA4FCE9-A436-1F4E-A102-9BF62BA21531}" dt="2021-02-06T15:07:39.005" v="31"/>
        <pc:sldMkLst>
          <pc:docMk/>
          <pc:sldMk cId="3174094335" sldId="262"/>
        </pc:sldMkLst>
        <pc:spChg chg="mod">
          <ac:chgData name="E Sharratt" userId="240a805a-42a6-4db4-8f33-c1edd6012f04" providerId="ADAL" clId="{ACA4FCE9-A436-1F4E-A102-9BF62BA21531}" dt="2021-02-06T15:07:38.299" v="30" actId="1076"/>
          <ac:spMkLst>
            <pc:docMk/>
            <pc:sldMk cId="3174094335" sldId="262"/>
            <ac:spMk id="6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07:38.299" v="30" actId="1076"/>
          <ac:spMkLst>
            <pc:docMk/>
            <pc:sldMk cId="3174094335" sldId="262"/>
            <ac:spMk id="7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07:38.299" v="30" actId="1076"/>
          <ac:spMkLst>
            <pc:docMk/>
            <pc:sldMk cId="3174094335" sldId="262"/>
            <ac:spMk id="8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07:38.299" v="30" actId="1076"/>
          <ac:spMkLst>
            <pc:docMk/>
            <pc:sldMk cId="3174094335" sldId="262"/>
            <ac:spMk id="9" creationId="{00000000-0000-0000-0000-000000000000}"/>
          </ac:spMkLst>
        </pc:spChg>
        <pc:picChg chg="mod">
          <ac:chgData name="E Sharratt" userId="240a805a-42a6-4db4-8f33-c1edd6012f04" providerId="ADAL" clId="{ACA4FCE9-A436-1F4E-A102-9BF62BA21531}" dt="2021-02-06T15:07:38.299" v="30" actId="1076"/>
          <ac:picMkLst>
            <pc:docMk/>
            <pc:sldMk cId="3174094335" sldId="262"/>
            <ac:picMk id="4" creationId="{00000000-0000-0000-0000-000000000000}"/>
          </ac:picMkLst>
        </pc:picChg>
        <pc:picChg chg="mod">
          <ac:chgData name="E Sharratt" userId="240a805a-42a6-4db4-8f33-c1edd6012f04" providerId="ADAL" clId="{ACA4FCE9-A436-1F4E-A102-9BF62BA21531}" dt="2021-02-06T15:07:38.299" v="30" actId="1076"/>
          <ac:picMkLst>
            <pc:docMk/>
            <pc:sldMk cId="3174094335" sldId="262"/>
            <ac:picMk id="5" creationId="{00000000-0000-0000-0000-000000000000}"/>
          </ac:picMkLst>
        </pc:picChg>
      </pc:sldChg>
      <pc:sldChg chg="add del">
        <pc:chgData name="E Sharratt" userId="240a805a-42a6-4db4-8f33-c1edd6012f04" providerId="ADAL" clId="{ACA4FCE9-A436-1F4E-A102-9BF62BA21531}" dt="2021-02-06T15:07:39.005" v="31"/>
        <pc:sldMkLst>
          <pc:docMk/>
          <pc:sldMk cId="3429203192" sldId="263"/>
        </pc:sldMkLst>
      </pc:sldChg>
      <pc:sldChg chg="add del">
        <pc:chgData name="E Sharratt" userId="240a805a-42a6-4db4-8f33-c1edd6012f04" providerId="ADAL" clId="{ACA4FCE9-A436-1F4E-A102-9BF62BA21531}" dt="2021-02-06T15:07:39.005" v="31"/>
        <pc:sldMkLst>
          <pc:docMk/>
          <pc:sldMk cId="3986871868" sldId="264"/>
        </pc:sldMkLst>
      </pc:sldChg>
      <pc:sldChg chg="addSp delSp modSp mod addAnim delAnim modAnim">
        <pc:chgData name="E Sharratt" userId="240a805a-42a6-4db4-8f33-c1edd6012f04" providerId="ADAL" clId="{ACA4FCE9-A436-1F4E-A102-9BF62BA21531}" dt="2021-02-06T16:07:43.094" v="1373"/>
        <pc:sldMkLst>
          <pc:docMk/>
          <pc:sldMk cId="0" sldId="347"/>
        </pc:sldMkLst>
        <pc:spChg chg="add del mod">
          <ac:chgData name="E Sharratt" userId="240a805a-42a6-4db4-8f33-c1edd6012f04" providerId="ADAL" clId="{ACA4FCE9-A436-1F4E-A102-9BF62BA21531}" dt="2021-02-06T15:37:54.181" v="574" actId="478"/>
          <ac:spMkLst>
            <pc:docMk/>
            <pc:sldMk cId="0" sldId="347"/>
            <ac:spMk id="6" creationId="{F81F5D22-EB7E-D142-932C-6405A9760C46}"/>
          </ac:spMkLst>
        </pc:spChg>
        <pc:spChg chg="add del mod">
          <ac:chgData name="E Sharratt" userId="240a805a-42a6-4db4-8f33-c1edd6012f04" providerId="ADAL" clId="{ACA4FCE9-A436-1F4E-A102-9BF62BA21531}" dt="2021-02-06T15:41:06.889" v="755" actId="1076"/>
          <ac:spMkLst>
            <pc:docMk/>
            <pc:sldMk cId="0" sldId="347"/>
            <ac:spMk id="9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19:50.944" v="87" actId="20577"/>
          <ac:spMkLst>
            <pc:docMk/>
            <pc:sldMk cId="0" sldId="347"/>
            <ac:spMk id="11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6:06:06.970" v="1358" actId="20577"/>
          <ac:spMkLst>
            <pc:docMk/>
            <pc:sldMk cId="0" sldId="347"/>
            <ac:spMk id="13" creationId="{2AF41CF8-1050-EF41-9722-3A522F2F4750}"/>
          </ac:spMkLst>
        </pc:spChg>
        <pc:spChg chg="mod">
          <ac:chgData name="E Sharratt" userId="240a805a-42a6-4db4-8f33-c1edd6012f04" providerId="ADAL" clId="{ACA4FCE9-A436-1F4E-A102-9BF62BA21531}" dt="2021-02-06T15:38:02.504" v="597" actId="20577"/>
          <ac:spMkLst>
            <pc:docMk/>
            <pc:sldMk cId="0" sldId="347"/>
            <ac:spMk id="15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5:40:44.596" v="744" actId="20577"/>
          <ac:spMkLst>
            <pc:docMk/>
            <pc:sldMk cId="0" sldId="347"/>
            <ac:spMk id="16" creationId="{C76A90E9-EF4B-F84D-9E6B-DEF4A85B1F22}"/>
          </ac:spMkLst>
        </pc:spChg>
        <pc:spChg chg="mod">
          <ac:chgData name="E Sharratt" userId="240a805a-42a6-4db4-8f33-c1edd6012f04" providerId="ADAL" clId="{ACA4FCE9-A436-1F4E-A102-9BF62BA21531}" dt="2021-02-06T15:18:54.542" v="42" actId="20577"/>
          <ac:spMkLst>
            <pc:docMk/>
            <pc:sldMk cId="0" sldId="347"/>
            <ac:spMk id="18" creationId="{00000000-0000-0000-0000-000000000000}"/>
          </ac:spMkLst>
        </pc:spChg>
        <pc:spChg chg="add del mod">
          <ac:chgData name="E Sharratt" userId="240a805a-42a6-4db4-8f33-c1edd6012f04" providerId="ADAL" clId="{ACA4FCE9-A436-1F4E-A102-9BF62BA21531}" dt="2021-02-06T15:22:44.078" v="307"/>
          <ac:spMkLst>
            <pc:docMk/>
            <pc:sldMk cId="0" sldId="347"/>
            <ac:spMk id="30" creationId="{FE3BAC2E-596F-1146-9B5C-181B172FEF20}"/>
          </ac:spMkLst>
        </pc:spChg>
        <pc:spChg chg="add del mod">
          <ac:chgData name="E Sharratt" userId="240a805a-42a6-4db4-8f33-c1edd6012f04" providerId="ADAL" clId="{ACA4FCE9-A436-1F4E-A102-9BF62BA21531}" dt="2021-02-06T15:22:44.078" v="307"/>
          <ac:spMkLst>
            <pc:docMk/>
            <pc:sldMk cId="0" sldId="347"/>
            <ac:spMk id="31" creationId="{AF681AE9-F557-DE4A-A867-A8610C5AE78D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33" creationId="{37B71F7F-F96F-8243-9FD8-FFED69F34D5A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38" creationId="{C0D8FD1E-0793-1441-8180-9BD1ECB636A2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44" creationId="{7DFD67DE-5651-D241-AA32-E1774EA67414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45" creationId="{175038A4-51E0-6648-8354-AD6A102EE2F1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46" creationId="{E1B7FEE5-A82E-A747-99E2-050596AFF5DB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49" creationId="{9930F76C-C9B3-6347-8427-367DF7542FAB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50" creationId="{1027E606-7B2C-C340-A0B4-8927287B20AB}"/>
          </ac:spMkLst>
        </pc:spChg>
        <pc:spChg chg="add del">
          <ac:chgData name="E Sharratt" userId="240a805a-42a6-4db4-8f33-c1edd6012f04" providerId="ADAL" clId="{ACA4FCE9-A436-1F4E-A102-9BF62BA21531}" dt="2021-02-06T14:16:08.175" v="18" actId="478"/>
          <ac:spMkLst>
            <pc:docMk/>
            <pc:sldMk cId="0" sldId="347"/>
            <ac:spMk id="52" creationId="{9A2C1201-6E83-0A42-8901-162D7158199B}"/>
          </ac:spMkLst>
        </pc:spChg>
        <pc:spChg chg="add del">
          <ac:chgData name="E Sharratt" userId="240a805a-42a6-4db4-8f33-c1edd6012f04" providerId="ADAL" clId="{ACA4FCE9-A436-1F4E-A102-9BF62BA21531}" dt="2021-02-06T14:16:08.175" v="18" actId="478"/>
          <ac:spMkLst>
            <pc:docMk/>
            <pc:sldMk cId="0" sldId="347"/>
            <ac:spMk id="53" creationId="{6693D33E-2EED-274C-A1C9-E28977B30D32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54" creationId="{6425FD30-D186-8340-8821-6389F6324216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55" creationId="{40BEA2F0-F617-314C-B190-9130B5196BBB}"/>
          </ac:spMkLst>
        </pc:spChg>
        <pc:spChg chg="add del mod">
          <ac:chgData name="E Sharratt" userId="240a805a-42a6-4db4-8f33-c1edd6012f04" providerId="ADAL" clId="{ACA4FCE9-A436-1F4E-A102-9BF62BA21531}" dt="2021-02-06T15:40:30.162" v="724" actId="478"/>
          <ac:spMkLst>
            <pc:docMk/>
            <pc:sldMk cId="0" sldId="347"/>
            <ac:spMk id="59" creationId="{4A20B0C9-B68B-4147-8B35-CB7759251E72}"/>
          </ac:spMkLst>
        </pc:spChg>
        <pc:spChg chg="add del mod">
          <ac:chgData name="E Sharratt" userId="240a805a-42a6-4db4-8f33-c1edd6012f04" providerId="ADAL" clId="{ACA4FCE9-A436-1F4E-A102-9BF62BA21531}" dt="2021-02-06T15:40:30.968" v="725" actId="478"/>
          <ac:spMkLst>
            <pc:docMk/>
            <pc:sldMk cId="0" sldId="347"/>
            <ac:spMk id="60" creationId="{CB69ED65-DBEB-1846-8FAE-5BBCBB5A8563}"/>
          </ac:spMkLst>
        </pc:spChg>
        <pc:spChg chg="add del mod">
          <ac:chgData name="E Sharratt" userId="240a805a-42a6-4db4-8f33-c1edd6012f04" providerId="ADAL" clId="{ACA4FCE9-A436-1F4E-A102-9BF62BA21531}" dt="2021-02-06T15:40:31.691" v="726" actId="478"/>
          <ac:spMkLst>
            <pc:docMk/>
            <pc:sldMk cId="0" sldId="347"/>
            <ac:spMk id="61" creationId="{B3B724FC-8533-A641-9058-597A21256CCD}"/>
          </ac:spMkLst>
        </pc:spChg>
        <pc:spChg chg="add mod">
          <ac:chgData name="E Sharratt" userId="240a805a-42a6-4db4-8f33-c1edd6012f04" providerId="ADAL" clId="{ACA4FCE9-A436-1F4E-A102-9BF62BA21531}" dt="2021-02-06T15:40:26.960" v="723" actId="1076"/>
          <ac:spMkLst>
            <pc:docMk/>
            <pc:sldMk cId="0" sldId="347"/>
            <ac:spMk id="64" creationId="{CA1FAB64-3BE3-D948-88FE-5434369BB36F}"/>
          </ac:spMkLst>
        </pc:spChg>
        <pc:spChg chg="add mod">
          <ac:chgData name="E Sharratt" userId="240a805a-42a6-4db4-8f33-c1edd6012f04" providerId="ADAL" clId="{ACA4FCE9-A436-1F4E-A102-9BF62BA21531}" dt="2021-02-06T15:41:10.887" v="756" actId="207"/>
          <ac:spMkLst>
            <pc:docMk/>
            <pc:sldMk cId="0" sldId="347"/>
            <ac:spMk id="65" creationId="{D04470EF-3A8C-0148-929E-89C6D0F44CEA}"/>
          </ac:spMkLst>
        </pc:spChg>
        <pc:spChg chg="add mod">
          <ac:chgData name="E Sharratt" userId="240a805a-42a6-4db4-8f33-c1edd6012f04" providerId="ADAL" clId="{ACA4FCE9-A436-1F4E-A102-9BF62BA21531}" dt="2021-02-06T15:41:10.887" v="756" actId="207"/>
          <ac:spMkLst>
            <pc:docMk/>
            <pc:sldMk cId="0" sldId="347"/>
            <ac:spMk id="66" creationId="{970B139B-DB97-154D-A31C-578F3970C397}"/>
          </ac:spMkLst>
        </pc:spChg>
        <pc:spChg chg="add mod">
          <ac:chgData name="E Sharratt" userId="240a805a-42a6-4db4-8f33-c1edd6012f04" providerId="ADAL" clId="{ACA4FCE9-A436-1F4E-A102-9BF62BA21531}" dt="2021-02-06T15:40:26.960" v="723" actId="1076"/>
          <ac:spMkLst>
            <pc:docMk/>
            <pc:sldMk cId="0" sldId="347"/>
            <ac:spMk id="67" creationId="{A287362D-CC3F-C748-AE32-58C4B25B501E}"/>
          </ac:spMkLst>
        </pc:spChg>
        <pc:spChg chg="add mod">
          <ac:chgData name="E Sharratt" userId="240a805a-42a6-4db4-8f33-c1edd6012f04" providerId="ADAL" clId="{ACA4FCE9-A436-1F4E-A102-9BF62BA21531}" dt="2021-02-06T15:40:35.362" v="727" actId="1076"/>
          <ac:spMkLst>
            <pc:docMk/>
            <pc:sldMk cId="0" sldId="347"/>
            <ac:spMk id="68" creationId="{4E54D2BB-BCB7-0945-B7E9-EA085B027A22}"/>
          </ac:spMkLst>
        </pc:spChg>
        <pc:spChg chg="add mod">
          <ac:chgData name="E Sharratt" userId="240a805a-42a6-4db4-8f33-c1edd6012f04" providerId="ADAL" clId="{ACA4FCE9-A436-1F4E-A102-9BF62BA21531}" dt="2021-02-06T15:41:10.887" v="756" actId="207"/>
          <ac:spMkLst>
            <pc:docMk/>
            <pc:sldMk cId="0" sldId="347"/>
            <ac:spMk id="69" creationId="{24271AF1-2F11-5C44-837C-13D0ADED66CC}"/>
          </ac:spMkLst>
        </pc:spChg>
        <pc:grpChg chg="add del">
          <ac:chgData name="E Sharratt" userId="240a805a-42a6-4db4-8f33-c1edd6012f04" providerId="ADAL" clId="{ACA4FCE9-A436-1F4E-A102-9BF62BA21531}" dt="2021-02-06T14:16:08.175" v="18" actId="478"/>
          <ac:grpSpMkLst>
            <pc:docMk/>
            <pc:sldMk cId="0" sldId="347"/>
            <ac:grpSpMk id="7" creationId="{00000000-0000-0000-0000-000000000000}"/>
          </ac:grpSpMkLst>
        </pc:grpChg>
        <pc:grpChg chg="add del">
          <ac:chgData name="E Sharratt" userId="240a805a-42a6-4db4-8f33-c1edd6012f04" providerId="ADAL" clId="{ACA4FCE9-A436-1F4E-A102-9BF62BA21531}" dt="2021-02-06T14:16:08.175" v="18" actId="478"/>
          <ac:grpSpMkLst>
            <pc:docMk/>
            <pc:sldMk cId="0" sldId="347"/>
            <ac:grpSpMk id="125" creationId="{00000000-0000-0000-0000-000000000000}"/>
          </ac:grpSpMkLst>
        </pc:grpChg>
        <pc:picChg chg="add del mod">
          <ac:chgData name="E Sharratt" userId="240a805a-42a6-4db4-8f33-c1edd6012f04" providerId="ADAL" clId="{ACA4FCE9-A436-1F4E-A102-9BF62BA21531}" dt="2021-02-06T15:38:17.374" v="599"/>
          <ac:picMkLst>
            <pc:docMk/>
            <pc:sldMk cId="0" sldId="347"/>
            <ac:picMk id="48" creationId="{E321E272-614D-324C-BCED-039385C700F7}"/>
          </ac:picMkLst>
        </pc:picChg>
        <pc:picChg chg="add del">
          <ac:chgData name="E Sharratt" userId="240a805a-42a6-4db4-8f33-c1edd6012f04" providerId="ADAL" clId="{ACA4FCE9-A436-1F4E-A102-9BF62BA21531}" dt="2021-02-06T14:16:08.175" v="18" actId="478"/>
          <ac:picMkLst>
            <pc:docMk/>
            <pc:sldMk cId="0" sldId="347"/>
            <ac:picMk id="51" creationId="{EE7390A7-5AEA-D64D-854A-F7F5EE7ED9E7}"/>
          </ac:picMkLst>
        </pc:picChg>
        <pc:picChg chg="add mod">
          <ac:chgData name="E Sharratt" userId="240a805a-42a6-4db4-8f33-c1edd6012f04" providerId="ADAL" clId="{ACA4FCE9-A436-1F4E-A102-9BF62BA21531}" dt="2021-02-06T15:40:26.960" v="723" actId="1076"/>
          <ac:picMkLst>
            <pc:docMk/>
            <pc:sldMk cId="0" sldId="347"/>
            <ac:picMk id="63" creationId="{0B41A957-0F19-FA4A-B511-573B21630EA0}"/>
          </ac:picMkLst>
        </pc:picChg>
        <pc:cxnChg chg="add del mod">
          <ac:chgData name="E Sharratt" userId="240a805a-42a6-4db4-8f33-c1edd6012f04" providerId="ADAL" clId="{ACA4FCE9-A436-1F4E-A102-9BF62BA21531}" dt="2021-02-06T15:38:17.374" v="599"/>
          <ac:cxnSpMkLst>
            <pc:docMk/>
            <pc:sldMk cId="0" sldId="347"/>
            <ac:cxnSpMk id="39" creationId="{3994B589-3044-7C49-8FCB-3EDACE83256A}"/>
          </ac:cxnSpMkLst>
        </pc:cxnChg>
        <pc:cxnChg chg="add del mod">
          <ac:chgData name="E Sharratt" userId="240a805a-42a6-4db4-8f33-c1edd6012f04" providerId="ADAL" clId="{ACA4FCE9-A436-1F4E-A102-9BF62BA21531}" dt="2021-02-06T15:38:17.374" v="599"/>
          <ac:cxnSpMkLst>
            <pc:docMk/>
            <pc:sldMk cId="0" sldId="347"/>
            <ac:cxnSpMk id="40" creationId="{F0BCAF85-5C02-674A-A6F0-5F509E9D2EFA}"/>
          </ac:cxnSpMkLst>
        </pc:cxnChg>
        <pc:cxnChg chg="add del mod">
          <ac:chgData name="E Sharratt" userId="240a805a-42a6-4db4-8f33-c1edd6012f04" providerId="ADAL" clId="{ACA4FCE9-A436-1F4E-A102-9BF62BA21531}" dt="2021-02-06T15:38:17.374" v="599"/>
          <ac:cxnSpMkLst>
            <pc:docMk/>
            <pc:sldMk cId="0" sldId="347"/>
            <ac:cxnSpMk id="43" creationId="{F4E44191-9DDD-7040-B2C4-85F4499D9E2F}"/>
          </ac:cxnSpMkLst>
        </pc:cxnChg>
        <pc:cxnChg chg="add del mod">
          <ac:chgData name="E Sharratt" userId="240a805a-42a6-4db4-8f33-c1edd6012f04" providerId="ADAL" clId="{ACA4FCE9-A436-1F4E-A102-9BF62BA21531}" dt="2021-02-06T15:38:17.374" v="599"/>
          <ac:cxnSpMkLst>
            <pc:docMk/>
            <pc:sldMk cId="0" sldId="347"/>
            <ac:cxnSpMk id="47" creationId="{3639A7C8-C212-CE47-A276-D883B0E2AEF5}"/>
          </ac:cxnSpMkLst>
        </pc:cxnChg>
        <pc:cxnChg chg="add mod">
          <ac:chgData name="E Sharratt" userId="240a805a-42a6-4db4-8f33-c1edd6012f04" providerId="ADAL" clId="{ACA4FCE9-A436-1F4E-A102-9BF62BA21531}" dt="2021-02-06T15:40:26.960" v="723" actId="1076"/>
          <ac:cxnSpMkLst>
            <pc:docMk/>
            <pc:sldMk cId="0" sldId="347"/>
            <ac:cxnSpMk id="56" creationId="{FED7FE0B-73BF-144A-8F89-8BC75EFF4EDF}"/>
          </ac:cxnSpMkLst>
        </pc:cxnChg>
        <pc:cxnChg chg="add mod">
          <ac:chgData name="E Sharratt" userId="240a805a-42a6-4db4-8f33-c1edd6012f04" providerId="ADAL" clId="{ACA4FCE9-A436-1F4E-A102-9BF62BA21531}" dt="2021-02-06T15:40:26.960" v="723" actId="1076"/>
          <ac:cxnSpMkLst>
            <pc:docMk/>
            <pc:sldMk cId="0" sldId="347"/>
            <ac:cxnSpMk id="57" creationId="{6F98D70B-30E9-C447-8284-1BFA85E07AE1}"/>
          </ac:cxnSpMkLst>
        </pc:cxnChg>
        <pc:cxnChg chg="add mod">
          <ac:chgData name="E Sharratt" userId="240a805a-42a6-4db4-8f33-c1edd6012f04" providerId="ADAL" clId="{ACA4FCE9-A436-1F4E-A102-9BF62BA21531}" dt="2021-02-06T15:40:26.960" v="723" actId="1076"/>
          <ac:cxnSpMkLst>
            <pc:docMk/>
            <pc:sldMk cId="0" sldId="347"/>
            <ac:cxnSpMk id="58" creationId="{1096289A-1873-F840-B4D4-2764598D3E9A}"/>
          </ac:cxnSpMkLst>
        </pc:cxnChg>
        <pc:cxnChg chg="add mod">
          <ac:chgData name="E Sharratt" userId="240a805a-42a6-4db4-8f33-c1edd6012f04" providerId="ADAL" clId="{ACA4FCE9-A436-1F4E-A102-9BF62BA21531}" dt="2021-02-06T15:40:26.960" v="723" actId="1076"/>
          <ac:cxnSpMkLst>
            <pc:docMk/>
            <pc:sldMk cId="0" sldId="347"/>
            <ac:cxnSpMk id="62" creationId="{B9AE4EC8-6EC7-C143-9F66-B9745C4CFB51}"/>
          </ac:cxnSpMkLst>
        </pc:cxnChg>
      </pc:sldChg>
      <pc:sldChg chg="del">
        <pc:chgData name="E Sharratt" userId="240a805a-42a6-4db4-8f33-c1edd6012f04" providerId="ADAL" clId="{ACA4FCE9-A436-1F4E-A102-9BF62BA21531}" dt="2021-02-06T14:16:11.554" v="19" actId="2696"/>
        <pc:sldMkLst>
          <pc:docMk/>
          <pc:sldMk cId="189580852" sldId="348"/>
        </pc:sldMkLst>
      </pc:sldChg>
      <pc:sldChg chg="addSp delSp modSp add mod modAnim">
        <pc:chgData name="E Sharratt" userId="240a805a-42a6-4db4-8f33-c1edd6012f04" providerId="ADAL" clId="{ACA4FCE9-A436-1F4E-A102-9BF62BA21531}" dt="2021-02-06T15:35:57.491" v="566"/>
        <pc:sldMkLst>
          <pc:docMk/>
          <pc:sldMk cId="515043509" sldId="348"/>
        </pc:sldMkLst>
        <pc:spChg chg="del">
          <ac:chgData name="E Sharratt" userId="240a805a-42a6-4db4-8f33-c1edd6012f04" providerId="ADAL" clId="{ACA4FCE9-A436-1F4E-A102-9BF62BA21531}" dt="2021-02-06T15:32:25.700" v="419" actId="478"/>
          <ac:spMkLst>
            <pc:docMk/>
            <pc:sldMk cId="515043509" sldId="348"/>
            <ac:spMk id="6" creationId="{F81F5D22-EB7E-D142-932C-6405A9760C46}"/>
          </ac:spMkLst>
        </pc:spChg>
        <pc:spChg chg="mod">
          <ac:chgData name="E Sharratt" userId="240a805a-42a6-4db4-8f33-c1edd6012f04" providerId="ADAL" clId="{ACA4FCE9-A436-1F4E-A102-9BF62BA21531}" dt="2021-02-06T15:32:56.818" v="450" actId="20577"/>
          <ac:spMkLst>
            <pc:docMk/>
            <pc:sldMk cId="515043509" sldId="348"/>
            <ac:spMk id="15" creationId="{00000000-0000-0000-0000-000000000000}"/>
          </ac:spMkLst>
        </pc:spChg>
        <pc:spChg chg="add del mod">
          <ac:chgData name="E Sharratt" userId="240a805a-42a6-4db4-8f33-c1edd6012f04" providerId="ADAL" clId="{ACA4FCE9-A436-1F4E-A102-9BF62BA21531}" dt="2021-02-06T15:33:00.268" v="451" actId="478"/>
          <ac:spMkLst>
            <pc:docMk/>
            <pc:sldMk cId="515043509" sldId="348"/>
            <ac:spMk id="21" creationId="{E20414D2-95D9-7D4E-8C44-5D3A40FCC2BB}"/>
          </ac:spMkLst>
        </pc:spChg>
        <pc:spChg chg="add mod">
          <ac:chgData name="E Sharratt" userId="240a805a-42a6-4db4-8f33-c1edd6012f04" providerId="ADAL" clId="{ACA4FCE9-A436-1F4E-A102-9BF62BA21531}" dt="2021-02-06T15:35:18.898" v="563" actId="20577"/>
          <ac:spMkLst>
            <pc:docMk/>
            <pc:sldMk cId="515043509" sldId="348"/>
            <ac:spMk id="22" creationId="{C69155F7-E9D5-6245-94EF-95E0E53F5C1C}"/>
          </ac:spMkLst>
        </pc:spChg>
        <pc:picChg chg="add mod">
          <ac:chgData name="E Sharratt" userId="240a805a-42a6-4db4-8f33-c1edd6012f04" providerId="ADAL" clId="{ACA4FCE9-A436-1F4E-A102-9BF62BA21531}" dt="2021-02-06T15:35:13.139" v="547" actId="1076"/>
          <ac:picMkLst>
            <pc:docMk/>
            <pc:sldMk cId="515043509" sldId="348"/>
            <ac:picMk id="23" creationId="{BB37C162-862E-1149-B891-11F0B3C31023}"/>
          </ac:picMkLst>
        </pc:picChg>
        <pc:picChg chg="add mod">
          <ac:chgData name="E Sharratt" userId="240a805a-42a6-4db4-8f33-c1edd6012f04" providerId="ADAL" clId="{ACA4FCE9-A436-1F4E-A102-9BF62BA21531}" dt="2021-02-06T15:35:10.175" v="545" actId="1076"/>
          <ac:picMkLst>
            <pc:docMk/>
            <pc:sldMk cId="515043509" sldId="348"/>
            <ac:picMk id="24" creationId="{6BFA3871-B2A6-6448-B759-9684C8181E0E}"/>
          </ac:picMkLst>
        </pc:picChg>
      </pc:sldChg>
      <pc:sldChg chg="del">
        <pc:chgData name="E Sharratt" userId="240a805a-42a6-4db4-8f33-c1edd6012f04" providerId="ADAL" clId="{ACA4FCE9-A436-1F4E-A102-9BF62BA21531}" dt="2021-02-06T14:16:11.828" v="20" actId="2696"/>
        <pc:sldMkLst>
          <pc:docMk/>
          <pc:sldMk cId="3206905163" sldId="349"/>
        </pc:sldMkLst>
      </pc:sldChg>
      <pc:sldChg chg="addSp delSp modSp add mod addAnim delAnim modAnim">
        <pc:chgData name="E Sharratt" userId="240a805a-42a6-4db4-8f33-c1edd6012f04" providerId="ADAL" clId="{ACA4FCE9-A436-1F4E-A102-9BF62BA21531}" dt="2021-02-06T15:36:24.497" v="567"/>
        <pc:sldMkLst>
          <pc:docMk/>
          <pc:sldMk cId="4074056289" sldId="349"/>
        </pc:sldMkLst>
        <pc:spChg chg="add del mod">
          <ac:chgData name="E Sharratt" userId="240a805a-42a6-4db4-8f33-c1edd6012f04" providerId="ADAL" clId="{ACA4FCE9-A436-1F4E-A102-9BF62BA21531}" dt="2021-02-06T15:34:04.051" v="473" actId="1076"/>
          <ac:spMkLst>
            <pc:docMk/>
            <pc:sldMk cId="4074056289" sldId="349"/>
            <ac:spMk id="9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33:40.696" v="465" actId="478"/>
          <ac:spMkLst>
            <pc:docMk/>
            <pc:sldMk cId="4074056289" sldId="349"/>
            <ac:spMk id="14" creationId="{00000000-0000-0000-0000-000000000000}"/>
          </ac:spMkLst>
        </pc:spChg>
        <pc:spChg chg="add del mod">
          <ac:chgData name="E Sharratt" userId="240a805a-42a6-4db4-8f33-c1edd6012f04" providerId="ADAL" clId="{ACA4FCE9-A436-1F4E-A102-9BF62BA21531}" dt="2021-02-06T15:34:54.750" v="536" actId="20577"/>
          <ac:spMkLst>
            <pc:docMk/>
            <pc:sldMk cId="4074056289" sldId="349"/>
            <ac:spMk id="15" creationId="{00000000-0000-0000-0000-000000000000}"/>
          </ac:spMkLst>
        </pc:spChg>
        <pc:spChg chg="add del mod">
          <ac:chgData name="E Sharratt" userId="240a805a-42a6-4db4-8f33-c1edd6012f04" providerId="ADAL" clId="{ACA4FCE9-A436-1F4E-A102-9BF62BA21531}" dt="2021-02-06T15:33:45.085" v="468" actId="478"/>
          <ac:spMkLst>
            <pc:docMk/>
            <pc:sldMk cId="4074056289" sldId="349"/>
            <ac:spMk id="22" creationId="{C69155F7-E9D5-6245-94EF-95E0E53F5C1C}"/>
          </ac:spMkLst>
        </pc:spChg>
        <pc:spChg chg="add mod">
          <ac:chgData name="E Sharratt" userId="240a805a-42a6-4db4-8f33-c1edd6012f04" providerId="ADAL" clId="{ACA4FCE9-A436-1F4E-A102-9BF62BA21531}" dt="2021-02-06T15:34:42.789" v="493" actId="207"/>
          <ac:spMkLst>
            <pc:docMk/>
            <pc:sldMk cId="4074056289" sldId="349"/>
            <ac:spMk id="25" creationId="{7CA9B44F-8196-344E-A19D-CD324D27EE82}"/>
          </ac:spMkLst>
        </pc:spChg>
        <pc:spChg chg="add mod">
          <ac:chgData name="E Sharratt" userId="240a805a-42a6-4db4-8f33-c1edd6012f04" providerId="ADAL" clId="{ACA4FCE9-A436-1F4E-A102-9BF62BA21531}" dt="2021-02-06T15:34:20.347" v="481" actId="1076"/>
          <ac:spMkLst>
            <pc:docMk/>
            <pc:sldMk cId="4074056289" sldId="349"/>
            <ac:spMk id="28" creationId="{AB32E960-1021-5D43-A1B4-DBC72C33243F}"/>
          </ac:spMkLst>
        </pc:spChg>
        <pc:spChg chg="add mod">
          <ac:chgData name="E Sharratt" userId="240a805a-42a6-4db4-8f33-c1edd6012f04" providerId="ADAL" clId="{ACA4FCE9-A436-1F4E-A102-9BF62BA21531}" dt="2021-02-06T15:34:16.790" v="479" actId="1076"/>
          <ac:spMkLst>
            <pc:docMk/>
            <pc:sldMk cId="4074056289" sldId="349"/>
            <ac:spMk id="29" creationId="{C4F01D80-B197-924F-BBC5-4644C33478C6}"/>
          </ac:spMkLst>
        </pc:spChg>
        <pc:spChg chg="add mod">
          <ac:chgData name="E Sharratt" userId="240a805a-42a6-4db4-8f33-c1edd6012f04" providerId="ADAL" clId="{ACA4FCE9-A436-1F4E-A102-9BF62BA21531}" dt="2021-02-06T15:34:29.151" v="486" actId="1076"/>
          <ac:spMkLst>
            <pc:docMk/>
            <pc:sldMk cId="4074056289" sldId="349"/>
            <ac:spMk id="30" creationId="{14066F3F-A9D0-9E44-ACFA-9EC54329A8F4}"/>
          </ac:spMkLst>
        </pc:spChg>
        <pc:picChg chg="add del">
          <ac:chgData name="E Sharratt" userId="240a805a-42a6-4db4-8f33-c1edd6012f04" providerId="ADAL" clId="{ACA4FCE9-A436-1F4E-A102-9BF62BA21531}" dt="2021-02-06T15:33:42.463" v="466" actId="478"/>
          <ac:picMkLst>
            <pc:docMk/>
            <pc:sldMk cId="4074056289" sldId="349"/>
            <ac:picMk id="23" creationId="{BB37C162-862E-1149-B891-11F0B3C31023}"/>
          </ac:picMkLst>
        </pc:picChg>
        <pc:picChg chg="add del">
          <ac:chgData name="E Sharratt" userId="240a805a-42a6-4db4-8f33-c1edd6012f04" providerId="ADAL" clId="{ACA4FCE9-A436-1F4E-A102-9BF62BA21531}" dt="2021-02-06T15:33:42.895" v="467" actId="478"/>
          <ac:picMkLst>
            <pc:docMk/>
            <pc:sldMk cId="4074056289" sldId="349"/>
            <ac:picMk id="24" creationId="{6BFA3871-B2A6-6448-B759-9684C8181E0E}"/>
          </ac:picMkLst>
        </pc:picChg>
        <pc:picChg chg="add mod">
          <ac:chgData name="E Sharratt" userId="240a805a-42a6-4db4-8f33-c1edd6012f04" providerId="ADAL" clId="{ACA4FCE9-A436-1F4E-A102-9BF62BA21531}" dt="2021-02-06T15:34:18.493" v="480" actId="1076"/>
          <ac:picMkLst>
            <pc:docMk/>
            <pc:sldMk cId="4074056289" sldId="349"/>
            <ac:picMk id="26" creationId="{CA53B364-529C-C34A-B051-5C3FD04FE119}"/>
          </ac:picMkLst>
        </pc:picChg>
        <pc:picChg chg="add mod">
          <ac:chgData name="E Sharratt" userId="240a805a-42a6-4db4-8f33-c1edd6012f04" providerId="ADAL" clId="{ACA4FCE9-A436-1F4E-A102-9BF62BA21531}" dt="2021-02-06T15:34:30.562" v="487" actId="1076"/>
          <ac:picMkLst>
            <pc:docMk/>
            <pc:sldMk cId="4074056289" sldId="349"/>
            <ac:picMk id="27" creationId="{4340A29C-4074-AA42-BED5-D5BE222DF9E5}"/>
          </ac:picMkLst>
        </pc:picChg>
      </pc:sldChg>
      <pc:sldChg chg="del">
        <pc:chgData name="E Sharratt" userId="240a805a-42a6-4db4-8f33-c1edd6012f04" providerId="ADAL" clId="{ACA4FCE9-A436-1F4E-A102-9BF62BA21531}" dt="2021-02-06T14:16:11.887" v="21" actId="2696"/>
        <pc:sldMkLst>
          <pc:docMk/>
          <pc:sldMk cId="904393784" sldId="350"/>
        </pc:sldMkLst>
      </pc:sldChg>
      <pc:sldChg chg="addSp delSp modSp add mod addAnim delAnim modAnim">
        <pc:chgData name="E Sharratt" userId="240a805a-42a6-4db4-8f33-c1edd6012f04" providerId="ADAL" clId="{ACA4FCE9-A436-1F4E-A102-9BF62BA21531}" dt="2021-02-06T15:47:46.346" v="910"/>
        <pc:sldMkLst>
          <pc:docMk/>
          <pc:sldMk cId="2675668000" sldId="350"/>
        </pc:sldMkLst>
        <pc:spChg chg="add mod">
          <ac:chgData name="E Sharratt" userId="240a805a-42a6-4db4-8f33-c1edd6012f04" providerId="ADAL" clId="{ACA4FCE9-A436-1F4E-A102-9BF62BA21531}" dt="2021-02-06T15:47:20.631" v="908" actId="1076"/>
          <ac:spMkLst>
            <pc:docMk/>
            <pc:sldMk cId="2675668000" sldId="350"/>
            <ac:spMk id="6" creationId="{60E4A3EC-DF48-B14B-B75B-3D3978D3B404}"/>
          </ac:spMkLst>
        </pc:spChg>
        <pc:spChg chg="add del mod">
          <ac:chgData name="E Sharratt" userId="240a805a-42a6-4db4-8f33-c1edd6012f04" providerId="ADAL" clId="{ACA4FCE9-A436-1F4E-A102-9BF62BA21531}" dt="2021-02-06T15:44:52.058" v="820" actId="478"/>
          <ac:spMkLst>
            <pc:docMk/>
            <pc:sldMk cId="2675668000" sldId="350"/>
            <ac:spMk id="7" creationId="{06B80230-9E45-D049-A1F3-071721B58B82}"/>
          </ac:spMkLst>
        </pc:spChg>
        <pc:spChg chg="add del mod">
          <ac:chgData name="E Sharratt" userId="240a805a-42a6-4db4-8f33-c1edd6012f04" providerId="ADAL" clId="{ACA4FCE9-A436-1F4E-A102-9BF62BA21531}" dt="2021-02-06T15:42:36.877" v="783" actId="20577"/>
          <ac:spMkLst>
            <pc:docMk/>
            <pc:sldMk cId="2675668000" sldId="350"/>
            <ac:spMk id="9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13" creationId="{2AF41CF8-1050-EF41-9722-3A522F2F4750}"/>
          </ac:spMkLst>
        </pc:spChg>
        <pc:spChg chg="mod">
          <ac:chgData name="E Sharratt" userId="240a805a-42a6-4db4-8f33-c1edd6012f04" providerId="ADAL" clId="{ACA4FCE9-A436-1F4E-A102-9BF62BA21531}" dt="2021-02-06T15:42:09.732" v="779" actId="20577"/>
          <ac:spMkLst>
            <pc:docMk/>
            <pc:sldMk cId="2675668000" sldId="350"/>
            <ac:spMk id="15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16" creationId="{C76A90E9-EF4B-F84D-9E6B-DEF4A85B1F22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33" creationId="{7A2F3AF3-86BE-AD48-90F9-482E43EC24A1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38" creationId="{21E837E4-4F3D-474F-B644-6F8EB1F06D57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39" creationId="{16C47DF9-2F78-2F4F-BDE1-3B3E8226357E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40" creationId="{A3C3F18E-D529-7842-BD8F-026912ED7286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41" creationId="{4BBE4F35-BBC2-4C42-97D4-D00B294E3221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42" creationId="{84FE66E3-B7F2-734C-84F6-786451A2F534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43" creationId="{53D4ECF0-A877-2341-A989-8B912773F1B7}"/>
          </ac:spMkLst>
        </pc:spChg>
        <pc:spChg chg="add mod">
          <ac:chgData name="E Sharratt" userId="240a805a-42a6-4db4-8f33-c1edd6012f04" providerId="ADAL" clId="{ACA4FCE9-A436-1F4E-A102-9BF62BA21531}" dt="2021-02-06T15:44:11.880" v="812" actId="1076"/>
          <ac:spMkLst>
            <pc:docMk/>
            <pc:sldMk cId="2675668000" sldId="350"/>
            <ac:spMk id="44" creationId="{D8D3A6F3-5E8F-BC4A-90F0-FC7260A6023D}"/>
          </ac:spMkLst>
        </pc:spChg>
        <pc:spChg chg="add mod">
          <ac:chgData name="E Sharratt" userId="240a805a-42a6-4db4-8f33-c1edd6012f04" providerId="ADAL" clId="{ACA4FCE9-A436-1F4E-A102-9BF62BA21531}" dt="2021-02-06T15:44:13.619" v="813" actId="1076"/>
          <ac:spMkLst>
            <pc:docMk/>
            <pc:sldMk cId="2675668000" sldId="350"/>
            <ac:spMk id="45" creationId="{B6E09876-F149-4644-B39B-16DFDBCCAF7C}"/>
          </ac:spMkLst>
        </pc:spChg>
        <pc:spChg chg="add mod">
          <ac:chgData name="E Sharratt" userId="240a805a-42a6-4db4-8f33-c1edd6012f04" providerId="ADAL" clId="{ACA4FCE9-A436-1F4E-A102-9BF62BA21531}" dt="2021-02-06T15:44:09.452" v="811" actId="1076"/>
          <ac:spMkLst>
            <pc:docMk/>
            <pc:sldMk cId="2675668000" sldId="350"/>
            <ac:spMk id="46" creationId="{563134C5-EA7A-1644-9D0E-EC07A1676A86}"/>
          </ac:spMkLst>
        </pc:spChg>
        <pc:spChg chg="add mod">
          <ac:chgData name="E Sharratt" userId="240a805a-42a6-4db4-8f33-c1edd6012f04" providerId="ADAL" clId="{ACA4FCE9-A436-1F4E-A102-9BF62BA21531}" dt="2021-02-06T15:43:54.209" v="807" actId="1076"/>
          <ac:spMkLst>
            <pc:docMk/>
            <pc:sldMk cId="2675668000" sldId="350"/>
            <ac:spMk id="47" creationId="{4D662B6B-CFF7-534F-9AAE-F1BCBDBD0347}"/>
          </ac:spMkLst>
        </pc:spChg>
        <pc:spChg chg="add mod">
          <ac:chgData name="E Sharratt" userId="240a805a-42a6-4db4-8f33-c1edd6012f04" providerId="ADAL" clId="{ACA4FCE9-A436-1F4E-A102-9BF62BA21531}" dt="2021-02-06T15:44:35.519" v="818" actId="1076"/>
          <ac:spMkLst>
            <pc:docMk/>
            <pc:sldMk cId="2675668000" sldId="350"/>
            <ac:spMk id="48" creationId="{D7F3C2F3-7EBF-0E40-B95C-80A3E1DDA060}"/>
          </ac:spMkLst>
        </pc:spChg>
        <pc:spChg chg="add mod">
          <ac:chgData name="E Sharratt" userId="240a805a-42a6-4db4-8f33-c1edd6012f04" providerId="ADAL" clId="{ACA4FCE9-A436-1F4E-A102-9BF62BA21531}" dt="2021-02-06T15:44:24.162" v="815" actId="1076"/>
          <ac:spMkLst>
            <pc:docMk/>
            <pc:sldMk cId="2675668000" sldId="350"/>
            <ac:spMk id="49" creationId="{6A47060E-ABCC-FE4B-B82B-D17814B27703}"/>
          </ac:spMkLst>
        </pc:spChg>
        <pc:spChg chg="mod">
          <ac:chgData name="E Sharratt" userId="240a805a-42a6-4db4-8f33-c1edd6012f04" providerId="ADAL" clId="{ACA4FCE9-A436-1F4E-A102-9BF62BA21531}" dt="2021-02-06T15:46:45.647" v="826"/>
          <ac:spMkLst>
            <pc:docMk/>
            <pc:sldMk cId="2675668000" sldId="350"/>
            <ac:spMk id="51" creationId="{B90DBB36-75DD-454F-BDEE-A338DAED0985}"/>
          </ac:spMkLst>
        </pc:spChg>
        <pc:spChg chg="mod">
          <ac:chgData name="E Sharratt" userId="240a805a-42a6-4db4-8f33-c1edd6012f04" providerId="ADAL" clId="{ACA4FCE9-A436-1F4E-A102-9BF62BA21531}" dt="2021-02-06T15:47:09.201" v="906" actId="20577"/>
          <ac:spMkLst>
            <pc:docMk/>
            <pc:sldMk cId="2675668000" sldId="350"/>
            <ac:spMk id="52" creationId="{2C450398-9D4F-CE41-8F13-D7132CE47439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4" creationId="{CA1FAB64-3BE3-D948-88FE-5434369BB36F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5" creationId="{D04470EF-3A8C-0148-929E-89C6D0F44CEA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6" creationId="{970B139B-DB97-154D-A31C-578F3970C397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7" creationId="{A287362D-CC3F-C748-AE32-58C4B25B501E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8" creationId="{4E54D2BB-BCB7-0945-B7E9-EA085B027A22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9" creationId="{24271AF1-2F11-5C44-837C-13D0ADED66CC}"/>
          </ac:spMkLst>
        </pc:spChg>
        <pc:grpChg chg="add mod">
          <ac:chgData name="E Sharratt" userId="240a805a-42a6-4db4-8f33-c1edd6012f04" providerId="ADAL" clId="{ACA4FCE9-A436-1F4E-A102-9BF62BA21531}" dt="2021-02-06T15:47:24.799" v="909" actId="1076"/>
          <ac:grpSpMkLst>
            <pc:docMk/>
            <pc:sldMk cId="2675668000" sldId="350"/>
            <ac:grpSpMk id="50" creationId="{A683EFD8-50E6-374A-AC00-AD8C45FCB5E3}"/>
          </ac:grpSpMkLst>
        </pc:grpChg>
        <pc:picChg chg="add del">
          <ac:chgData name="E Sharratt" userId="240a805a-42a6-4db4-8f33-c1edd6012f04" providerId="ADAL" clId="{ACA4FCE9-A436-1F4E-A102-9BF62BA21531}" dt="2021-02-06T15:41:54.193" v="760" actId="478"/>
          <ac:picMkLst>
            <pc:docMk/>
            <pc:sldMk cId="2675668000" sldId="350"/>
            <ac:picMk id="63" creationId="{0B41A957-0F19-FA4A-B511-573B21630EA0}"/>
          </ac:picMkLst>
        </pc:picChg>
        <pc:cxnChg chg="add del">
          <ac:chgData name="E Sharratt" userId="240a805a-42a6-4db4-8f33-c1edd6012f04" providerId="ADAL" clId="{ACA4FCE9-A436-1F4E-A102-9BF62BA21531}" dt="2021-02-06T15:41:54.193" v="760" actId="478"/>
          <ac:cxnSpMkLst>
            <pc:docMk/>
            <pc:sldMk cId="2675668000" sldId="350"/>
            <ac:cxnSpMk id="56" creationId="{FED7FE0B-73BF-144A-8F89-8BC75EFF4EDF}"/>
          </ac:cxnSpMkLst>
        </pc:cxnChg>
        <pc:cxnChg chg="add del">
          <ac:chgData name="E Sharratt" userId="240a805a-42a6-4db4-8f33-c1edd6012f04" providerId="ADAL" clId="{ACA4FCE9-A436-1F4E-A102-9BF62BA21531}" dt="2021-02-06T15:41:54.193" v="760" actId="478"/>
          <ac:cxnSpMkLst>
            <pc:docMk/>
            <pc:sldMk cId="2675668000" sldId="350"/>
            <ac:cxnSpMk id="57" creationId="{6F98D70B-30E9-C447-8284-1BFA85E07AE1}"/>
          </ac:cxnSpMkLst>
        </pc:cxnChg>
        <pc:cxnChg chg="add del">
          <ac:chgData name="E Sharratt" userId="240a805a-42a6-4db4-8f33-c1edd6012f04" providerId="ADAL" clId="{ACA4FCE9-A436-1F4E-A102-9BF62BA21531}" dt="2021-02-06T15:41:54.193" v="760" actId="478"/>
          <ac:cxnSpMkLst>
            <pc:docMk/>
            <pc:sldMk cId="2675668000" sldId="350"/>
            <ac:cxnSpMk id="58" creationId="{1096289A-1873-F840-B4D4-2764598D3E9A}"/>
          </ac:cxnSpMkLst>
        </pc:cxnChg>
        <pc:cxnChg chg="add del">
          <ac:chgData name="E Sharratt" userId="240a805a-42a6-4db4-8f33-c1edd6012f04" providerId="ADAL" clId="{ACA4FCE9-A436-1F4E-A102-9BF62BA21531}" dt="2021-02-06T15:41:54.193" v="760" actId="478"/>
          <ac:cxnSpMkLst>
            <pc:docMk/>
            <pc:sldMk cId="2675668000" sldId="350"/>
            <ac:cxnSpMk id="62" creationId="{B9AE4EC8-6EC7-C143-9F66-B9745C4CFB51}"/>
          </ac:cxnSpMkLst>
        </pc:cxnChg>
      </pc:sldChg>
      <pc:sldChg chg="del">
        <pc:chgData name="E Sharratt" userId="240a805a-42a6-4db4-8f33-c1edd6012f04" providerId="ADAL" clId="{ACA4FCE9-A436-1F4E-A102-9BF62BA21531}" dt="2021-02-06T14:16:12.495" v="24" actId="2696"/>
        <pc:sldMkLst>
          <pc:docMk/>
          <pc:sldMk cId="1331479700" sldId="351"/>
        </pc:sldMkLst>
      </pc:sldChg>
      <pc:sldChg chg="addSp delSp modSp add mod delAnim modAnim">
        <pc:chgData name="E Sharratt" userId="240a805a-42a6-4db4-8f33-c1edd6012f04" providerId="ADAL" clId="{ACA4FCE9-A436-1F4E-A102-9BF62BA21531}" dt="2021-02-06T15:52:44.510" v="1073"/>
        <pc:sldMkLst>
          <pc:docMk/>
          <pc:sldMk cId="1874637731" sldId="351"/>
        </pc:sldMkLst>
        <pc:spChg chg="add mod">
          <ac:chgData name="E Sharratt" userId="240a805a-42a6-4db4-8f33-c1edd6012f04" providerId="ADAL" clId="{ACA4FCE9-A436-1F4E-A102-9BF62BA21531}" dt="2021-02-06T15:50:12.295" v="960" actId="12"/>
          <ac:spMkLst>
            <pc:docMk/>
            <pc:sldMk cId="1874637731" sldId="351"/>
            <ac:spMk id="6" creationId="{F79F3C11-EB2A-CB4C-9131-9BF091E9BEEA}"/>
          </ac:spMkLst>
        </pc:spChg>
        <pc:spChg chg="add mod">
          <ac:chgData name="E Sharratt" userId="240a805a-42a6-4db4-8f33-c1edd6012f04" providerId="ADAL" clId="{ACA4FCE9-A436-1F4E-A102-9BF62BA21531}" dt="2021-02-06T15:50:56.829" v="1029" actId="20577"/>
          <ac:spMkLst>
            <pc:docMk/>
            <pc:sldMk cId="1874637731" sldId="351"/>
            <ac:spMk id="7" creationId="{E7E54450-820A-D746-8E8F-7F0E65D931A1}"/>
          </ac:spMkLst>
        </pc:spChg>
        <pc:spChg chg="mod">
          <ac:chgData name="E Sharratt" userId="240a805a-42a6-4db4-8f33-c1edd6012f04" providerId="ADAL" clId="{ACA4FCE9-A436-1F4E-A102-9BF62BA21531}" dt="2021-02-06T15:50:20.516" v="961"/>
          <ac:spMkLst>
            <pc:docMk/>
            <pc:sldMk cId="1874637731" sldId="351"/>
            <ac:spMk id="9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48:42.303" v="947" actId="20577"/>
          <ac:spMkLst>
            <pc:docMk/>
            <pc:sldMk cId="1874637731" sldId="351"/>
            <ac:spMk id="15" creationId="{00000000-0000-0000-0000-000000000000}"/>
          </ac:spMkLst>
        </pc:spChg>
        <pc:spChg chg="del mod">
          <ac:chgData name="E Sharratt" userId="240a805a-42a6-4db4-8f33-c1edd6012f04" providerId="ADAL" clId="{ACA4FCE9-A436-1F4E-A102-9BF62BA21531}" dt="2021-02-06T15:49:21.622" v="949" actId="478"/>
          <ac:spMkLst>
            <pc:docMk/>
            <pc:sldMk cId="1874637731" sldId="351"/>
            <ac:spMk id="25" creationId="{7CA9B44F-8196-344E-A19D-CD324D27EE82}"/>
          </ac:spMkLst>
        </pc:spChg>
        <pc:spChg chg="del">
          <ac:chgData name="E Sharratt" userId="240a805a-42a6-4db4-8f33-c1edd6012f04" providerId="ADAL" clId="{ACA4FCE9-A436-1F4E-A102-9BF62BA21531}" dt="2021-02-06T15:49:26.931" v="951" actId="478"/>
          <ac:spMkLst>
            <pc:docMk/>
            <pc:sldMk cId="1874637731" sldId="351"/>
            <ac:spMk id="28" creationId="{AB32E960-1021-5D43-A1B4-DBC72C33243F}"/>
          </ac:spMkLst>
        </pc:spChg>
        <pc:spChg chg="del">
          <ac:chgData name="E Sharratt" userId="240a805a-42a6-4db4-8f33-c1edd6012f04" providerId="ADAL" clId="{ACA4FCE9-A436-1F4E-A102-9BF62BA21531}" dt="2021-02-06T15:49:26.931" v="951" actId="478"/>
          <ac:spMkLst>
            <pc:docMk/>
            <pc:sldMk cId="1874637731" sldId="351"/>
            <ac:spMk id="29" creationId="{C4F01D80-B197-924F-BBC5-4644C33478C6}"/>
          </ac:spMkLst>
        </pc:spChg>
        <pc:spChg chg="del">
          <ac:chgData name="E Sharratt" userId="240a805a-42a6-4db4-8f33-c1edd6012f04" providerId="ADAL" clId="{ACA4FCE9-A436-1F4E-A102-9BF62BA21531}" dt="2021-02-06T15:49:26.931" v="951" actId="478"/>
          <ac:spMkLst>
            <pc:docMk/>
            <pc:sldMk cId="1874637731" sldId="351"/>
            <ac:spMk id="30" creationId="{14066F3F-A9D0-9E44-ACFA-9EC54329A8F4}"/>
          </ac:spMkLst>
        </pc:spChg>
        <pc:spChg chg="add mod">
          <ac:chgData name="E Sharratt" userId="240a805a-42a6-4db4-8f33-c1edd6012f04" providerId="ADAL" clId="{ACA4FCE9-A436-1F4E-A102-9BF62BA21531}" dt="2021-02-06T15:51:47.756" v="1036" actId="1076"/>
          <ac:spMkLst>
            <pc:docMk/>
            <pc:sldMk cId="1874637731" sldId="351"/>
            <ac:spMk id="31" creationId="{AEE97409-0927-F44D-8F64-32F4FD9A7062}"/>
          </ac:spMkLst>
        </pc:spChg>
        <pc:spChg chg="add del mod">
          <ac:chgData name="E Sharratt" userId="240a805a-42a6-4db4-8f33-c1edd6012f04" providerId="ADAL" clId="{ACA4FCE9-A436-1F4E-A102-9BF62BA21531}" dt="2021-02-06T15:52:04.331" v="1039"/>
          <ac:spMkLst>
            <pc:docMk/>
            <pc:sldMk cId="1874637731" sldId="351"/>
            <ac:spMk id="33" creationId="{45998B85-040E-A04E-BFFD-1A98D7CBCB19}"/>
          </ac:spMkLst>
        </pc:spChg>
        <pc:spChg chg="mod">
          <ac:chgData name="E Sharratt" userId="240a805a-42a6-4db4-8f33-c1edd6012f04" providerId="ADAL" clId="{ACA4FCE9-A436-1F4E-A102-9BF62BA21531}" dt="2021-02-06T15:52:14.606" v="1040"/>
          <ac:spMkLst>
            <pc:docMk/>
            <pc:sldMk cId="1874637731" sldId="351"/>
            <ac:spMk id="39" creationId="{1DB4D10D-0AB0-6143-91DE-4A4BD2A25013}"/>
          </ac:spMkLst>
        </pc:spChg>
        <pc:spChg chg="mod">
          <ac:chgData name="E Sharratt" userId="240a805a-42a6-4db4-8f33-c1edd6012f04" providerId="ADAL" clId="{ACA4FCE9-A436-1F4E-A102-9BF62BA21531}" dt="2021-02-06T15:52:40.833" v="1072" actId="1076"/>
          <ac:spMkLst>
            <pc:docMk/>
            <pc:sldMk cId="1874637731" sldId="351"/>
            <ac:spMk id="40" creationId="{7FD1CB3D-C195-7C43-8C9A-7F0C148E4AC0}"/>
          </ac:spMkLst>
        </pc:spChg>
        <pc:grpChg chg="add mod">
          <ac:chgData name="E Sharratt" userId="240a805a-42a6-4db4-8f33-c1edd6012f04" providerId="ADAL" clId="{ACA4FCE9-A436-1F4E-A102-9BF62BA21531}" dt="2021-02-06T15:52:19.260" v="1041" actId="1076"/>
          <ac:grpSpMkLst>
            <pc:docMk/>
            <pc:sldMk cId="1874637731" sldId="351"/>
            <ac:grpSpMk id="38" creationId="{0ECF9111-0A82-6740-A51A-887F181D09FC}"/>
          </ac:grpSpMkLst>
        </pc:grpChg>
        <pc:picChg chg="del">
          <ac:chgData name="E Sharratt" userId="240a805a-42a6-4db4-8f33-c1edd6012f04" providerId="ADAL" clId="{ACA4FCE9-A436-1F4E-A102-9BF62BA21531}" dt="2021-02-06T15:49:22.215" v="950" actId="478"/>
          <ac:picMkLst>
            <pc:docMk/>
            <pc:sldMk cId="1874637731" sldId="351"/>
            <ac:picMk id="26" creationId="{CA53B364-529C-C34A-B051-5C3FD04FE119}"/>
          </ac:picMkLst>
        </pc:picChg>
        <pc:picChg chg="del">
          <ac:chgData name="E Sharratt" userId="240a805a-42a6-4db4-8f33-c1edd6012f04" providerId="ADAL" clId="{ACA4FCE9-A436-1F4E-A102-9BF62BA21531}" dt="2021-02-06T15:49:26.931" v="951" actId="478"/>
          <ac:picMkLst>
            <pc:docMk/>
            <pc:sldMk cId="1874637731" sldId="351"/>
            <ac:picMk id="27" creationId="{4340A29C-4074-AA42-BED5-D5BE222DF9E5}"/>
          </ac:picMkLst>
        </pc:picChg>
      </pc:sldChg>
      <pc:sldChg chg="delSp modSp add mod delAnim modAnim">
        <pc:chgData name="E Sharratt" userId="240a805a-42a6-4db4-8f33-c1edd6012f04" providerId="ADAL" clId="{ACA4FCE9-A436-1F4E-A102-9BF62BA21531}" dt="2021-02-06T15:55:33.432" v="1119" actId="1076"/>
        <pc:sldMkLst>
          <pc:docMk/>
          <pc:sldMk cId="3292513153" sldId="352"/>
        </pc:sldMkLst>
        <pc:spChg chg="mod">
          <ac:chgData name="E Sharratt" userId="240a805a-42a6-4db4-8f33-c1edd6012f04" providerId="ADAL" clId="{ACA4FCE9-A436-1F4E-A102-9BF62BA21531}" dt="2021-02-06T15:55:33.432" v="1119" actId="1076"/>
          <ac:spMkLst>
            <pc:docMk/>
            <pc:sldMk cId="3292513153" sldId="352"/>
            <ac:spMk id="9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55:02.079" v="1095" actId="20577"/>
          <ac:spMkLst>
            <pc:docMk/>
            <pc:sldMk cId="3292513153" sldId="352"/>
            <ac:spMk id="15" creationId="{00000000-0000-0000-0000-000000000000}"/>
          </ac:spMkLst>
        </pc:spChg>
        <pc:spChg chg="del">
          <ac:chgData name="E Sharratt" userId="240a805a-42a6-4db4-8f33-c1edd6012f04" providerId="ADAL" clId="{ACA4FCE9-A436-1F4E-A102-9BF62BA21531}" dt="2021-02-06T15:54:38.866" v="1074" actId="478"/>
          <ac:spMkLst>
            <pc:docMk/>
            <pc:sldMk cId="3292513153" sldId="352"/>
            <ac:spMk id="25" creationId="{7CA9B44F-8196-344E-A19D-CD324D27EE82}"/>
          </ac:spMkLst>
        </pc:spChg>
        <pc:spChg chg="del">
          <ac:chgData name="E Sharratt" userId="240a805a-42a6-4db4-8f33-c1edd6012f04" providerId="ADAL" clId="{ACA4FCE9-A436-1F4E-A102-9BF62BA21531}" dt="2021-02-06T15:54:38.866" v="1074" actId="478"/>
          <ac:spMkLst>
            <pc:docMk/>
            <pc:sldMk cId="3292513153" sldId="352"/>
            <ac:spMk id="28" creationId="{AB32E960-1021-5D43-A1B4-DBC72C33243F}"/>
          </ac:spMkLst>
        </pc:spChg>
        <pc:spChg chg="mod">
          <ac:chgData name="E Sharratt" userId="240a805a-42a6-4db4-8f33-c1edd6012f04" providerId="ADAL" clId="{ACA4FCE9-A436-1F4E-A102-9BF62BA21531}" dt="2021-02-06T15:55:12.956" v="1116" actId="1076"/>
          <ac:spMkLst>
            <pc:docMk/>
            <pc:sldMk cId="3292513153" sldId="352"/>
            <ac:spMk id="29" creationId="{C4F01D80-B197-924F-BBC5-4644C33478C6}"/>
          </ac:spMkLst>
        </pc:spChg>
        <pc:spChg chg="del">
          <ac:chgData name="E Sharratt" userId="240a805a-42a6-4db4-8f33-c1edd6012f04" providerId="ADAL" clId="{ACA4FCE9-A436-1F4E-A102-9BF62BA21531}" dt="2021-02-06T15:54:46.531" v="1075" actId="478"/>
          <ac:spMkLst>
            <pc:docMk/>
            <pc:sldMk cId="3292513153" sldId="352"/>
            <ac:spMk id="30" creationId="{14066F3F-A9D0-9E44-ACFA-9EC54329A8F4}"/>
          </ac:spMkLst>
        </pc:spChg>
        <pc:picChg chg="del">
          <ac:chgData name="E Sharratt" userId="240a805a-42a6-4db4-8f33-c1edd6012f04" providerId="ADAL" clId="{ACA4FCE9-A436-1F4E-A102-9BF62BA21531}" dt="2021-02-06T15:54:38.866" v="1074" actId="478"/>
          <ac:picMkLst>
            <pc:docMk/>
            <pc:sldMk cId="3292513153" sldId="352"/>
            <ac:picMk id="26" creationId="{CA53B364-529C-C34A-B051-5C3FD04FE119}"/>
          </ac:picMkLst>
        </pc:picChg>
        <pc:picChg chg="del">
          <ac:chgData name="E Sharratt" userId="240a805a-42a6-4db4-8f33-c1edd6012f04" providerId="ADAL" clId="{ACA4FCE9-A436-1F4E-A102-9BF62BA21531}" dt="2021-02-06T15:54:38.866" v="1074" actId="478"/>
          <ac:picMkLst>
            <pc:docMk/>
            <pc:sldMk cId="3292513153" sldId="352"/>
            <ac:picMk id="27" creationId="{4340A29C-4074-AA42-BED5-D5BE222DF9E5}"/>
          </ac:picMkLst>
        </pc:picChg>
      </pc:sldChg>
      <pc:sldChg chg="del">
        <pc:chgData name="E Sharratt" userId="240a805a-42a6-4db4-8f33-c1edd6012f04" providerId="ADAL" clId="{ACA4FCE9-A436-1F4E-A102-9BF62BA21531}" dt="2021-02-06T14:16:13.073" v="25" actId="2696"/>
        <pc:sldMkLst>
          <pc:docMk/>
          <pc:sldMk cId="4173126634" sldId="352"/>
        </pc:sldMkLst>
      </pc:sldChg>
      <pc:sldChg chg="del">
        <pc:chgData name="E Sharratt" userId="240a805a-42a6-4db4-8f33-c1edd6012f04" providerId="ADAL" clId="{ACA4FCE9-A436-1F4E-A102-9BF62BA21531}" dt="2021-02-06T14:16:12.104" v="22" actId="2696"/>
        <pc:sldMkLst>
          <pc:docMk/>
          <pc:sldMk cId="2628501830" sldId="353"/>
        </pc:sldMkLst>
      </pc:sldChg>
      <pc:sldChg chg="addSp delSp modSp add mod delAnim modAnim">
        <pc:chgData name="E Sharratt" userId="240a805a-42a6-4db4-8f33-c1edd6012f04" providerId="ADAL" clId="{ACA4FCE9-A436-1F4E-A102-9BF62BA21531}" dt="2021-02-06T16:02:54.939" v="1354" actId="207"/>
        <pc:sldMkLst>
          <pc:docMk/>
          <pc:sldMk cId="3686445527" sldId="353"/>
        </pc:sldMkLst>
        <pc:spChg chg="add mod">
          <ac:chgData name="E Sharratt" userId="240a805a-42a6-4db4-8f33-c1edd6012f04" providerId="ADAL" clId="{ACA4FCE9-A436-1F4E-A102-9BF62BA21531}" dt="2021-02-06T15:59:07.990" v="1143" actId="14100"/>
          <ac:spMkLst>
            <pc:docMk/>
            <pc:sldMk cId="3686445527" sldId="353"/>
            <ac:spMk id="6" creationId="{BF83A07E-BC3B-5E4E-A509-C3105CDBBD13}"/>
          </ac:spMkLst>
        </pc:spChg>
        <pc:spChg chg="add mod">
          <ac:chgData name="E Sharratt" userId="240a805a-42a6-4db4-8f33-c1edd6012f04" providerId="ADAL" clId="{ACA4FCE9-A436-1F4E-A102-9BF62BA21531}" dt="2021-02-06T15:59:54.520" v="1218" actId="14100"/>
          <ac:spMkLst>
            <pc:docMk/>
            <pc:sldMk cId="3686445527" sldId="353"/>
            <ac:spMk id="7" creationId="{BDBCE75F-EF78-BA46-BB7A-104017C1F031}"/>
          </ac:spMkLst>
        </pc:spChg>
        <pc:spChg chg="mod">
          <ac:chgData name="E Sharratt" userId="240a805a-42a6-4db4-8f33-c1edd6012f04" providerId="ADAL" clId="{ACA4FCE9-A436-1F4E-A102-9BF62BA21531}" dt="2021-02-06T15:58:46.367" v="1139"/>
          <ac:spMkLst>
            <pc:docMk/>
            <pc:sldMk cId="3686445527" sldId="353"/>
            <ac:spMk id="9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6:00:19.195" v="1222" actId="20577"/>
          <ac:spMkLst>
            <pc:docMk/>
            <pc:sldMk cId="3686445527" sldId="353"/>
            <ac:spMk id="13" creationId="{4042CDF6-24E2-374B-BF4A-B9EBF7334B95}"/>
          </ac:spMkLst>
        </pc:spChg>
        <pc:spChg chg="mod">
          <ac:chgData name="E Sharratt" userId="240a805a-42a6-4db4-8f33-c1edd6012f04" providerId="ADAL" clId="{ACA4FCE9-A436-1F4E-A102-9BF62BA21531}" dt="2021-02-06T15:56:22.483" v="1138" actId="20577"/>
          <ac:spMkLst>
            <pc:docMk/>
            <pc:sldMk cId="3686445527" sldId="353"/>
            <ac:spMk id="15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6:02:33.246" v="1350" actId="1076"/>
          <ac:spMkLst>
            <pc:docMk/>
            <pc:sldMk cId="3686445527" sldId="353"/>
            <ac:spMk id="16" creationId="{F2BF9B9C-01AC-B440-81E8-152865252949}"/>
          </ac:spMkLst>
        </pc:spChg>
        <pc:spChg chg="add mod">
          <ac:chgData name="E Sharratt" userId="240a805a-42a6-4db4-8f33-c1edd6012f04" providerId="ADAL" clId="{ACA4FCE9-A436-1F4E-A102-9BF62BA21531}" dt="2021-02-06T16:02:54.939" v="1354" actId="207"/>
          <ac:spMkLst>
            <pc:docMk/>
            <pc:sldMk cId="3686445527" sldId="353"/>
            <ac:spMk id="19" creationId="{BC455FFB-0A17-FA4E-B526-67D0FE6014CB}"/>
          </ac:spMkLst>
        </pc:spChg>
        <pc:spChg chg="del">
          <ac:chgData name="E Sharratt" userId="240a805a-42a6-4db4-8f33-c1edd6012f04" providerId="ADAL" clId="{ACA4FCE9-A436-1F4E-A102-9BF62BA21531}" dt="2021-02-06T15:56:01.433" v="1120" actId="478"/>
          <ac:spMkLst>
            <pc:docMk/>
            <pc:sldMk cId="3686445527" sldId="353"/>
            <ac:spMk id="25" creationId="{7CA9B44F-8196-344E-A19D-CD324D27EE82}"/>
          </ac:spMkLst>
        </pc:spChg>
        <pc:spChg chg="del">
          <ac:chgData name="E Sharratt" userId="240a805a-42a6-4db4-8f33-c1edd6012f04" providerId="ADAL" clId="{ACA4FCE9-A436-1F4E-A102-9BF62BA21531}" dt="2021-02-06T15:56:01.433" v="1120" actId="478"/>
          <ac:spMkLst>
            <pc:docMk/>
            <pc:sldMk cId="3686445527" sldId="353"/>
            <ac:spMk id="28" creationId="{AB32E960-1021-5D43-A1B4-DBC72C33243F}"/>
          </ac:spMkLst>
        </pc:spChg>
        <pc:spChg chg="del">
          <ac:chgData name="E Sharratt" userId="240a805a-42a6-4db4-8f33-c1edd6012f04" providerId="ADAL" clId="{ACA4FCE9-A436-1F4E-A102-9BF62BA21531}" dt="2021-02-06T15:56:01.433" v="1120" actId="478"/>
          <ac:spMkLst>
            <pc:docMk/>
            <pc:sldMk cId="3686445527" sldId="353"/>
            <ac:spMk id="29" creationId="{C4F01D80-B197-924F-BBC5-4644C33478C6}"/>
          </ac:spMkLst>
        </pc:spChg>
        <pc:spChg chg="del">
          <ac:chgData name="E Sharratt" userId="240a805a-42a6-4db4-8f33-c1edd6012f04" providerId="ADAL" clId="{ACA4FCE9-A436-1F4E-A102-9BF62BA21531}" dt="2021-02-06T15:56:01.433" v="1120" actId="478"/>
          <ac:spMkLst>
            <pc:docMk/>
            <pc:sldMk cId="3686445527" sldId="353"/>
            <ac:spMk id="30" creationId="{14066F3F-A9D0-9E44-ACFA-9EC54329A8F4}"/>
          </ac:spMkLst>
        </pc:spChg>
        <pc:spChg chg="add mod">
          <ac:chgData name="E Sharratt" userId="240a805a-42a6-4db4-8f33-c1edd6012f04" providerId="ADAL" clId="{ACA4FCE9-A436-1F4E-A102-9BF62BA21531}" dt="2021-02-06T16:01:26.051" v="1266" actId="1076"/>
          <ac:spMkLst>
            <pc:docMk/>
            <pc:sldMk cId="3686445527" sldId="353"/>
            <ac:spMk id="31" creationId="{FB35CF49-F3D0-F547-BA02-2E0A9F9F1307}"/>
          </ac:spMkLst>
        </pc:spChg>
        <pc:picChg chg="del">
          <ac:chgData name="E Sharratt" userId="240a805a-42a6-4db4-8f33-c1edd6012f04" providerId="ADAL" clId="{ACA4FCE9-A436-1F4E-A102-9BF62BA21531}" dt="2021-02-06T15:56:01.433" v="1120" actId="478"/>
          <ac:picMkLst>
            <pc:docMk/>
            <pc:sldMk cId="3686445527" sldId="353"/>
            <ac:picMk id="26" creationId="{CA53B364-529C-C34A-B051-5C3FD04FE119}"/>
          </ac:picMkLst>
        </pc:picChg>
        <pc:picChg chg="del">
          <ac:chgData name="E Sharratt" userId="240a805a-42a6-4db4-8f33-c1edd6012f04" providerId="ADAL" clId="{ACA4FCE9-A436-1F4E-A102-9BF62BA21531}" dt="2021-02-06T15:56:01.433" v="1120" actId="478"/>
          <ac:picMkLst>
            <pc:docMk/>
            <pc:sldMk cId="3686445527" sldId="353"/>
            <ac:picMk id="27" creationId="{4340A29C-4074-AA42-BED5-D5BE222DF9E5}"/>
          </ac:picMkLst>
        </pc:picChg>
      </pc:sldChg>
      <pc:sldChg chg="del">
        <pc:chgData name="E Sharratt" userId="240a805a-42a6-4db4-8f33-c1edd6012f04" providerId="ADAL" clId="{ACA4FCE9-A436-1F4E-A102-9BF62BA21531}" dt="2021-02-06T14:16:12.311" v="23" actId="2696"/>
        <pc:sldMkLst>
          <pc:docMk/>
          <pc:sldMk cId="2091975968" sldId="354"/>
        </pc:sldMkLst>
      </pc:sldChg>
      <pc:sldChg chg="del">
        <pc:chgData name="E Sharratt" userId="240a805a-42a6-4db4-8f33-c1edd6012f04" providerId="ADAL" clId="{ACA4FCE9-A436-1F4E-A102-9BF62BA21531}" dt="2021-02-06T14:16:13.399" v="26" actId="2696"/>
        <pc:sldMkLst>
          <pc:docMk/>
          <pc:sldMk cId="415332914" sldId="355"/>
        </pc:sldMkLst>
      </pc:sldChg>
      <pc:sldChg chg="addSp delSp add del modAnim">
        <pc:chgData name="E Sharratt" userId="240a805a-42a6-4db4-8f33-c1edd6012f04" providerId="ADAL" clId="{ACA4FCE9-A436-1F4E-A102-9BF62BA21531}" dt="2021-02-06T15:32:17.231" v="417" actId="2696"/>
        <pc:sldMkLst>
          <pc:docMk/>
          <pc:sldMk cId="2531893327" sldId="356"/>
        </pc:sldMkLst>
        <pc:spChg chg="add del">
          <ac:chgData name="E Sharratt" userId="240a805a-42a6-4db4-8f33-c1edd6012f04" providerId="ADAL" clId="{ACA4FCE9-A436-1F4E-A102-9BF62BA21531}" dt="2021-02-06T15:32:00.932" v="415" actId="478"/>
          <ac:spMkLst>
            <pc:docMk/>
            <pc:sldMk cId="2531893327" sldId="356"/>
            <ac:spMk id="9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31:42.698" v="413" actId="478"/>
          <ac:spMkLst>
            <pc:docMk/>
            <pc:sldMk cId="2531893327" sldId="356"/>
            <ac:spMk id="14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28" creationId="{22719413-D57C-DC41-97D4-8DE431ACCC5A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29" creationId="{159C93B2-C3E7-8248-87D6-1DB6F6654051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30" creationId="{022A5159-038A-824A-AFA4-3CF36B4B3971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31" creationId="{57638520-7FE7-474C-B46F-9DF84D5AA87A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38" creationId="{B0EE460D-1DE5-8240-9CF7-07A0E8F7B79C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1" creationId="{2C805C4B-5BE9-534D-A7F9-3BA907048ADE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2" creationId="{DE226C9F-508B-2B4C-9E15-F5D1BB0F84E9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6" creationId="{44374F6B-51E0-A24F-8394-161B482B382F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7" creationId="{D0488473-FF26-044C-A3B4-400FE9649FA8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8" creationId="{33D667AE-3E2B-E746-86E4-E8EBC8DB20A5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9" creationId="{D52F3417-1C70-4442-9A71-538F30354BDE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0" creationId="{6A815480-7775-8E48-B386-FD682C5D23B3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1" creationId="{C3CC9C50-B669-CF42-9B30-CDA9CFA39398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2" creationId="{1B62A6F1-0E7A-8245-A318-E53BC68D89F8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3" creationId="{50137428-EE77-C34D-B883-C43E329FB6D3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4" creationId="{F5D438BA-30F7-294F-BBEC-96F1DEE08DE4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5" creationId="{25C972B6-3C7E-B447-BB3E-B875BAC77373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6" creationId="{2B01BFCB-A8AD-8D47-9609-EE76E43B1336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7" creationId="{20503C69-BF94-5447-8D65-1E017F792B5C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8" creationId="{CC8790CB-839E-7042-8015-FFD88D72C8F9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9" creationId="{9D5C816D-6B53-F647-89E1-9D03174BF671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60" creationId="{5A9A44AB-B97E-264A-9104-63E286CAABA4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61" creationId="{5B86ABB0-034D-3C4A-B451-A9CC70D266ED}"/>
          </ac:spMkLst>
        </pc:spChg>
        <pc:grpChg chg="add del">
          <ac:chgData name="E Sharratt" userId="240a805a-42a6-4db4-8f33-c1edd6012f04" providerId="ADAL" clId="{ACA4FCE9-A436-1F4E-A102-9BF62BA21531}" dt="2021-02-06T15:32:07.429" v="416" actId="478"/>
          <ac:grpSpMkLst>
            <pc:docMk/>
            <pc:sldMk cId="2531893327" sldId="356"/>
            <ac:grpSpMk id="3" creationId="{00000000-0000-0000-0000-000000000000}"/>
          </ac:grpSpMkLst>
        </pc:grpChg>
        <pc:picChg chg="add del">
          <ac:chgData name="E Sharratt" userId="240a805a-42a6-4db4-8f33-c1edd6012f04" providerId="ADAL" clId="{ACA4FCE9-A436-1F4E-A102-9BF62BA21531}" dt="2021-02-06T15:32:07.429" v="416" actId="478"/>
          <ac:picMkLst>
            <pc:docMk/>
            <pc:sldMk cId="2531893327" sldId="356"/>
            <ac:picMk id="64" creationId="{60739988-273A-7243-B4F1-BABFFBC70CB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m487ty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ordering-and-sequencing/coconut-ordering" TargetMode="External"/><Relationship Id="rId2" Type="http://schemas.openxmlformats.org/officeDocument/2006/relationships/hyperlink" Target="https://www.topmarks.co.uk/money/coins-game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148518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Money Revision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DC8132DC-EDBF-DF43-B45B-D72EA5A0B207}"/>
              </a:ext>
            </a:extLst>
          </p:cNvPr>
          <p:cNvSpPr txBox="1"/>
          <p:nvPr/>
        </p:nvSpPr>
        <p:spPr>
          <a:xfrm>
            <a:off x="696846" y="2537655"/>
            <a:ext cx="8067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rgbClr val="FF0000"/>
                </a:solidFill>
              </a:rPr>
              <a:t>Over the last 2 weeks, we have been learning about decimals.</a:t>
            </a:r>
          </a:p>
          <a:p>
            <a:pPr algn="ctr"/>
            <a:r>
              <a:rPr lang="en-US" i="1" dirty="0">
                <a:solidFill>
                  <a:srgbClr val="FF0000"/>
                </a:solidFill>
              </a:rPr>
              <a:t>In money, a decimal point is used to separate the pounds and pence.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 Revision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What sort of money do we use?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C69155F7-E9D5-6245-94EF-95E0E53F5C1C}"/>
              </a:ext>
            </a:extLst>
          </p:cNvPr>
          <p:cNvSpPr txBox="1">
            <a:spLocks/>
          </p:cNvSpPr>
          <p:nvPr/>
        </p:nvSpPr>
        <p:spPr>
          <a:xfrm>
            <a:off x="1058981" y="1479663"/>
            <a:ext cx="7520940" cy="357984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We use money everyday to pay for things;</a:t>
            </a:r>
          </a:p>
          <a:p>
            <a:pPr>
              <a:buFont typeface="Arial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In our country, we pay for things in ‘pounds’(£) and ‘pence’ (p).</a:t>
            </a:r>
          </a:p>
          <a:p>
            <a:pPr marL="0" indent="0"/>
            <a:endParaRPr lang="en-GB" sz="2400" dirty="0">
              <a:solidFill>
                <a:srgbClr val="FF0000"/>
              </a:solidFill>
            </a:endParaRPr>
          </a:p>
          <a:p>
            <a:pPr marL="0" indent="0"/>
            <a:r>
              <a:rPr lang="en-GB" sz="2400" dirty="0">
                <a:solidFill>
                  <a:srgbClr val="FF0000"/>
                </a:solidFill>
              </a:rPr>
              <a:t>What is worth more – 1 pound or 1 penny?</a:t>
            </a:r>
          </a:p>
          <a:p>
            <a:pPr marL="0" indent="0"/>
            <a:r>
              <a:rPr lang="en-GB" sz="2400" dirty="0">
                <a:solidFill>
                  <a:srgbClr val="FF0000"/>
                </a:solidFill>
              </a:rPr>
              <a:t>How many pennies make up 1 pound?</a:t>
            </a:r>
          </a:p>
          <a:p>
            <a:pPr marL="0" indent="0"/>
            <a:endParaRPr lang="en-GB" sz="2000" dirty="0"/>
          </a:p>
          <a:p>
            <a:pPr marL="0" indent="0"/>
            <a:endParaRPr lang="en-GB" sz="2000" dirty="0"/>
          </a:p>
          <a:p>
            <a:pPr marL="0" indent="0"/>
            <a:endParaRPr lang="en-GB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B37C162-862E-1149-B891-11F0B3C31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9572" y="3621976"/>
            <a:ext cx="2426291" cy="24420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BFA3871-B2A6-6448-B759-9684C8181E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655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1545" y="4061820"/>
            <a:ext cx="1903664" cy="18867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504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87280" y="1242892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 Revision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How many pennies are in a pound?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7CA9B44F-8196-344E-A19D-CD324D27EE82}"/>
              </a:ext>
            </a:extLst>
          </p:cNvPr>
          <p:cNvSpPr txBox="1">
            <a:spLocks/>
          </p:cNvSpPr>
          <p:nvPr/>
        </p:nvSpPr>
        <p:spPr>
          <a:xfrm>
            <a:off x="1307418" y="1432940"/>
            <a:ext cx="7513054" cy="46729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FF0000"/>
                </a:solidFill>
              </a:rPr>
              <a:t>There are 100 pennies in £1.00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A53B364-529C-C34A-B051-5C3FD04FE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851" y="2275536"/>
            <a:ext cx="2700498" cy="270049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340A29C-4074-AA42-BED5-D5BE222DF9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1241" y="2415031"/>
            <a:ext cx="2405919" cy="2421508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B32E960-1021-5D43-A1B4-DBC72C33243F}"/>
              </a:ext>
            </a:extLst>
          </p:cNvPr>
          <p:cNvSpPr txBox="1"/>
          <p:nvPr/>
        </p:nvSpPr>
        <p:spPr>
          <a:xfrm>
            <a:off x="4535996" y="2644170"/>
            <a:ext cx="4497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4F01D80-B197-924F-BBC5-4644C33478C6}"/>
              </a:ext>
            </a:extLst>
          </p:cNvPr>
          <p:cNvSpPr txBox="1"/>
          <p:nvPr/>
        </p:nvSpPr>
        <p:spPr>
          <a:xfrm>
            <a:off x="952242" y="4772385"/>
            <a:ext cx="3007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100 p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4066F3F-A9D0-9E44-ACFA-9EC54329A8F4}"/>
              </a:ext>
            </a:extLst>
          </p:cNvPr>
          <p:cNvSpPr txBox="1"/>
          <p:nvPr/>
        </p:nvSpPr>
        <p:spPr>
          <a:xfrm>
            <a:off x="6419977" y="4706664"/>
            <a:ext cx="27297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£1.00</a:t>
            </a:r>
          </a:p>
        </p:txBody>
      </p:sp>
    </p:spTree>
    <p:extLst>
      <p:ext uri="{BB962C8B-B14F-4D97-AF65-F5344CB8AC3E}">
        <p14:creationId xmlns:p14="http://schemas.microsoft.com/office/powerpoint/2010/main" val="4074056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4" grpId="0" animBg="1"/>
      <p:bldP spid="15" grpId="0"/>
      <p:bldP spid="25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87280" y="1181393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 Revision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Writing monetary values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AF41CF8-1050-EF41-9722-3A522F2F4750}"/>
              </a:ext>
            </a:extLst>
          </p:cNvPr>
          <p:cNvSpPr txBox="1"/>
          <p:nvPr/>
        </p:nvSpPr>
        <p:spPr>
          <a:xfrm>
            <a:off x="564078" y="1365504"/>
            <a:ext cx="76533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We can change money that is written in pence and write it as ‘pounds’ using a ‘£’ sign.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When writing values as ‘pounds’, a decimal point separates the pounds from the pence.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US" dirty="0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FED7FE0B-73BF-144A-8F89-8BC75EFF4EDF}"/>
              </a:ext>
            </a:extLst>
          </p:cNvPr>
          <p:cNvCxnSpPr/>
          <p:nvPr/>
        </p:nvCxnSpPr>
        <p:spPr>
          <a:xfrm>
            <a:off x="4464391" y="3166725"/>
            <a:ext cx="15301" cy="17276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F98D70B-30E9-C447-8284-1BFA85E07AE1}"/>
              </a:ext>
            </a:extLst>
          </p:cNvPr>
          <p:cNvCxnSpPr/>
          <p:nvPr/>
        </p:nvCxnSpPr>
        <p:spPr>
          <a:xfrm>
            <a:off x="5595424" y="3204961"/>
            <a:ext cx="15301" cy="17276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096289A-1873-F840-B4D4-2764598D3E9A}"/>
              </a:ext>
            </a:extLst>
          </p:cNvPr>
          <p:cNvCxnSpPr/>
          <p:nvPr/>
        </p:nvCxnSpPr>
        <p:spPr>
          <a:xfrm>
            <a:off x="6804771" y="3166725"/>
            <a:ext cx="15301" cy="17276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B9AE4EC8-6EC7-C143-9F66-B9745C4CFB51}"/>
              </a:ext>
            </a:extLst>
          </p:cNvPr>
          <p:cNvCxnSpPr/>
          <p:nvPr/>
        </p:nvCxnSpPr>
        <p:spPr>
          <a:xfrm>
            <a:off x="3022868" y="3204961"/>
            <a:ext cx="15301" cy="17276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3" name="Picture 62">
            <a:extLst>
              <a:ext uri="{FF2B5EF4-FFF2-40B4-BE49-F238E27FC236}">
                <a16:creationId xmlns:a16="http://schemas.microsoft.com/office/drawing/2014/main" id="{0B41A957-0F19-FA4A-B511-573B21630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080" y="3166725"/>
            <a:ext cx="1095863" cy="1572524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CA1FAB64-3BE3-D948-88FE-5434369BB36F}"/>
              </a:ext>
            </a:extLst>
          </p:cNvPr>
          <p:cNvSpPr txBox="1"/>
          <p:nvPr/>
        </p:nvSpPr>
        <p:spPr>
          <a:xfrm>
            <a:off x="3381725" y="3558903"/>
            <a:ext cx="804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04470EF-3A8C-0148-929E-89C6D0F44CEA}"/>
              </a:ext>
            </a:extLst>
          </p:cNvPr>
          <p:cNvSpPr txBox="1"/>
          <p:nvPr/>
        </p:nvSpPr>
        <p:spPr>
          <a:xfrm>
            <a:off x="4639440" y="3549213"/>
            <a:ext cx="804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970B139B-DB97-154D-A31C-578F3970C397}"/>
              </a:ext>
            </a:extLst>
          </p:cNvPr>
          <p:cNvSpPr txBox="1"/>
          <p:nvPr/>
        </p:nvSpPr>
        <p:spPr>
          <a:xfrm>
            <a:off x="5802885" y="3546050"/>
            <a:ext cx="804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A287362D-CC3F-C748-AE32-58C4B25B501E}"/>
              </a:ext>
            </a:extLst>
          </p:cNvPr>
          <p:cNvSpPr/>
          <p:nvPr/>
        </p:nvSpPr>
        <p:spPr>
          <a:xfrm>
            <a:off x="4252929" y="3842281"/>
            <a:ext cx="386512" cy="24479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E54D2BB-BCB7-0945-B7E9-EA085B027A22}"/>
              </a:ext>
            </a:extLst>
          </p:cNvPr>
          <p:cNvSpPr txBox="1"/>
          <p:nvPr/>
        </p:nvSpPr>
        <p:spPr>
          <a:xfrm>
            <a:off x="952242" y="5160345"/>
            <a:ext cx="74916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            </a:t>
            </a:r>
            <a:r>
              <a:rPr lang="en-GB" sz="4800" dirty="0">
                <a:solidFill>
                  <a:srgbClr val="FF0000"/>
                </a:solidFill>
              </a:rPr>
              <a:t>350 p </a:t>
            </a:r>
            <a:r>
              <a:rPr lang="en-GB" sz="4800" dirty="0"/>
              <a:t>= £3.50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76A90E9-EF4B-F84D-9E6B-DEF4A85B1F22}"/>
              </a:ext>
            </a:extLst>
          </p:cNvPr>
          <p:cNvSpPr txBox="1"/>
          <p:nvPr/>
        </p:nvSpPr>
        <p:spPr>
          <a:xfrm>
            <a:off x="3243072" y="3057648"/>
            <a:ext cx="100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pounds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4271AF1-2F11-5C44-837C-13D0ADED66CC}"/>
              </a:ext>
            </a:extLst>
          </p:cNvPr>
          <p:cNvSpPr txBox="1"/>
          <p:nvPr/>
        </p:nvSpPr>
        <p:spPr>
          <a:xfrm>
            <a:off x="4571786" y="2905623"/>
            <a:ext cx="2035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4" grpId="0"/>
      <p:bldP spid="65" grpId="0"/>
      <p:bldP spid="66" grpId="0"/>
      <p:bldP spid="67" grpId="0" animBg="1"/>
      <p:bldP spid="67" grpId="1" animBg="1"/>
      <p:bldP spid="68" grpId="0"/>
      <p:bldP spid="16" grpId="0"/>
      <p:bldP spid="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87280" y="1181393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 Revision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Writing pence in pounds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60E4A3EC-DF48-B14B-B75B-3D3978D3B404}"/>
              </a:ext>
            </a:extLst>
          </p:cNvPr>
          <p:cNvSpPr txBox="1"/>
          <p:nvPr/>
        </p:nvSpPr>
        <p:spPr>
          <a:xfrm>
            <a:off x="808093" y="1345074"/>
            <a:ext cx="6766560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100 p = £1.00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300p = £3.00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700p =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680p =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45p  =</a:t>
            </a:r>
            <a:endParaRPr lang="en-US" sz="28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8D3A6F3-5E8F-BC4A-90F0-FC7260A6023D}"/>
              </a:ext>
            </a:extLst>
          </p:cNvPr>
          <p:cNvSpPr txBox="1"/>
          <p:nvPr/>
        </p:nvSpPr>
        <p:spPr>
          <a:xfrm>
            <a:off x="2108691" y="2696136"/>
            <a:ext cx="20043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£7.00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6E09876-F149-4644-B39B-16DFDBCCAF7C}"/>
              </a:ext>
            </a:extLst>
          </p:cNvPr>
          <p:cNvSpPr txBox="1"/>
          <p:nvPr/>
        </p:nvSpPr>
        <p:spPr>
          <a:xfrm>
            <a:off x="2072687" y="3312746"/>
            <a:ext cx="20043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£6.80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63134C5-EA7A-1644-9D0E-EC07A1676A86}"/>
              </a:ext>
            </a:extLst>
          </p:cNvPr>
          <p:cNvSpPr/>
          <p:nvPr/>
        </p:nvSpPr>
        <p:spPr>
          <a:xfrm>
            <a:off x="2108691" y="3973583"/>
            <a:ext cx="16647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£0.45</a:t>
            </a:r>
          </a:p>
        </p:txBody>
      </p:sp>
      <p:sp>
        <p:nvSpPr>
          <p:cNvPr id="47" name="Left Arrow 46">
            <a:extLst>
              <a:ext uri="{FF2B5EF4-FFF2-40B4-BE49-F238E27FC236}">
                <a16:creationId xmlns:a16="http://schemas.microsoft.com/office/drawing/2014/main" id="{4D662B6B-CFF7-534F-9AAE-F1BCBDBD0347}"/>
              </a:ext>
            </a:extLst>
          </p:cNvPr>
          <p:cNvSpPr/>
          <p:nvPr/>
        </p:nvSpPr>
        <p:spPr>
          <a:xfrm>
            <a:off x="3562247" y="4030849"/>
            <a:ext cx="1392351" cy="493336"/>
          </a:xfrm>
          <a:prstGeom prst="lef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5-Point Star 8">
            <a:extLst>
              <a:ext uri="{FF2B5EF4-FFF2-40B4-BE49-F238E27FC236}">
                <a16:creationId xmlns:a16="http://schemas.microsoft.com/office/drawing/2014/main" id="{D7F3C2F3-7EBF-0E40-B95C-80A3E1DDA060}"/>
              </a:ext>
            </a:extLst>
          </p:cNvPr>
          <p:cNvSpPr/>
          <p:nvPr/>
        </p:nvSpPr>
        <p:spPr>
          <a:xfrm>
            <a:off x="4609319" y="2307414"/>
            <a:ext cx="3134380" cy="3177247"/>
          </a:xfrm>
          <a:prstGeom prst="star5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A47060E-ABCC-FE4B-B82B-D17814B27703}"/>
              </a:ext>
            </a:extLst>
          </p:cNvPr>
          <p:cNvSpPr txBox="1"/>
          <p:nvPr/>
        </p:nvSpPr>
        <p:spPr>
          <a:xfrm>
            <a:off x="5352306" y="3441592"/>
            <a:ext cx="20961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There is less than 100p – so there is not enough for there to be one whole pound</a:t>
            </a:r>
            <a:r>
              <a:rPr lang="en-GB" dirty="0"/>
              <a:t>.</a:t>
            </a:r>
          </a:p>
        </p:txBody>
      </p:sp>
      <p:grpSp>
        <p:nvGrpSpPr>
          <p:cNvPr id="50" name="Group 276">
            <a:extLst>
              <a:ext uri="{FF2B5EF4-FFF2-40B4-BE49-F238E27FC236}">
                <a16:creationId xmlns:a16="http://schemas.microsoft.com/office/drawing/2014/main" id="{A683EFD8-50E6-374A-AC00-AD8C45FCB5E3}"/>
              </a:ext>
            </a:extLst>
          </p:cNvPr>
          <p:cNvGrpSpPr/>
          <p:nvPr/>
        </p:nvGrpSpPr>
        <p:grpSpPr>
          <a:xfrm>
            <a:off x="3864931" y="1532423"/>
            <a:ext cx="4825996" cy="655047"/>
            <a:chOff x="705526" y="-265062"/>
            <a:chExt cx="8074259" cy="1239364"/>
          </a:xfrm>
        </p:grpSpPr>
        <p:sp>
          <p:nvSpPr>
            <p:cNvPr id="51" name="Rounded Rectangle 50">
              <a:extLst>
                <a:ext uri="{FF2B5EF4-FFF2-40B4-BE49-F238E27FC236}">
                  <a16:creationId xmlns:a16="http://schemas.microsoft.com/office/drawing/2014/main" id="{B90DBB36-75DD-454F-BDEE-A338DAED0985}"/>
                </a:ext>
              </a:extLst>
            </p:cNvPr>
            <p:cNvSpPr/>
            <p:nvPr/>
          </p:nvSpPr>
          <p:spPr>
            <a:xfrm>
              <a:off x="705526" y="-265062"/>
              <a:ext cx="8074259" cy="1239364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C450398-9D4F-CE41-8F13-D7132CE47439}"/>
                </a:ext>
              </a:extLst>
            </p:cNvPr>
            <p:cNvSpPr txBox="1"/>
            <p:nvPr/>
          </p:nvSpPr>
          <p:spPr>
            <a:xfrm>
              <a:off x="844991" y="-209179"/>
              <a:ext cx="7795325" cy="640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400" baseline="30000" dirty="0">
                  <a:solidFill>
                    <a:srgbClr val="FF0000"/>
                  </a:solidFill>
                  <a:latin typeface="Arial Unicode MS" charset="0"/>
                  <a:cs typeface="Arial Unicode MS" charset="0"/>
                </a:rPr>
                <a:t>Can you write these pence values in pounds, using a £ sign?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566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 animBg="1"/>
      <p:bldP spid="48" grpId="0" animBg="1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87280" y="1242892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 Revision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Writing pounds as pence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F79F3C11-EB2A-CB4C-9131-9BF091E9BEEA}"/>
              </a:ext>
            </a:extLst>
          </p:cNvPr>
          <p:cNvSpPr/>
          <p:nvPr/>
        </p:nvSpPr>
        <p:spPr>
          <a:xfrm>
            <a:off x="412750" y="1649880"/>
            <a:ext cx="8017630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Sometimes, we might be given a value written in ‘pounds’ and have to write it in pence.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When this happens, we must take the ‘£’ sign away and remove the decimal point.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We must write a ‘p’ at the end of our number, to show we are writing it in pence.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E54450-820A-D746-8E8F-7F0E65D931A1}"/>
              </a:ext>
            </a:extLst>
          </p:cNvPr>
          <p:cNvSpPr txBox="1"/>
          <p:nvPr/>
        </p:nvSpPr>
        <p:spPr>
          <a:xfrm>
            <a:off x="1499616" y="3974592"/>
            <a:ext cx="59496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Example:       £9.00 = 900p</a:t>
            </a:r>
          </a:p>
          <a:p>
            <a:r>
              <a:rPr lang="en-GB" sz="2400" dirty="0">
                <a:solidFill>
                  <a:srgbClr val="FF0000"/>
                </a:solidFill>
              </a:rPr>
              <a:t>	         £6.50 = 650 p </a:t>
            </a:r>
          </a:p>
          <a:p>
            <a:r>
              <a:rPr lang="en-GB" sz="2400" dirty="0">
                <a:solidFill>
                  <a:srgbClr val="FF0000"/>
                </a:solidFill>
              </a:rPr>
              <a:t>                        £5.80= </a:t>
            </a:r>
          </a:p>
          <a:p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EE97409-0927-F44D-8F64-32F4FD9A7062}"/>
              </a:ext>
            </a:extLst>
          </p:cNvPr>
          <p:cNvSpPr txBox="1"/>
          <p:nvPr/>
        </p:nvSpPr>
        <p:spPr>
          <a:xfrm>
            <a:off x="4149055" y="4694483"/>
            <a:ext cx="1178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6600"/>
                </a:solidFill>
              </a:rPr>
              <a:t>580 p</a:t>
            </a:r>
          </a:p>
        </p:txBody>
      </p:sp>
      <p:grpSp>
        <p:nvGrpSpPr>
          <p:cNvPr id="38" name="Group 276">
            <a:extLst>
              <a:ext uri="{FF2B5EF4-FFF2-40B4-BE49-F238E27FC236}">
                <a16:creationId xmlns:a16="http://schemas.microsoft.com/office/drawing/2014/main" id="{0ECF9111-0A82-6740-A51A-887F181D09FC}"/>
              </a:ext>
            </a:extLst>
          </p:cNvPr>
          <p:cNvGrpSpPr/>
          <p:nvPr/>
        </p:nvGrpSpPr>
        <p:grpSpPr>
          <a:xfrm>
            <a:off x="1846010" y="5268926"/>
            <a:ext cx="4825996" cy="655047"/>
            <a:chOff x="705526" y="-265062"/>
            <a:chExt cx="8074259" cy="1239364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id="{1DB4D10D-0AB0-6143-91DE-4A4BD2A25013}"/>
                </a:ext>
              </a:extLst>
            </p:cNvPr>
            <p:cNvSpPr/>
            <p:nvPr/>
          </p:nvSpPr>
          <p:spPr>
            <a:xfrm>
              <a:off x="705526" y="-265062"/>
              <a:ext cx="8074259" cy="1239364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7FD1CB3D-C195-7C43-8C9A-7F0C148E4AC0}"/>
                </a:ext>
              </a:extLst>
            </p:cNvPr>
            <p:cNvSpPr txBox="1"/>
            <p:nvPr/>
          </p:nvSpPr>
          <p:spPr>
            <a:xfrm>
              <a:off x="844992" y="138266"/>
              <a:ext cx="7795325" cy="640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400" baseline="30000" dirty="0">
                  <a:solidFill>
                    <a:srgbClr val="FF0000"/>
                  </a:solidFill>
                  <a:latin typeface="Arial Unicode MS" charset="0"/>
                  <a:cs typeface="Arial Unicode MS" charset="0"/>
                </a:rPr>
                <a:t>Can you write £5.80 in pence?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46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25760" y="1182316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hlinkClick r:id="rId2"/>
              </a:rPr>
              <a:t>https://www.bbc.co.uk/bitesize/clips/zm487ty</a:t>
            </a:r>
            <a:r>
              <a:rPr lang="en-GB" dirty="0"/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 Revision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Pounds and pence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C4F01D80-B197-924F-BBC5-4644C33478C6}"/>
              </a:ext>
            </a:extLst>
          </p:cNvPr>
          <p:cNvSpPr txBox="1"/>
          <p:nvPr/>
        </p:nvSpPr>
        <p:spPr>
          <a:xfrm>
            <a:off x="1002297" y="1626459"/>
            <a:ext cx="7067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Watch this video:  </a:t>
            </a:r>
          </a:p>
        </p:txBody>
      </p:sp>
    </p:spTree>
    <p:extLst>
      <p:ext uri="{BB962C8B-B14F-4D97-AF65-F5344CB8AC3E}">
        <p14:creationId xmlns:p14="http://schemas.microsoft.com/office/powerpoint/2010/main" val="329251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4" grpId="0" animBg="1"/>
      <p:bldP spid="15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87280" y="1242892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 Revision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65991" y="755518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Revision games: 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BF83A07E-BC3B-5E4E-A509-C3105CDBBD13}"/>
              </a:ext>
            </a:extLst>
          </p:cNvPr>
          <p:cNvSpPr txBox="1"/>
          <p:nvPr/>
        </p:nvSpPr>
        <p:spPr>
          <a:xfrm>
            <a:off x="625252" y="1597152"/>
            <a:ext cx="4970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https://www.topmarks.co.uk/money/coins-game</a:t>
            </a:r>
            <a:r>
              <a:rPr lang="en-US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BCE75F-EF78-BA46-BB7A-104017C1F031}"/>
              </a:ext>
            </a:extLst>
          </p:cNvPr>
          <p:cNvSpPr txBox="1"/>
          <p:nvPr/>
        </p:nvSpPr>
        <p:spPr>
          <a:xfrm>
            <a:off x="5498592" y="1597152"/>
            <a:ext cx="3081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Choose Ordering, any six coins and Counting, any six coins </a:t>
            </a:r>
            <a:r>
              <a:rPr lang="en-US" dirty="0">
                <a:sym typeface="Wingdings" pitchFamily="2" charset="2"/>
              </a:rPr>
              <a:t> 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42CDF6-24E2-374B-BF4A-B9EBF7334B95}"/>
              </a:ext>
            </a:extLst>
          </p:cNvPr>
          <p:cNvSpPr txBox="1"/>
          <p:nvPr/>
        </p:nvSpPr>
        <p:spPr>
          <a:xfrm>
            <a:off x="564078" y="2841004"/>
            <a:ext cx="4361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https://www.topmarks.co.uk/ordering-and-sequencing/coconut-ordering</a:t>
            </a:r>
            <a:r>
              <a:rPr lang="en-US" dirty="0"/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B35CF49-F3D0-F547-BA02-2E0A9F9F1307}"/>
              </a:ext>
            </a:extLst>
          </p:cNvPr>
          <p:cNvSpPr txBox="1"/>
          <p:nvPr/>
        </p:nvSpPr>
        <p:spPr>
          <a:xfrm>
            <a:off x="5384534" y="3022723"/>
            <a:ext cx="3081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Choose Prices, up to £10.00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2BF9B9C-01AC-B440-81E8-152865252949}"/>
              </a:ext>
            </a:extLst>
          </p:cNvPr>
          <p:cNvSpPr txBox="1"/>
          <p:nvPr/>
        </p:nvSpPr>
        <p:spPr>
          <a:xfrm>
            <a:off x="1365504" y="4888635"/>
            <a:ext cx="6924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Play the games linked above to revise ordering and counting money. </a:t>
            </a:r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BC455FFB-0A17-FA4E-B526-67D0FE6014CB}"/>
              </a:ext>
            </a:extLst>
          </p:cNvPr>
          <p:cNvSpPr/>
          <p:nvPr/>
        </p:nvSpPr>
        <p:spPr>
          <a:xfrm rot="16200000">
            <a:off x="4258717" y="4176891"/>
            <a:ext cx="439484" cy="694944"/>
          </a:xfrm>
          <a:prstGeom prst="rightArrow">
            <a:avLst/>
          </a:prstGeom>
          <a:solidFill>
            <a:srgbClr val="FFFC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44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3705</TotalTime>
  <Words>430</Words>
  <Application>Microsoft Macintosh PowerPoint</Application>
  <PresentationFormat>On-screen Show (4:3)</PresentationFormat>
  <Paragraphs>78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 Unicode MS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375</cp:revision>
  <dcterms:created xsi:type="dcterms:W3CDTF">2010-11-29T19:11:46Z</dcterms:created>
  <dcterms:modified xsi:type="dcterms:W3CDTF">2021-02-06T16:08:02Z</dcterms:modified>
</cp:coreProperties>
</file>