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4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58" r:id="rId6"/>
    <p:sldId id="264" r:id="rId7"/>
    <p:sldId id="266" r:id="rId8"/>
    <p:sldId id="261" r:id="rId9"/>
    <p:sldId id="265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07"/>
    <p:restoredTop sz="94640"/>
  </p:normalViewPr>
  <p:slideViewPr>
    <p:cSldViewPr snapToGrid="0">
      <p:cViewPr varScale="1">
        <p:scale>
          <a:sx n="56" d="100"/>
          <a:sy n="56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BF2FF5-D492-4ABF-9A3A-8384043F93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1C4569-81FA-4D07-A8E0-477BECA140AF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/>
            <a:t>Homework Policy on website;</a:t>
          </a:r>
        </a:p>
      </dgm:t>
    </dgm:pt>
    <dgm:pt modelId="{ACEA8F3A-CDAA-4395-9BC6-4FD14A6B611F}" type="parTrans" cxnId="{4C498535-441C-4CAF-86B5-14B082C5B101}">
      <dgm:prSet/>
      <dgm:spPr/>
      <dgm:t>
        <a:bodyPr/>
        <a:lstStyle/>
        <a:p>
          <a:endParaRPr lang="en-US"/>
        </a:p>
      </dgm:t>
    </dgm:pt>
    <dgm:pt modelId="{E6B7D5F3-BF5C-4D2B-88E2-C21275B07E81}" type="sibTrans" cxnId="{4C498535-441C-4CAF-86B5-14B082C5B101}">
      <dgm:prSet/>
      <dgm:spPr/>
      <dgm:t>
        <a:bodyPr/>
        <a:lstStyle/>
        <a:p>
          <a:endParaRPr lang="en-US"/>
        </a:p>
      </dgm:t>
    </dgm:pt>
    <dgm:pt modelId="{DEB94A1A-FBBA-4A32-B3FC-6A023C62F008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/>
            <a:t>1 written homework;</a:t>
          </a:r>
        </a:p>
      </dgm:t>
    </dgm:pt>
    <dgm:pt modelId="{B1D03CA6-6BDB-4DD0-A186-78E238B93099}" type="parTrans" cxnId="{7FF19FC8-95FA-45CE-8D57-E6A2014D1169}">
      <dgm:prSet/>
      <dgm:spPr/>
      <dgm:t>
        <a:bodyPr/>
        <a:lstStyle/>
        <a:p>
          <a:endParaRPr lang="en-US"/>
        </a:p>
      </dgm:t>
    </dgm:pt>
    <dgm:pt modelId="{4853F829-345C-45DC-8F76-3721536677FC}" type="sibTrans" cxnId="{7FF19FC8-95FA-45CE-8D57-E6A2014D1169}">
      <dgm:prSet/>
      <dgm:spPr/>
      <dgm:t>
        <a:bodyPr/>
        <a:lstStyle/>
        <a:p>
          <a:endParaRPr lang="en-US"/>
        </a:p>
      </dgm:t>
    </dgm:pt>
    <dgm:pt modelId="{FD280F1D-421C-4FC9-9E0D-802698104C60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/>
            <a:t>1 page of handwriting practice;</a:t>
          </a:r>
        </a:p>
      </dgm:t>
    </dgm:pt>
    <dgm:pt modelId="{42378714-D5CD-4FD1-959B-A6D9F2B4BEFF}" type="parTrans" cxnId="{0605F9D2-201D-4039-BAD3-A11A1BBCC6A2}">
      <dgm:prSet/>
      <dgm:spPr/>
      <dgm:t>
        <a:bodyPr/>
        <a:lstStyle/>
        <a:p>
          <a:endParaRPr lang="en-US"/>
        </a:p>
      </dgm:t>
    </dgm:pt>
    <dgm:pt modelId="{CC620E6B-E335-4A12-B00D-F9295C519078}" type="sibTrans" cxnId="{0605F9D2-201D-4039-BAD3-A11A1BBCC6A2}">
      <dgm:prSet/>
      <dgm:spPr/>
      <dgm:t>
        <a:bodyPr/>
        <a:lstStyle/>
        <a:p>
          <a:endParaRPr lang="en-US"/>
        </a:p>
      </dgm:t>
    </dgm:pt>
    <dgm:pt modelId="{44A9DCA4-A1B3-4E7A-B261-8CB3A59F0D10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/>
            <a:t>Spellings later in year (Jan-June);</a:t>
          </a:r>
        </a:p>
      </dgm:t>
    </dgm:pt>
    <dgm:pt modelId="{F1CEE1CB-1EAC-4745-AADF-4C88E6A296A0}" type="parTrans" cxnId="{F1128453-CA16-4677-BC7B-536F6886BD96}">
      <dgm:prSet/>
      <dgm:spPr/>
      <dgm:t>
        <a:bodyPr/>
        <a:lstStyle/>
        <a:p>
          <a:endParaRPr lang="en-US"/>
        </a:p>
      </dgm:t>
    </dgm:pt>
    <dgm:pt modelId="{62BC8A75-A81A-4D24-95BF-3FB778F50B7B}" type="sibTrans" cxnId="{F1128453-CA16-4677-BC7B-536F6886BD96}">
      <dgm:prSet/>
      <dgm:spPr/>
      <dgm:t>
        <a:bodyPr/>
        <a:lstStyle/>
        <a:p>
          <a:endParaRPr lang="en-US"/>
        </a:p>
      </dgm:t>
    </dgm:pt>
    <dgm:pt modelId="{CFA39C81-B83B-4CF5-ABF2-B92BDD54709B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/>
            <a:t>Mental Maths Facts (Jan-June). </a:t>
          </a:r>
        </a:p>
      </dgm:t>
    </dgm:pt>
    <dgm:pt modelId="{2D21D1E2-2B97-4DB6-B207-0DDE3287D1F2}" type="parTrans" cxnId="{5DA8DE1B-EBE9-401B-8510-FC82A9A6C649}">
      <dgm:prSet/>
      <dgm:spPr/>
      <dgm:t>
        <a:bodyPr/>
        <a:lstStyle/>
        <a:p>
          <a:endParaRPr lang="en-US"/>
        </a:p>
      </dgm:t>
    </dgm:pt>
    <dgm:pt modelId="{7EEFFCA9-793E-4AA9-8061-58D627AD47E6}" type="sibTrans" cxnId="{5DA8DE1B-EBE9-401B-8510-FC82A9A6C649}">
      <dgm:prSet/>
      <dgm:spPr/>
      <dgm:t>
        <a:bodyPr/>
        <a:lstStyle/>
        <a:p>
          <a:endParaRPr lang="en-US"/>
        </a:p>
      </dgm:t>
    </dgm:pt>
    <dgm:pt modelId="{FF148366-1E30-45C9-8316-02F84469297E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dirty="0"/>
            <a:t>Reading homework 2 books per week, set on Mondays and Wednesdays.</a:t>
          </a:r>
        </a:p>
      </dgm:t>
    </dgm:pt>
    <dgm:pt modelId="{9F314358-8A58-4032-A05D-21E09B392B09}" type="parTrans" cxnId="{1AD64C67-17AF-44FC-893F-C303E2E1C301}">
      <dgm:prSet/>
      <dgm:spPr/>
      <dgm:t>
        <a:bodyPr/>
        <a:lstStyle/>
        <a:p>
          <a:endParaRPr lang="en-US"/>
        </a:p>
      </dgm:t>
    </dgm:pt>
    <dgm:pt modelId="{16FDBCC0-BBEF-4A40-B842-ABB99640ABF7}" type="sibTrans" cxnId="{1AD64C67-17AF-44FC-893F-C303E2E1C301}">
      <dgm:prSet/>
      <dgm:spPr/>
      <dgm:t>
        <a:bodyPr/>
        <a:lstStyle/>
        <a:p>
          <a:endParaRPr lang="en-US"/>
        </a:p>
      </dgm:t>
    </dgm:pt>
    <dgm:pt modelId="{ABFBD57C-7E57-8744-B40E-BFEEE57D64FB}">
      <dgm:prSet/>
      <dgm:spPr/>
      <dgm:t>
        <a:bodyPr/>
        <a:lstStyle/>
        <a:p>
          <a:r>
            <a:rPr lang="en-GB" dirty="0"/>
            <a:t>Homework set on Monday and submitted by Friday. </a:t>
          </a:r>
        </a:p>
      </dgm:t>
    </dgm:pt>
    <dgm:pt modelId="{5BD7D66F-6594-3F40-BF2C-357CD5495E40}" type="parTrans" cxnId="{626FFE2D-CE92-EA42-984F-694699C9630E}">
      <dgm:prSet/>
      <dgm:spPr/>
      <dgm:t>
        <a:bodyPr/>
        <a:lstStyle/>
        <a:p>
          <a:endParaRPr lang="en-GB"/>
        </a:p>
      </dgm:t>
    </dgm:pt>
    <dgm:pt modelId="{131E1A2D-9CD1-0C4B-A71D-8C05F9C2EFC7}" type="sibTrans" cxnId="{626FFE2D-CE92-EA42-984F-694699C9630E}">
      <dgm:prSet/>
      <dgm:spPr/>
      <dgm:t>
        <a:bodyPr/>
        <a:lstStyle/>
        <a:p>
          <a:endParaRPr lang="en-GB"/>
        </a:p>
      </dgm:t>
    </dgm:pt>
    <dgm:pt modelId="{B3C72049-F7B3-B34F-99BE-3E487BE990E2}" type="pres">
      <dgm:prSet presAssocID="{B3BF2FF5-D492-4ABF-9A3A-8384043F9318}" presName="linear" presStyleCnt="0">
        <dgm:presLayoutVars>
          <dgm:animLvl val="lvl"/>
          <dgm:resizeHandles val="exact"/>
        </dgm:presLayoutVars>
      </dgm:prSet>
      <dgm:spPr/>
    </dgm:pt>
    <dgm:pt modelId="{6DF7BC9C-EEC1-4243-A81A-BB6544234CEC}" type="pres">
      <dgm:prSet presAssocID="{951C4569-81FA-4D07-A8E0-477BECA140AF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DCDCB977-9CBD-0F45-9AB7-83B9EBFE81AC}" type="pres">
      <dgm:prSet presAssocID="{E6B7D5F3-BF5C-4D2B-88E2-C21275B07E81}" presName="spacer" presStyleCnt="0"/>
      <dgm:spPr/>
    </dgm:pt>
    <dgm:pt modelId="{1A6A2912-D7A3-894A-A1B1-5D08C4FB8867}" type="pres">
      <dgm:prSet presAssocID="{DEB94A1A-FBBA-4A32-B3FC-6A023C62F008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5A7B495B-4E4D-3541-92EF-00F5AB459269}" type="pres">
      <dgm:prSet presAssocID="{4853F829-345C-45DC-8F76-3721536677FC}" presName="spacer" presStyleCnt="0"/>
      <dgm:spPr/>
    </dgm:pt>
    <dgm:pt modelId="{89E45C88-6772-D845-9D8B-9443565A6079}" type="pres">
      <dgm:prSet presAssocID="{FD280F1D-421C-4FC9-9E0D-802698104C6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11CA8F6A-B54E-584E-A513-6BEEDF010997}" type="pres">
      <dgm:prSet presAssocID="{CC620E6B-E335-4A12-B00D-F9295C519078}" presName="spacer" presStyleCnt="0"/>
      <dgm:spPr/>
    </dgm:pt>
    <dgm:pt modelId="{8943777F-A782-F04E-82A3-F477EF89AAFC}" type="pres">
      <dgm:prSet presAssocID="{44A9DCA4-A1B3-4E7A-B261-8CB3A59F0D10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03D35B52-146E-7E46-AF7A-A30D2B2523B9}" type="pres">
      <dgm:prSet presAssocID="{62BC8A75-A81A-4D24-95BF-3FB778F50B7B}" presName="spacer" presStyleCnt="0"/>
      <dgm:spPr/>
    </dgm:pt>
    <dgm:pt modelId="{8FAD078E-4B1B-B042-B7B3-D654837CBB87}" type="pres">
      <dgm:prSet presAssocID="{CFA39C81-B83B-4CF5-ABF2-B92BDD54709B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FB1F49C5-64AD-1E40-A9FA-DC74017227E7}" type="pres">
      <dgm:prSet presAssocID="{7EEFFCA9-793E-4AA9-8061-58D627AD47E6}" presName="spacer" presStyleCnt="0"/>
      <dgm:spPr/>
    </dgm:pt>
    <dgm:pt modelId="{829F1D31-D731-E447-94C9-5BFE095E17AF}" type="pres">
      <dgm:prSet presAssocID="{ABFBD57C-7E57-8744-B40E-BFEEE57D64FB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8CCDDBCC-2A5E-B642-89C6-3C08402E1087}" type="pres">
      <dgm:prSet presAssocID="{131E1A2D-9CD1-0C4B-A71D-8C05F9C2EFC7}" presName="spacer" presStyleCnt="0"/>
      <dgm:spPr/>
    </dgm:pt>
    <dgm:pt modelId="{FA51E7A0-2506-FC42-913D-C991CE4AAC13}" type="pres">
      <dgm:prSet presAssocID="{FF148366-1E30-45C9-8316-02F84469297E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28FF980D-51AF-6F48-B5AE-6B6FAEFE972C}" type="presOf" srcId="{FD280F1D-421C-4FC9-9E0D-802698104C60}" destId="{89E45C88-6772-D845-9D8B-9443565A6079}" srcOrd="0" destOrd="0" presId="urn:microsoft.com/office/officeart/2005/8/layout/vList2"/>
    <dgm:cxn modelId="{5DA8DE1B-EBE9-401B-8510-FC82A9A6C649}" srcId="{B3BF2FF5-D492-4ABF-9A3A-8384043F9318}" destId="{CFA39C81-B83B-4CF5-ABF2-B92BDD54709B}" srcOrd="4" destOrd="0" parTransId="{2D21D1E2-2B97-4DB6-B207-0DDE3287D1F2}" sibTransId="{7EEFFCA9-793E-4AA9-8061-58D627AD47E6}"/>
    <dgm:cxn modelId="{18594A23-B9C1-184D-95CB-CB825101E171}" type="presOf" srcId="{44A9DCA4-A1B3-4E7A-B261-8CB3A59F0D10}" destId="{8943777F-A782-F04E-82A3-F477EF89AAFC}" srcOrd="0" destOrd="0" presId="urn:microsoft.com/office/officeart/2005/8/layout/vList2"/>
    <dgm:cxn modelId="{626FFE2D-CE92-EA42-984F-694699C9630E}" srcId="{B3BF2FF5-D492-4ABF-9A3A-8384043F9318}" destId="{ABFBD57C-7E57-8744-B40E-BFEEE57D64FB}" srcOrd="5" destOrd="0" parTransId="{5BD7D66F-6594-3F40-BF2C-357CD5495E40}" sibTransId="{131E1A2D-9CD1-0C4B-A71D-8C05F9C2EFC7}"/>
    <dgm:cxn modelId="{4C498535-441C-4CAF-86B5-14B082C5B101}" srcId="{B3BF2FF5-D492-4ABF-9A3A-8384043F9318}" destId="{951C4569-81FA-4D07-A8E0-477BECA140AF}" srcOrd="0" destOrd="0" parTransId="{ACEA8F3A-CDAA-4395-9BC6-4FD14A6B611F}" sibTransId="{E6B7D5F3-BF5C-4D2B-88E2-C21275B07E81}"/>
    <dgm:cxn modelId="{938A9839-27F0-5E49-A0B0-252B1C73D618}" type="presOf" srcId="{CFA39C81-B83B-4CF5-ABF2-B92BDD54709B}" destId="{8FAD078E-4B1B-B042-B7B3-D654837CBB87}" srcOrd="0" destOrd="0" presId="urn:microsoft.com/office/officeart/2005/8/layout/vList2"/>
    <dgm:cxn modelId="{6CCB1744-9013-6948-8EE6-84BD30E3FD19}" type="presOf" srcId="{DEB94A1A-FBBA-4A32-B3FC-6A023C62F008}" destId="{1A6A2912-D7A3-894A-A1B1-5D08C4FB8867}" srcOrd="0" destOrd="0" presId="urn:microsoft.com/office/officeart/2005/8/layout/vList2"/>
    <dgm:cxn modelId="{1AD64C67-17AF-44FC-893F-C303E2E1C301}" srcId="{B3BF2FF5-D492-4ABF-9A3A-8384043F9318}" destId="{FF148366-1E30-45C9-8316-02F84469297E}" srcOrd="6" destOrd="0" parTransId="{9F314358-8A58-4032-A05D-21E09B392B09}" sibTransId="{16FDBCC0-BBEF-4A40-B842-ABB99640ABF7}"/>
    <dgm:cxn modelId="{F1128453-CA16-4677-BC7B-536F6886BD96}" srcId="{B3BF2FF5-D492-4ABF-9A3A-8384043F9318}" destId="{44A9DCA4-A1B3-4E7A-B261-8CB3A59F0D10}" srcOrd="3" destOrd="0" parTransId="{F1CEE1CB-1EAC-4745-AADF-4C88E6A296A0}" sibTransId="{62BC8A75-A81A-4D24-95BF-3FB778F50B7B}"/>
    <dgm:cxn modelId="{562A4E82-7B1E-B449-B8AE-4A0D23A799E1}" type="presOf" srcId="{ABFBD57C-7E57-8744-B40E-BFEEE57D64FB}" destId="{829F1D31-D731-E447-94C9-5BFE095E17AF}" srcOrd="0" destOrd="0" presId="urn:microsoft.com/office/officeart/2005/8/layout/vList2"/>
    <dgm:cxn modelId="{6DB79D8A-E79E-544B-9BB8-735CB861423E}" type="presOf" srcId="{951C4569-81FA-4D07-A8E0-477BECA140AF}" destId="{6DF7BC9C-EEC1-4243-A81A-BB6544234CEC}" srcOrd="0" destOrd="0" presId="urn:microsoft.com/office/officeart/2005/8/layout/vList2"/>
    <dgm:cxn modelId="{7FF19FC8-95FA-45CE-8D57-E6A2014D1169}" srcId="{B3BF2FF5-D492-4ABF-9A3A-8384043F9318}" destId="{DEB94A1A-FBBA-4A32-B3FC-6A023C62F008}" srcOrd="1" destOrd="0" parTransId="{B1D03CA6-6BDB-4DD0-A186-78E238B93099}" sibTransId="{4853F829-345C-45DC-8F76-3721536677FC}"/>
    <dgm:cxn modelId="{917CA4CE-1ECD-E348-A3AB-89C4F945EFBF}" type="presOf" srcId="{FF148366-1E30-45C9-8316-02F84469297E}" destId="{FA51E7A0-2506-FC42-913D-C991CE4AAC13}" srcOrd="0" destOrd="0" presId="urn:microsoft.com/office/officeart/2005/8/layout/vList2"/>
    <dgm:cxn modelId="{0605F9D2-201D-4039-BAD3-A11A1BBCC6A2}" srcId="{B3BF2FF5-D492-4ABF-9A3A-8384043F9318}" destId="{FD280F1D-421C-4FC9-9E0D-802698104C60}" srcOrd="2" destOrd="0" parTransId="{42378714-D5CD-4FD1-959B-A6D9F2B4BEFF}" sibTransId="{CC620E6B-E335-4A12-B00D-F9295C519078}"/>
    <dgm:cxn modelId="{18660FDC-F3C9-E745-8146-02C02B289E5C}" type="presOf" srcId="{B3BF2FF5-D492-4ABF-9A3A-8384043F9318}" destId="{B3C72049-F7B3-B34F-99BE-3E487BE990E2}" srcOrd="0" destOrd="0" presId="urn:microsoft.com/office/officeart/2005/8/layout/vList2"/>
    <dgm:cxn modelId="{0AC65B12-2F47-3B44-9052-209DD9578033}" type="presParOf" srcId="{B3C72049-F7B3-B34F-99BE-3E487BE990E2}" destId="{6DF7BC9C-EEC1-4243-A81A-BB6544234CEC}" srcOrd="0" destOrd="0" presId="urn:microsoft.com/office/officeart/2005/8/layout/vList2"/>
    <dgm:cxn modelId="{DB57E3FC-EDD4-E44A-AC3C-A50C0C1FE850}" type="presParOf" srcId="{B3C72049-F7B3-B34F-99BE-3E487BE990E2}" destId="{DCDCB977-9CBD-0F45-9AB7-83B9EBFE81AC}" srcOrd="1" destOrd="0" presId="urn:microsoft.com/office/officeart/2005/8/layout/vList2"/>
    <dgm:cxn modelId="{9F55B92A-C9C9-A34F-9B85-47142059CB9C}" type="presParOf" srcId="{B3C72049-F7B3-B34F-99BE-3E487BE990E2}" destId="{1A6A2912-D7A3-894A-A1B1-5D08C4FB8867}" srcOrd="2" destOrd="0" presId="urn:microsoft.com/office/officeart/2005/8/layout/vList2"/>
    <dgm:cxn modelId="{23ED63FA-A548-4144-9C21-DE6EFB61F1B0}" type="presParOf" srcId="{B3C72049-F7B3-B34F-99BE-3E487BE990E2}" destId="{5A7B495B-4E4D-3541-92EF-00F5AB459269}" srcOrd="3" destOrd="0" presId="urn:microsoft.com/office/officeart/2005/8/layout/vList2"/>
    <dgm:cxn modelId="{21BC3990-70B3-314E-B62C-22A6E5732AEC}" type="presParOf" srcId="{B3C72049-F7B3-B34F-99BE-3E487BE990E2}" destId="{89E45C88-6772-D845-9D8B-9443565A6079}" srcOrd="4" destOrd="0" presId="urn:microsoft.com/office/officeart/2005/8/layout/vList2"/>
    <dgm:cxn modelId="{9EAB6D01-F738-A544-B7A0-3B5014159C76}" type="presParOf" srcId="{B3C72049-F7B3-B34F-99BE-3E487BE990E2}" destId="{11CA8F6A-B54E-584E-A513-6BEEDF010997}" srcOrd="5" destOrd="0" presId="urn:microsoft.com/office/officeart/2005/8/layout/vList2"/>
    <dgm:cxn modelId="{773E0DCF-3500-2A4E-8E82-077604C78421}" type="presParOf" srcId="{B3C72049-F7B3-B34F-99BE-3E487BE990E2}" destId="{8943777F-A782-F04E-82A3-F477EF89AAFC}" srcOrd="6" destOrd="0" presId="urn:microsoft.com/office/officeart/2005/8/layout/vList2"/>
    <dgm:cxn modelId="{8F104D6C-0ABC-CC42-9758-2EE446F346DD}" type="presParOf" srcId="{B3C72049-F7B3-B34F-99BE-3E487BE990E2}" destId="{03D35B52-146E-7E46-AF7A-A30D2B2523B9}" srcOrd="7" destOrd="0" presId="urn:microsoft.com/office/officeart/2005/8/layout/vList2"/>
    <dgm:cxn modelId="{86882E26-5322-C74C-B77F-E40C634F9BF5}" type="presParOf" srcId="{B3C72049-F7B3-B34F-99BE-3E487BE990E2}" destId="{8FAD078E-4B1B-B042-B7B3-D654837CBB87}" srcOrd="8" destOrd="0" presId="urn:microsoft.com/office/officeart/2005/8/layout/vList2"/>
    <dgm:cxn modelId="{2E62EE34-2C14-ED48-877A-89E44BC424FE}" type="presParOf" srcId="{B3C72049-F7B3-B34F-99BE-3E487BE990E2}" destId="{FB1F49C5-64AD-1E40-A9FA-DC74017227E7}" srcOrd="9" destOrd="0" presId="urn:microsoft.com/office/officeart/2005/8/layout/vList2"/>
    <dgm:cxn modelId="{29DE90EF-1FDF-4849-9B7B-3F420241AB35}" type="presParOf" srcId="{B3C72049-F7B3-B34F-99BE-3E487BE990E2}" destId="{829F1D31-D731-E447-94C9-5BFE095E17AF}" srcOrd="10" destOrd="0" presId="urn:microsoft.com/office/officeart/2005/8/layout/vList2"/>
    <dgm:cxn modelId="{22DF0D6B-6466-4940-B713-37D043B8FF73}" type="presParOf" srcId="{B3C72049-F7B3-B34F-99BE-3E487BE990E2}" destId="{8CCDDBCC-2A5E-B642-89C6-3C08402E1087}" srcOrd="11" destOrd="0" presId="urn:microsoft.com/office/officeart/2005/8/layout/vList2"/>
    <dgm:cxn modelId="{85968113-B357-4F46-AC2E-2A5E3C1A9A4F}" type="presParOf" srcId="{B3C72049-F7B3-B34F-99BE-3E487BE990E2}" destId="{FA51E7A0-2506-FC42-913D-C991CE4AAC13}" srcOrd="12" destOrd="0" presId="urn:microsoft.com/office/officeart/2005/8/layout/vList2"/>
  </dgm:cxnLst>
  <dgm:bg>
    <a:solidFill>
      <a:schemeClr val="accent2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72B411-268E-4338-A078-579FDC7DD4DE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F5C0F0D-DEBD-4BFB-9783-5AC6547ABDE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Send a note;</a:t>
          </a:r>
        </a:p>
      </dgm:t>
    </dgm:pt>
    <dgm:pt modelId="{82DB3BB6-F63C-46A8-A4F5-5A1B00985CC4}" type="parTrans" cxnId="{B7D059C4-9629-4CED-8984-D3B21DB65CDD}">
      <dgm:prSet/>
      <dgm:spPr/>
      <dgm:t>
        <a:bodyPr/>
        <a:lstStyle/>
        <a:p>
          <a:endParaRPr lang="en-US"/>
        </a:p>
      </dgm:t>
    </dgm:pt>
    <dgm:pt modelId="{B592D7BC-FCDE-42F9-85A4-3C09995ECEAC}" type="sibTrans" cxnId="{B7D059C4-9629-4CED-8984-D3B21DB65CDD}">
      <dgm:prSet/>
      <dgm:spPr/>
      <dgm:t>
        <a:bodyPr/>
        <a:lstStyle/>
        <a:p>
          <a:endParaRPr lang="en-US"/>
        </a:p>
      </dgm:t>
    </dgm:pt>
    <dgm:pt modelId="{6413071F-307E-4D2D-93F3-5F224832FEB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Email or telephone Mrs Brush, who will pass on your message or arrange a telephone consultation / meeting;</a:t>
          </a:r>
        </a:p>
      </dgm:t>
    </dgm:pt>
    <dgm:pt modelId="{B57CE657-FC29-4F5F-9784-51FA610D7934}" type="parTrans" cxnId="{88AAD6E6-1E2B-430D-9441-045D88112CB0}">
      <dgm:prSet/>
      <dgm:spPr/>
      <dgm:t>
        <a:bodyPr/>
        <a:lstStyle/>
        <a:p>
          <a:endParaRPr lang="en-US"/>
        </a:p>
      </dgm:t>
    </dgm:pt>
    <dgm:pt modelId="{B4AACCD2-0399-4AF1-BB57-61D1646C4A0B}" type="sibTrans" cxnId="{88AAD6E6-1E2B-430D-9441-045D88112CB0}">
      <dgm:prSet/>
      <dgm:spPr/>
      <dgm:t>
        <a:bodyPr/>
        <a:lstStyle/>
        <a:p>
          <a:endParaRPr lang="en-US"/>
        </a:p>
      </dgm:t>
    </dgm:pt>
    <dgm:pt modelId="{F9772161-9991-4C6F-9A37-ED5533B24DE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Check class page on our school website for photographs! </a:t>
          </a:r>
        </a:p>
      </dgm:t>
    </dgm:pt>
    <dgm:pt modelId="{0B8874FE-4345-4732-8A1A-C23E1BE76E73}" type="parTrans" cxnId="{95A09D86-B896-4011-8017-29376D7561A0}">
      <dgm:prSet/>
      <dgm:spPr/>
      <dgm:t>
        <a:bodyPr/>
        <a:lstStyle/>
        <a:p>
          <a:endParaRPr lang="en-US"/>
        </a:p>
      </dgm:t>
    </dgm:pt>
    <dgm:pt modelId="{59578C91-1E65-47F7-BF3A-4BAF7A9CC85A}" type="sibTrans" cxnId="{95A09D86-B896-4011-8017-29376D7561A0}">
      <dgm:prSet/>
      <dgm:spPr/>
      <dgm:t>
        <a:bodyPr/>
        <a:lstStyle/>
        <a:p>
          <a:endParaRPr lang="en-US"/>
        </a:p>
      </dgm:t>
    </dgm:pt>
    <dgm:pt modelId="{31820612-ECB2-4EA4-BBA0-ED7DAD336324}" type="pres">
      <dgm:prSet presAssocID="{5E72B411-268E-4338-A078-579FDC7DD4DE}" presName="root" presStyleCnt="0">
        <dgm:presLayoutVars>
          <dgm:dir/>
          <dgm:resizeHandles val="exact"/>
        </dgm:presLayoutVars>
      </dgm:prSet>
      <dgm:spPr/>
    </dgm:pt>
    <dgm:pt modelId="{1B4F5D49-5403-4D85-B6E5-B8A77E348F1F}" type="pres">
      <dgm:prSet presAssocID="{9F5C0F0D-DEBD-4BFB-9783-5AC6547ABDED}" presName="compNode" presStyleCnt="0"/>
      <dgm:spPr/>
    </dgm:pt>
    <dgm:pt modelId="{04C46B42-2DF3-489E-8CFF-A649BB13FD42}" type="pres">
      <dgm:prSet presAssocID="{9F5C0F0D-DEBD-4BFB-9783-5AC6547ABDED}" presName="iconBgRect" presStyleLbl="bgShp" presStyleIdx="0" presStyleCnt="3"/>
      <dgm:spPr/>
    </dgm:pt>
    <dgm:pt modelId="{E717156F-5D94-4787-BEAF-BD1497A896F6}" type="pres">
      <dgm:prSet presAssocID="{9F5C0F0D-DEBD-4BFB-9783-5AC6547ABDE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end"/>
        </a:ext>
      </dgm:extLst>
    </dgm:pt>
    <dgm:pt modelId="{FB52F38D-9B2C-427F-B57D-48C7633FCF37}" type="pres">
      <dgm:prSet presAssocID="{9F5C0F0D-DEBD-4BFB-9783-5AC6547ABDED}" presName="spaceRect" presStyleCnt="0"/>
      <dgm:spPr/>
    </dgm:pt>
    <dgm:pt modelId="{35ED67AF-C898-4BA6-9711-52791C6D3397}" type="pres">
      <dgm:prSet presAssocID="{9F5C0F0D-DEBD-4BFB-9783-5AC6547ABDED}" presName="textRect" presStyleLbl="revTx" presStyleIdx="0" presStyleCnt="3">
        <dgm:presLayoutVars>
          <dgm:chMax val="1"/>
          <dgm:chPref val="1"/>
        </dgm:presLayoutVars>
      </dgm:prSet>
      <dgm:spPr/>
    </dgm:pt>
    <dgm:pt modelId="{C03A6D5A-B82F-4640-80EE-81857247B396}" type="pres">
      <dgm:prSet presAssocID="{B592D7BC-FCDE-42F9-85A4-3C09995ECEAC}" presName="sibTrans" presStyleCnt="0"/>
      <dgm:spPr/>
    </dgm:pt>
    <dgm:pt modelId="{1293FC5C-7293-4123-AA00-824F30A14CC0}" type="pres">
      <dgm:prSet presAssocID="{6413071F-307E-4D2D-93F3-5F224832FEB8}" presName="compNode" presStyleCnt="0"/>
      <dgm:spPr/>
    </dgm:pt>
    <dgm:pt modelId="{40ED5AED-BAEE-4B43-8EB3-2B8E4FBA0FBF}" type="pres">
      <dgm:prSet presAssocID="{6413071F-307E-4D2D-93F3-5F224832FEB8}" presName="iconBgRect" presStyleLbl="bgShp" presStyleIdx="1" presStyleCnt="3"/>
      <dgm:spPr/>
    </dgm:pt>
    <dgm:pt modelId="{62AD1B01-8A3B-457B-822E-DF5AE0C0B2D1}" type="pres">
      <dgm:prSet presAssocID="{6413071F-307E-4D2D-93F3-5F224832FE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eiver"/>
        </a:ext>
      </dgm:extLst>
    </dgm:pt>
    <dgm:pt modelId="{655B5961-40C6-4539-ABB2-6E965C29B648}" type="pres">
      <dgm:prSet presAssocID="{6413071F-307E-4D2D-93F3-5F224832FEB8}" presName="spaceRect" presStyleCnt="0"/>
      <dgm:spPr/>
    </dgm:pt>
    <dgm:pt modelId="{BD7EDFFF-893E-4D0F-B7E8-F8FC2ABF3315}" type="pres">
      <dgm:prSet presAssocID="{6413071F-307E-4D2D-93F3-5F224832FEB8}" presName="textRect" presStyleLbl="revTx" presStyleIdx="1" presStyleCnt="3">
        <dgm:presLayoutVars>
          <dgm:chMax val="1"/>
          <dgm:chPref val="1"/>
        </dgm:presLayoutVars>
      </dgm:prSet>
      <dgm:spPr/>
    </dgm:pt>
    <dgm:pt modelId="{8D0038D0-6722-482A-A9B7-D2678C6297C3}" type="pres">
      <dgm:prSet presAssocID="{B4AACCD2-0399-4AF1-BB57-61D1646C4A0B}" presName="sibTrans" presStyleCnt="0"/>
      <dgm:spPr/>
    </dgm:pt>
    <dgm:pt modelId="{91A1B7EC-D604-4E56-A6A7-055C64EE366A}" type="pres">
      <dgm:prSet presAssocID="{F9772161-9991-4C6F-9A37-ED5533B24DE2}" presName="compNode" presStyleCnt="0"/>
      <dgm:spPr/>
    </dgm:pt>
    <dgm:pt modelId="{F97CE57C-5484-4956-BAB3-C5FADD6B9FC1}" type="pres">
      <dgm:prSet presAssocID="{F9772161-9991-4C6F-9A37-ED5533B24DE2}" presName="iconBgRect" presStyleLbl="bgShp" presStyleIdx="2" presStyleCnt="3"/>
      <dgm:spPr/>
    </dgm:pt>
    <dgm:pt modelId="{57316074-8B34-45F6-A611-1E2B28D50B58}" type="pres">
      <dgm:prSet presAssocID="{F9772161-9991-4C6F-9A37-ED5533B24DE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ackboard"/>
        </a:ext>
      </dgm:extLst>
    </dgm:pt>
    <dgm:pt modelId="{EF020492-850C-4C0B-B2CD-2CF0AFFF109C}" type="pres">
      <dgm:prSet presAssocID="{F9772161-9991-4C6F-9A37-ED5533B24DE2}" presName="spaceRect" presStyleCnt="0"/>
      <dgm:spPr/>
    </dgm:pt>
    <dgm:pt modelId="{7E09140D-8052-4CF2-9B21-C60B8519A7E0}" type="pres">
      <dgm:prSet presAssocID="{F9772161-9991-4C6F-9A37-ED5533B24DE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0892F67-5D0A-439C-BE73-CCEDB6BED103}" type="presOf" srcId="{6413071F-307E-4D2D-93F3-5F224832FEB8}" destId="{BD7EDFFF-893E-4D0F-B7E8-F8FC2ABF3315}" srcOrd="0" destOrd="0" presId="urn:microsoft.com/office/officeart/2018/5/layout/IconCircleLabelList"/>
    <dgm:cxn modelId="{D055A383-2AAC-4F51-A89C-ED56AA745300}" type="presOf" srcId="{F9772161-9991-4C6F-9A37-ED5533B24DE2}" destId="{7E09140D-8052-4CF2-9B21-C60B8519A7E0}" srcOrd="0" destOrd="0" presId="urn:microsoft.com/office/officeart/2018/5/layout/IconCircleLabelList"/>
    <dgm:cxn modelId="{95A09D86-B896-4011-8017-29376D7561A0}" srcId="{5E72B411-268E-4338-A078-579FDC7DD4DE}" destId="{F9772161-9991-4C6F-9A37-ED5533B24DE2}" srcOrd="2" destOrd="0" parTransId="{0B8874FE-4345-4732-8A1A-C23E1BE76E73}" sibTransId="{59578C91-1E65-47F7-BF3A-4BAF7A9CC85A}"/>
    <dgm:cxn modelId="{B7D059C4-9629-4CED-8984-D3B21DB65CDD}" srcId="{5E72B411-268E-4338-A078-579FDC7DD4DE}" destId="{9F5C0F0D-DEBD-4BFB-9783-5AC6547ABDED}" srcOrd="0" destOrd="0" parTransId="{82DB3BB6-F63C-46A8-A4F5-5A1B00985CC4}" sibTransId="{B592D7BC-FCDE-42F9-85A4-3C09995ECEAC}"/>
    <dgm:cxn modelId="{70A3D3C5-E627-4E73-9E61-19E31E8C84CD}" type="presOf" srcId="{5E72B411-268E-4338-A078-579FDC7DD4DE}" destId="{31820612-ECB2-4EA4-BBA0-ED7DAD336324}" srcOrd="0" destOrd="0" presId="urn:microsoft.com/office/officeart/2018/5/layout/IconCircleLabelList"/>
    <dgm:cxn modelId="{606DC3DC-D734-497F-82AC-F5E69BCDF433}" type="presOf" srcId="{9F5C0F0D-DEBD-4BFB-9783-5AC6547ABDED}" destId="{35ED67AF-C898-4BA6-9711-52791C6D3397}" srcOrd="0" destOrd="0" presId="urn:microsoft.com/office/officeart/2018/5/layout/IconCircleLabelList"/>
    <dgm:cxn modelId="{88AAD6E6-1E2B-430D-9441-045D88112CB0}" srcId="{5E72B411-268E-4338-A078-579FDC7DD4DE}" destId="{6413071F-307E-4D2D-93F3-5F224832FEB8}" srcOrd="1" destOrd="0" parTransId="{B57CE657-FC29-4F5F-9784-51FA610D7934}" sibTransId="{B4AACCD2-0399-4AF1-BB57-61D1646C4A0B}"/>
    <dgm:cxn modelId="{EDF3034C-24FE-4093-9AD2-7558312119E4}" type="presParOf" srcId="{31820612-ECB2-4EA4-BBA0-ED7DAD336324}" destId="{1B4F5D49-5403-4D85-B6E5-B8A77E348F1F}" srcOrd="0" destOrd="0" presId="urn:microsoft.com/office/officeart/2018/5/layout/IconCircleLabelList"/>
    <dgm:cxn modelId="{F4A36832-3361-40C4-9ADA-A1B96249380E}" type="presParOf" srcId="{1B4F5D49-5403-4D85-B6E5-B8A77E348F1F}" destId="{04C46B42-2DF3-489E-8CFF-A649BB13FD42}" srcOrd="0" destOrd="0" presId="urn:microsoft.com/office/officeart/2018/5/layout/IconCircleLabelList"/>
    <dgm:cxn modelId="{F8CA4F83-94AB-4651-889E-4C61F6E9E236}" type="presParOf" srcId="{1B4F5D49-5403-4D85-B6E5-B8A77E348F1F}" destId="{E717156F-5D94-4787-BEAF-BD1497A896F6}" srcOrd="1" destOrd="0" presId="urn:microsoft.com/office/officeart/2018/5/layout/IconCircleLabelList"/>
    <dgm:cxn modelId="{06EFB13F-D921-4008-8F45-3050BEE54F05}" type="presParOf" srcId="{1B4F5D49-5403-4D85-B6E5-B8A77E348F1F}" destId="{FB52F38D-9B2C-427F-B57D-48C7633FCF37}" srcOrd="2" destOrd="0" presId="urn:microsoft.com/office/officeart/2018/5/layout/IconCircleLabelList"/>
    <dgm:cxn modelId="{05A591C9-9FC9-4903-BA36-BA956CADD75A}" type="presParOf" srcId="{1B4F5D49-5403-4D85-B6E5-B8A77E348F1F}" destId="{35ED67AF-C898-4BA6-9711-52791C6D3397}" srcOrd="3" destOrd="0" presId="urn:microsoft.com/office/officeart/2018/5/layout/IconCircleLabelList"/>
    <dgm:cxn modelId="{C67DAFDC-67AD-4D2E-9DD1-5FD2AF656669}" type="presParOf" srcId="{31820612-ECB2-4EA4-BBA0-ED7DAD336324}" destId="{C03A6D5A-B82F-4640-80EE-81857247B396}" srcOrd="1" destOrd="0" presId="urn:microsoft.com/office/officeart/2018/5/layout/IconCircleLabelList"/>
    <dgm:cxn modelId="{6E0279BE-162D-40F2-9B5D-C34D87CEB7C8}" type="presParOf" srcId="{31820612-ECB2-4EA4-BBA0-ED7DAD336324}" destId="{1293FC5C-7293-4123-AA00-824F30A14CC0}" srcOrd="2" destOrd="0" presId="urn:microsoft.com/office/officeart/2018/5/layout/IconCircleLabelList"/>
    <dgm:cxn modelId="{1E17440A-984B-4F3E-981A-270092951277}" type="presParOf" srcId="{1293FC5C-7293-4123-AA00-824F30A14CC0}" destId="{40ED5AED-BAEE-4B43-8EB3-2B8E4FBA0FBF}" srcOrd="0" destOrd="0" presId="urn:microsoft.com/office/officeart/2018/5/layout/IconCircleLabelList"/>
    <dgm:cxn modelId="{6835CFDD-DE0C-48A4-89FB-C42297AC3825}" type="presParOf" srcId="{1293FC5C-7293-4123-AA00-824F30A14CC0}" destId="{62AD1B01-8A3B-457B-822E-DF5AE0C0B2D1}" srcOrd="1" destOrd="0" presId="urn:microsoft.com/office/officeart/2018/5/layout/IconCircleLabelList"/>
    <dgm:cxn modelId="{2D668425-7B3E-434B-8693-7415E22B81C7}" type="presParOf" srcId="{1293FC5C-7293-4123-AA00-824F30A14CC0}" destId="{655B5961-40C6-4539-ABB2-6E965C29B648}" srcOrd="2" destOrd="0" presId="urn:microsoft.com/office/officeart/2018/5/layout/IconCircleLabelList"/>
    <dgm:cxn modelId="{81505D2D-E121-47D9-965B-C97EE80756C2}" type="presParOf" srcId="{1293FC5C-7293-4123-AA00-824F30A14CC0}" destId="{BD7EDFFF-893E-4D0F-B7E8-F8FC2ABF3315}" srcOrd="3" destOrd="0" presId="urn:microsoft.com/office/officeart/2018/5/layout/IconCircleLabelList"/>
    <dgm:cxn modelId="{AD83AD4D-E8D6-42E3-8085-14D4C1B7E291}" type="presParOf" srcId="{31820612-ECB2-4EA4-BBA0-ED7DAD336324}" destId="{8D0038D0-6722-482A-A9B7-D2678C6297C3}" srcOrd="3" destOrd="0" presId="urn:microsoft.com/office/officeart/2018/5/layout/IconCircleLabelList"/>
    <dgm:cxn modelId="{9367D8ED-FE7D-4448-8A16-C5EE954FBD1A}" type="presParOf" srcId="{31820612-ECB2-4EA4-BBA0-ED7DAD336324}" destId="{91A1B7EC-D604-4E56-A6A7-055C64EE366A}" srcOrd="4" destOrd="0" presId="urn:microsoft.com/office/officeart/2018/5/layout/IconCircleLabelList"/>
    <dgm:cxn modelId="{2976FD4E-3FE8-4C55-A869-3E331A3DD7E0}" type="presParOf" srcId="{91A1B7EC-D604-4E56-A6A7-055C64EE366A}" destId="{F97CE57C-5484-4956-BAB3-C5FADD6B9FC1}" srcOrd="0" destOrd="0" presId="urn:microsoft.com/office/officeart/2018/5/layout/IconCircleLabelList"/>
    <dgm:cxn modelId="{1068A317-F27B-4CC0-B02D-4860073DA46A}" type="presParOf" srcId="{91A1B7EC-D604-4E56-A6A7-055C64EE366A}" destId="{57316074-8B34-45F6-A611-1E2B28D50B58}" srcOrd="1" destOrd="0" presId="urn:microsoft.com/office/officeart/2018/5/layout/IconCircleLabelList"/>
    <dgm:cxn modelId="{D80FD581-0D88-4ED1-9290-6597B8F7642B}" type="presParOf" srcId="{91A1B7EC-D604-4E56-A6A7-055C64EE366A}" destId="{EF020492-850C-4C0B-B2CD-2CF0AFFF109C}" srcOrd="2" destOrd="0" presId="urn:microsoft.com/office/officeart/2018/5/layout/IconCircleLabelList"/>
    <dgm:cxn modelId="{9387C839-4412-48A7-A8D4-C4F56DAA1815}" type="presParOf" srcId="{91A1B7EC-D604-4E56-A6A7-055C64EE366A}" destId="{7E09140D-8052-4CF2-9B21-C60B8519A7E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F7BC9C-EEC1-4243-A81A-BB6544234CEC}">
      <dsp:nvSpPr>
        <dsp:cNvPr id="0" name=""/>
        <dsp:cNvSpPr/>
      </dsp:nvSpPr>
      <dsp:spPr>
        <a:xfrm>
          <a:off x="0" y="70564"/>
          <a:ext cx="5257798" cy="63882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Homework Policy on website;</a:t>
          </a:r>
        </a:p>
      </dsp:txBody>
      <dsp:txXfrm>
        <a:off x="31185" y="101749"/>
        <a:ext cx="5195428" cy="576450"/>
      </dsp:txXfrm>
    </dsp:sp>
    <dsp:sp modelId="{1A6A2912-D7A3-894A-A1B1-5D08C4FB8867}">
      <dsp:nvSpPr>
        <dsp:cNvPr id="0" name=""/>
        <dsp:cNvSpPr/>
      </dsp:nvSpPr>
      <dsp:spPr>
        <a:xfrm>
          <a:off x="0" y="755464"/>
          <a:ext cx="5257798" cy="63882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1 written homework;</a:t>
          </a:r>
        </a:p>
      </dsp:txBody>
      <dsp:txXfrm>
        <a:off x="31185" y="786649"/>
        <a:ext cx="5195428" cy="576450"/>
      </dsp:txXfrm>
    </dsp:sp>
    <dsp:sp modelId="{89E45C88-6772-D845-9D8B-9443565A6079}">
      <dsp:nvSpPr>
        <dsp:cNvPr id="0" name=""/>
        <dsp:cNvSpPr/>
      </dsp:nvSpPr>
      <dsp:spPr>
        <a:xfrm>
          <a:off x="0" y="1440364"/>
          <a:ext cx="5257798" cy="63882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1 page of handwriting practice;</a:t>
          </a:r>
        </a:p>
      </dsp:txBody>
      <dsp:txXfrm>
        <a:off x="31185" y="1471549"/>
        <a:ext cx="5195428" cy="576450"/>
      </dsp:txXfrm>
    </dsp:sp>
    <dsp:sp modelId="{8943777F-A782-F04E-82A3-F477EF89AAFC}">
      <dsp:nvSpPr>
        <dsp:cNvPr id="0" name=""/>
        <dsp:cNvSpPr/>
      </dsp:nvSpPr>
      <dsp:spPr>
        <a:xfrm>
          <a:off x="0" y="2125264"/>
          <a:ext cx="5257798" cy="63882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Spellings later in year (Jan-June);</a:t>
          </a:r>
        </a:p>
      </dsp:txBody>
      <dsp:txXfrm>
        <a:off x="31185" y="2156449"/>
        <a:ext cx="5195428" cy="576450"/>
      </dsp:txXfrm>
    </dsp:sp>
    <dsp:sp modelId="{8FAD078E-4B1B-B042-B7B3-D654837CBB87}">
      <dsp:nvSpPr>
        <dsp:cNvPr id="0" name=""/>
        <dsp:cNvSpPr/>
      </dsp:nvSpPr>
      <dsp:spPr>
        <a:xfrm>
          <a:off x="0" y="2810165"/>
          <a:ext cx="5257798" cy="63882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Mental Maths Facts (Jan-June). </a:t>
          </a:r>
        </a:p>
      </dsp:txBody>
      <dsp:txXfrm>
        <a:off x="31185" y="2841350"/>
        <a:ext cx="5195428" cy="576450"/>
      </dsp:txXfrm>
    </dsp:sp>
    <dsp:sp modelId="{829F1D31-D731-E447-94C9-5BFE095E17AF}">
      <dsp:nvSpPr>
        <dsp:cNvPr id="0" name=""/>
        <dsp:cNvSpPr/>
      </dsp:nvSpPr>
      <dsp:spPr>
        <a:xfrm>
          <a:off x="0" y="3495065"/>
          <a:ext cx="5257798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Homework set on Monday and submitted by Friday. </a:t>
          </a:r>
        </a:p>
      </dsp:txBody>
      <dsp:txXfrm>
        <a:off x="31185" y="3526250"/>
        <a:ext cx="5195428" cy="576450"/>
      </dsp:txXfrm>
    </dsp:sp>
    <dsp:sp modelId="{FA51E7A0-2506-FC42-913D-C991CE4AAC13}">
      <dsp:nvSpPr>
        <dsp:cNvPr id="0" name=""/>
        <dsp:cNvSpPr/>
      </dsp:nvSpPr>
      <dsp:spPr>
        <a:xfrm>
          <a:off x="0" y="4179965"/>
          <a:ext cx="5257798" cy="63882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Reading homework 2 books per week, set on Mondays and Wednesdays.</a:t>
          </a:r>
        </a:p>
      </dsp:txBody>
      <dsp:txXfrm>
        <a:off x="31185" y="4211150"/>
        <a:ext cx="5195428" cy="5764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C46B42-2DF3-489E-8CFF-A649BB13FD42}">
      <dsp:nvSpPr>
        <dsp:cNvPr id="0" name=""/>
        <dsp:cNvSpPr/>
      </dsp:nvSpPr>
      <dsp:spPr>
        <a:xfrm>
          <a:off x="2882573" y="31"/>
          <a:ext cx="978978" cy="978978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17156F-5D94-4787-BEAF-BD1497A896F6}">
      <dsp:nvSpPr>
        <dsp:cNvPr id="0" name=""/>
        <dsp:cNvSpPr/>
      </dsp:nvSpPr>
      <dsp:spPr>
        <a:xfrm>
          <a:off x="3091208" y="208665"/>
          <a:ext cx="561708" cy="5617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ED67AF-C898-4BA6-9711-52791C6D3397}">
      <dsp:nvSpPr>
        <dsp:cNvPr id="0" name=""/>
        <dsp:cNvSpPr/>
      </dsp:nvSpPr>
      <dsp:spPr>
        <a:xfrm>
          <a:off x="2569621" y="1283937"/>
          <a:ext cx="1604882" cy="762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Send a note;</a:t>
          </a:r>
        </a:p>
      </dsp:txBody>
      <dsp:txXfrm>
        <a:off x="2569621" y="1283937"/>
        <a:ext cx="1604882" cy="762319"/>
      </dsp:txXfrm>
    </dsp:sp>
    <dsp:sp modelId="{40ED5AED-BAEE-4B43-8EB3-2B8E4FBA0FBF}">
      <dsp:nvSpPr>
        <dsp:cNvPr id="0" name=""/>
        <dsp:cNvSpPr/>
      </dsp:nvSpPr>
      <dsp:spPr>
        <a:xfrm>
          <a:off x="4768310" y="31"/>
          <a:ext cx="978978" cy="978978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AD1B01-8A3B-457B-822E-DF5AE0C0B2D1}">
      <dsp:nvSpPr>
        <dsp:cNvPr id="0" name=""/>
        <dsp:cNvSpPr/>
      </dsp:nvSpPr>
      <dsp:spPr>
        <a:xfrm>
          <a:off x="4976945" y="208665"/>
          <a:ext cx="561708" cy="5617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7EDFFF-893E-4D0F-B7E8-F8FC2ABF3315}">
      <dsp:nvSpPr>
        <dsp:cNvPr id="0" name=""/>
        <dsp:cNvSpPr/>
      </dsp:nvSpPr>
      <dsp:spPr>
        <a:xfrm>
          <a:off x="4455358" y="1283937"/>
          <a:ext cx="1604882" cy="762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Email or telephone Mrs Brush, who will pass on your message or arrange a telephone consultation / meeting;</a:t>
          </a:r>
        </a:p>
      </dsp:txBody>
      <dsp:txXfrm>
        <a:off x="4455358" y="1283937"/>
        <a:ext cx="1604882" cy="762319"/>
      </dsp:txXfrm>
    </dsp:sp>
    <dsp:sp modelId="{F97CE57C-5484-4956-BAB3-C5FADD6B9FC1}">
      <dsp:nvSpPr>
        <dsp:cNvPr id="0" name=""/>
        <dsp:cNvSpPr/>
      </dsp:nvSpPr>
      <dsp:spPr>
        <a:xfrm>
          <a:off x="6654048" y="31"/>
          <a:ext cx="978978" cy="978978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316074-8B34-45F6-A611-1E2B28D50B58}">
      <dsp:nvSpPr>
        <dsp:cNvPr id="0" name=""/>
        <dsp:cNvSpPr/>
      </dsp:nvSpPr>
      <dsp:spPr>
        <a:xfrm>
          <a:off x="6862682" y="208665"/>
          <a:ext cx="561708" cy="5617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09140D-8052-4CF2-9B21-C60B8519A7E0}">
      <dsp:nvSpPr>
        <dsp:cNvPr id="0" name=""/>
        <dsp:cNvSpPr/>
      </dsp:nvSpPr>
      <dsp:spPr>
        <a:xfrm>
          <a:off x="6341095" y="1283937"/>
          <a:ext cx="1604882" cy="762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Check class page on our school website for photographs! </a:t>
          </a:r>
        </a:p>
      </dsp:txBody>
      <dsp:txXfrm>
        <a:off x="6341095" y="1283937"/>
        <a:ext cx="1604882" cy="7623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5563-A754-451A-9B27-F0BA26697AAA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A0334-AB42-49E1-8415-CCF7A3821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25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A0334-AB42-49E1-8415-CCF7A3821B7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634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A0334-AB42-49E1-8415-CCF7A3821B7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404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940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33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2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627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605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101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697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597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49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262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02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748415-9E2D-5F43-A539-DA1CC3C7C262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EFE270-BB69-1C42-928B-AB02F15C2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258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F12E7CC5-C78B-4EBD-9565-3FA00FAA6C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nahilt Primary School PTA">
            <a:extLst>
              <a:ext uri="{FF2B5EF4-FFF2-40B4-BE49-F238E27FC236}">
                <a16:creationId xmlns:a16="http://schemas.microsoft.com/office/drawing/2014/main" id="{93EC21D2-DA64-5B51-A2D4-A550D1D4B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4988" y="1425608"/>
            <a:ext cx="3368969" cy="400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3A4529A5-F675-429F-8044-01372BB13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655367-87D1-21B2-4C75-23D9C3E003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22061" y="762538"/>
            <a:ext cx="5649349" cy="3199862"/>
          </a:xfrm>
        </p:spPr>
        <p:txBody>
          <a:bodyPr anchor="b">
            <a:normAutofit/>
          </a:bodyPr>
          <a:lstStyle/>
          <a:p>
            <a:pPr algn="l"/>
            <a:r>
              <a:rPr lang="en-US" sz="6600">
                <a:solidFill>
                  <a:srgbClr val="FFFFFF"/>
                </a:solidFill>
              </a:rPr>
              <a:t>P2 Overview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260A9-A95A-2155-FCE0-B98D2304BF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2061" y="4312561"/>
            <a:ext cx="5649349" cy="1687815"/>
          </a:xfrm>
        </p:spPr>
        <p:txBody>
          <a:bodyPr anchor="t">
            <a:normAutofit/>
          </a:bodyPr>
          <a:lstStyle/>
          <a:p>
            <a:pPr algn="l"/>
            <a:endParaRPr lang="en-US">
              <a:solidFill>
                <a:srgbClr val="FFFFFF"/>
              </a:solidFill>
            </a:endParaRPr>
          </a:p>
        </p:txBody>
      </p:sp>
      <p:sp>
        <p:nvSpPr>
          <p:cNvPr id="1035" name="sketch line">
            <a:extLst>
              <a:ext uri="{FF2B5EF4-FFF2-40B4-BE49-F238E27FC236}">
                <a16:creationId xmlns:a16="http://schemas.microsoft.com/office/drawing/2014/main" id="{63DAB858-5A0C-4AFF-AAC6-705EDF8DB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17682" y="4043302"/>
            <a:ext cx="5303520" cy="18288"/>
          </a:xfrm>
          <a:custGeom>
            <a:avLst/>
            <a:gdLst>
              <a:gd name="connsiteX0" fmla="*/ 0 w 5303520"/>
              <a:gd name="connsiteY0" fmla="*/ 0 h 18288"/>
              <a:gd name="connsiteX1" fmla="*/ 556870 w 5303520"/>
              <a:gd name="connsiteY1" fmla="*/ 0 h 18288"/>
              <a:gd name="connsiteX2" fmla="*/ 1272845 w 5303520"/>
              <a:gd name="connsiteY2" fmla="*/ 0 h 18288"/>
              <a:gd name="connsiteX3" fmla="*/ 1882750 w 5303520"/>
              <a:gd name="connsiteY3" fmla="*/ 0 h 18288"/>
              <a:gd name="connsiteX4" fmla="*/ 2439619 w 5303520"/>
              <a:gd name="connsiteY4" fmla="*/ 0 h 18288"/>
              <a:gd name="connsiteX5" fmla="*/ 3155594 w 5303520"/>
              <a:gd name="connsiteY5" fmla="*/ 0 h 18288"/>
              <a:gd name="connsiteX6" fmla="*/ 3818534 w 5303520"/>
              <a:gd name="connsiteY6" fmla="*/ 0 h 18288"/>
              <a:gd name="connsiteX7" fmla="*/ 4481474 w 5303520"/>
              <a:gd name="connsiteY7" fmla="*/ 0 h 18288"/>
              <a:gd name="connsiteX8" fmla="*/ 5303520 w 5303520"/>
              <a:gd name="connsiteY8" fmla="*/ 0 h 18288"/>
              <a:gd name="connsiteX9" fmla="*/ 5303520 w 5303520"/>
              <a:gd name="connsiteY9" fmla="*/ 18288 h 18288"/>
              <a:gd name="connsiteX10" fmla="*/ 4746650 w 5303520"/>
              <a:gd name="connsiteY10" fmla="*/ 18288 h 18288"/>
              <a:gd name="connsiteX11" fmla="*/ 4242816 w 5303520"/>
              <a:gd name="connsiteY11" fmla="*/ 18288 h 18288"/>
              <a:gd name="connsiteX12" fmla="*/ 3526841 w 5303520"/>
              <a:gd name="connsiteY12" fmla="*/ 18288 h 18288"/>
              <a:gd name="connsiteX13" fmla="*/ 2969971 w 5303520"/>
              <a:gd name="connsiteY13" fmla="*/ 18288 h 18288"/>
              <a:gd name="connsiteX14" fmla="*/ 2253996 w 5303520"/>
              <a:gd name="connsiteY14" fmla="*/ 18288 h 18288"/>
              <a:gd name="connsiteX15" fmla="*/ 1484986 w 5303520"/>
              <a:gd name="connsiteY15" fmla="*/ 18288 h 18288"/>
              <a:gd name="connsiteX16" fmla="*/ 875081 w 5303520"/>
              <a:gd name="connsiteY16" fmla="*/ 18288 h 18288"/>
              <a:gd name="connsiteX17" fmla="*/ 0 w 5303520"/>
              <a:gd name="connsiteY17" fmla="*/ 18288 h 18288"/>
              <a:gd name="connsiteX18" fmla="*/ 0 w 530352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303520" h="18288" fill="none" extrusionOk="0">
                <a:moveTo>
                  <a:pt x="0" y="0"/>
                </a:moveTo>
                <a:cubicBezTo>
                  <a:pt x="191807" y="-19560"/>
                  <a:pt x="373092" y="14032"/>
                  <a:pt x="556870" y="0"/>
                </a:cubicBezTo>
                <a:cubicBezTo>
                  <a:pt x="740648" y="-14032"/>
                  <a:pt x="1109645" y="5886"/>
                  <a:pt x="1272845" y="0"/>
                </a:cubicBezTo>
                <a:cubicBezTo>
                  <a:pt x="1436045" y="-5886"/>
                  <a:pt x="1723352" y="-21940"/>
                  <a:pt x="1882750" y="0"/>
                </a:cubicBezTo>
                <a:cubicBezTo>
                  <a:pt x="2042148" y="21940"/>
                  <a:pt x="2308812" y="-23394"/>
                  <a:pt x="2439619" y="0"/>
                </a:cubicBezTo>
                <a:cubicBezTo>
                  <a:pt x="2570426" y="23394"/>
                  <a:pt x="2936980" y="-3315"/>
                  <a:pt x="3155594" y="0"/>
                </a:cubicBezTo>
                <a:cubicBezTo>
                  <a:pt x="3374208" y="3315"/>
                  <a:pt x="3528026" y="24519"/>
                  <a:pt x="3818534" y="0"/>
                </a:cubicBezTo>
                <a:cubicBezTo>
                  <a:pt x="4109042" y="-24519"/>
                  <a:pt x="4161759" y="-18720"/>
                  <a:pt x="4481474" y="0"/>
                </a:cubicBezTo>
                <a:cubicBezTo>
                  <a:pt x="4801189" y="18720"/>
                  <a:pt x="5011126" y="27308"/>
                  <a:pt x="5303520" y="0"/>
                </a:cubicBezTo>
                <a:cubicBezTo>
                  <a:pt x="5304050" y="6954"/>
                  <a:pt x="5304254" y="12839"/>
                  <a:pt x="5303520" y="18288"/>
                </a:cubicBezTo>
                <a:cubicBezTo>
                  <a:pt x="5132450" y="501"/>
                  <a:pt x="4953391" y="18714"/>
                  <a:pt x="4746650" y="18288"/>
                </a:cubicBezTo>
                <a:cubicBezTo>
                  <a:pt x="4539909" y="17863"/>
                  <a:pt x="4361261" y="7168"/>
                  <a:pt x="4242816" y="18288"/>
                </a:cubicBezTo>
                <a:cubicBezTo>
                  <a:pt x="4124371" y="29408"/>
                  <a:pt x="3754907" y="21026"/>
                  <a:pt x="3526841" y="18288"/>
                </a:cubicBezTo>
                <a:cubicBezTo>
                  <a:pt x="3298775" y="15550"/>
                  <a:pt x="3164473" y="3913"/>
                  <a:pt x="2969971" y="18288"/>
                </a:cubicBezTo>
                <a:cubicBezTo>
                  <a:pt x="2775469" y="32664"/>
                  <a:pt x="2608536" y="2050"/>
                  <a:pt x="2253996" y="18288"/>
                </a:cubicBezTo>
                <a:cubicBezTo>
                  <a:pt x="1899456" y="34526"/>
                  <a:pt x="1752044" y="28789"/>
                  <a:pt x="1484986" y="18288"/>
                </a:cubicBezTo>
                <a:cubicBezTo>
                  <a:pt x="1217928" y="7788"/>
                  <a:pt x="1060609" y="-4784"/>
                  <a:pt x="875081" y="18288"/>
                </a:cubicBezTo>
                <a:cubicBezTo>
                  <a:pt x="689553" y="41360"/>
                  <a:pt x="188846" y="2522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303520" h="18288" stroke="0" extrusionOk="0">
                <a:moveTo>
                  <a:pt x="0" y="0"/>
                </a:moveTo>
                <a:cubicBezTo>
                  <a:pt x="181149" y="2038"/>
                  <a:pt x="442175" y="-27591"/>
                  <a:pt x="609905" y="0"/>
                </a:cubicBezTo>
                <a:cubicBezTo>
                  <a:pt x="777636" y="27591"/>
                  <a:pt x="947554" y="-24271"/>
                  <a:pt x="1113739" y="0"/>
                </a:cubicBezTo>
                <a:cubicBezTo>
                  <a:pt x="1279924" y="24271"/>
                  <a:pt x="1721318" y="-30891"/>
                  <a:pt x="1882750" y="0"/>
                </a:cubicBezTo>
                <a:cubicBezTo>
                  <a:pt x="2044182" y="30891"/>
                  <a:pt x="2270822" y="-14002"/>
                  <a:pt x="2492654" y="0"/>
                </a:cubicBezTo>
                <a:cubicBezTo>
                  <a:pt x="2714486" y="14002"/>
                  <a:pt x="2822632" y="27292"/>
                  <a:pt x="3102559" y="0"/>
                </a:cubicBezTo>
                <a:cubicBezTo>
                  <a:pt x="3382487" y="-27292"/>
                  <a:pt x="3489743" y="-31235"/>
                  <a:pt x="3871570" y="0"/>
                </a:cubicBezTo>
                <a:cubicBezTo>
                  <a:pt x="4253397" y="31235"/>
                  <a:pt x="4301475" y="22800"/>
                  <a:pt x="4428439" y="0"/>
                </a:cubicBezTo>
                <a:cubicBezTo>
                  <a:pt x="4555403" y="-22800"/>
                  <a:pt x="5018410" y="43534"/>
                  <a:pt x="5303520" y="0"/>
                </a:cubicBezTo>
                <a:cubicBezTo>
                  <a:pt x="5302837" y="5414"/>
                  <a:pt x="5302800" y="12510"/>
                  <a:pt x="5303520" y="18288"/>
                </a:cubicBezTo>
                <a:cubicBezTo>
                  <a:pt x="5082751" y="18456"/>
                  <a:pt x="4993374" y="24100"/>
                  <a:pt x="4746650" y="18288"/>
                </a:cubicBezTo>
                <a:cubicBezTo>
                  <a:pt x="4499926" y="12477"/>
                  <a:pt x="4368648" y="-7187"/>
                  <a:pt x="4083710" y="18288"/>
                </a:cubicBezTo>
                <a:cubicBezTo>
                  <a:pt x="3798772" y="43763"/>
                  <a:pt x="3729434" y="5501"/>
                  <a:pt x="3473806" y="18288"/>
                </a:cubicBezTo>
                <a:cubicBezTo>
                  <a:pt x="3218178" y="31075"/>
                  <a:pt x="3056855" y="30003"/>
                  <a:pt x="2704795" y="18288"/>
                </a:cubicBezTo>
                <a:cubicBezTo>
                  <a:pt x="2352735" y="6573"/>
                  <a:pt x="2319447" y="29257"/>
                  <a:pt x="1935785" y="18288"/>
                </a:cubicBezTo>
                <a:cubicBezTo>
                  <a:pt x="1552123" y="7320"/>
                  <a:pt x="1532619" y="-467"/>
                  <a:pt x="1378915" y="18288"/>
                </a:cubicBezTo>
                <a:cubicBezTo>
                  <a:pt x="1225211" y="37043"/>
                  <a:pt x="1038692" y="34308"/>
                  <a:pt x="715975" y="18288"/>
                </a:cubicBezTo>
                <a:cubicBezTo>
                  <a:pt x="393258" y="2268"/>
                  <a:pt x="303768" y="26944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265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9" name="Rectangle 2068">
            <a:extLst>
              <a:ext uri="{FF2B5EF4-FFF2-40B4-BE49-F238E27FC236}">
                <a16:creationId xmlns:a16="http://schemas.microsoft.com/office/drawing/2014/main" id="{6D22FA1E-E02A-4FC5-BBA6-577D6DA0C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71" name="Freeform: Shape 2070">
            <a:extLst>
              <a:ext uri="{FF2B5EF4-FFF2-40B4-BE49-F238E27FC236}">
                <a16:creationId xmlns:a16="http://schemas.microsoft.com/office/drawing/2014/main" id="{05D27520-F270-4F3D-A46E-76A337B6E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315529 w 12192000"/>
              <a:gd name="connsiteY0" fmla="*/ 4323896 h 6858000"/>
              <a:gd name="connsiteX1" fmla="*/ 6295588 w 12192000"/>
              <a:gd name="connsiteY1" fmla="*/ 4367579 h 6858000"/>
              <a:gd name="connsiteX2" fmla="*/ 6219229 w 12192000"/>
              <a:gd name="connsiteY2" fmla="*/ 4436818 h 6858000"/>
              <a:gd name="connsiteX3" fmla="*/ 6065687 w 12192000"/>
              <a:gd name="connsiteY3" fmla="*/ 4637204 h 6858000"/>
              <a:gd name="connsiteX4" fmla="*/ 5727387 w 12192000"/>
              <a:gd name="connsiteY4" fmla="*/ 5460076 h 6858000"/>
              <a:gd name="connsiteX5" fmla="*/ 5620972 w 12192000"/>
              <a:gd name="connsiteY5" fmla="*/ 5725836 h 6858000"/>
              <a:gd name="connsiteX6" fmla="*/ 5707795 w 12192000"/>
              <a:gd name="connsiteY6" fmla="*/ 5790089 h 6858000"/>
              <a:gd name="connsiteX7" fmla="*/ 5554627 w 12192000"/>
              <a:gd name="connsiteY7" fmla="*/ 6078873 h 6858000"/>
              <a:gd name="connsiteX8" fmla="*/ 5373489 w 12192000"/>
              <a:gd name="connsiteY8" fmla="*/ 6402408 h 6858000"/>
              <a:gd name="connsiteX9" fmla="*/ 5099999 w 12192000"/>
              <a:gd name="connsiteY9" fmla="*/ 6827527 h 6858000"/>
              <a:gd name="connsiteX10" fmla="*/ 5078133 w 12192000"/>
              <a:gd name="connsiteY10" fmla="*/ 6857998 h 6858000"/>
              <a:gd name="connsiteX11" fmla="*/ 9179960 w 12192000"/>
              <a:gd name="connsiteY11" fmla="*/ 6857998 h 6858000"/>
              <a:gd name="connsiteX12" fmla="*/ 9179960 w 12192000"/>
              <a:gd name="connsiteY12" fmla="*/ 4323896 h 6858000"/>
              <a:gd name="connsiteX13" fmla="*/ 0 w 12192000"/>
              <a:gd name="connsiteY13" fmla="*/ 0 h 6858000"/>
              <a:gd name="connsiteX14" fmla="*/ 5872711 w 12192000"/>
              <a:gd name="connsiteY14" fmla="*/ 0 h 6858000"/>
              <a:gd name="connsiteX15" fmla="*/ 5885421 w 12192000"/>
              <a:gd name="connsiteY15" fmla="*/ 20207 h 6858000"/>
              <a:gd name="connsiteX16" fmla="*/ 5925300 w 12192000"/>
              <a:gd name="connsiteY16" fmla="*/ 48911 h 6858000"/>
              <a:gd name="connsiteX17" fmla="*/ 5940039 w 12192000"/>
              <a:gd name="connsiteY17" fmla="*/ 101212 h 6858000"/>
              <a:gd name="connsiteX18" fmla="*/ 5969942 w 12192000"/>
              <a:gd name="connsiteY18" fmla="*/ 311282 h 6858000"/>
              <a:gd name="connsiteX19" fmla="*/ 5961238 w 12192000"/>
              <a:gd name="connsiteY19" fmla="*/ 357643 h 6858000"/>
              <a:gd name="connsiteX20" fmla="*/ 5917195 w 12192000"/>
              <a:gd name="connsiteY20" fmla="*/ 420369 h 6858000"/>
              <a:gd name="connsiteX21" fmla="*/ 5882753 w 12192000"/>
              <a:gd name="connsiteY21" fmla="*/ 556832 h 6858000"/>
              <a:gd name="connsiteX22" fmla="*/ 5814490 w 12192000"/>
              <a:gd name="connsiteY22" fmla="*/ 757416 h 6858000"/>
              <a:gd name="connsiteX23" fmla="*/ 5780064 w 12192000"/>
              <a:gd name="connsiteY23" fmla="*/ 817804 h 6858000"/>
              <a:gd name="connsiteX24" fmla="*/ 5808232 w 12192000"/>
              <a:gd name="connsiteY24" fmla="*/ 850533 h 6858000"/>
              <a:gd name="connsiteX25" fmla="*/ 5906473 w 12192000"/>
              <a:gd name="connsiteY25" fmla="*/ 1076571 h 6858000"/>
              <a:gd name="connsiteX26" fmla="*/ 5778623 w 12192000"/>
              <a:gd name="connsiteY26" fmla="*/ 1369280 h 6858000"/>
              <a:gd name="connsiteX27" fmla="*/ 5710841 w 12192000"/>
              <a:gd name="connsiteY27" fmla="*/ 1462628 h 6858000"/>
              <a:gd name="connsiteX28" fmla="*/ 5846774 w 12192000"/>
              <a:gd name="connsiteY28" fmla="*/ 1455933 h 6858000"/>
              <a:gd name="connsiteX29" fmla="*/ 5897329 w 12192000"/>
              <a:gd name="connsiteY29" fmla="*/ 1553073 h 6858000"/>
              <a:gd name="connsiteX30" fmla="*/ 5919735 w 12192000"/>
              <a:gd name="connsiteY30" fmla="*/ 1602736 h 6858000"/>
              <a:gd name="connsiteX31" fmla="*/ 6057874 w 12192000"/>
              <a:gd name="connsiteY31" fmla="*/ 1910648 h 6858000"/>
              <a:gd name="connsiteX32" fmla="*/ 6039719 w 12192000"/>
              <a:gd name="connsiteY32" fmla="*/ 2010547 h 6858000"/>
              <a:gd name="connsiteX33" fmla="*/ 5841713 w 12192000"/>
              <a:gd name="connsiteY33" fmla="*/ 2520599 h 6858000"/>
              <a:gd name="connsiteX34" fmla="*/ 6071734 w 12192000"/>
              <a:gd name="connsiteY34" fmla="*/ 2593468 h 6858000"/>
              <a:gd name="connsiteX35" fmla="*/ 6092050 w 12192000"/>
              <a:gd name="connsiteY35" fmla="*/ 2806646 h 6858000"/>
              <a:gd name="connsiteX36" fmla="*/ 6215122 w 12192000"/>
              <a:gd name="connsiteY36" fmla="*/ 3021197 h 6858000"/>
              <a:gd name="connsiteX37" fmla="*/ 6338100 w 12192000"/>
              <a:gd name="connsiteY37" fmla="*/ 3178087 h 6858000"/>
              <a:gd name="connsiteX38" fmla="*/ 6343927 w 12192000"/>
              <a:gd name="connsiteY38" fmla="*/ 3194685 h 6858000"/>
              <a:gd name="connsiteX39" fmla="*/ 6343850 w 12192000"/>
              <a:gd name="connsiteY39" fmla="*/ 3201174 h 6858000"/>
              <a:gd name="connsiteX40" fmla="*/ 6366375 w 12192000"/>
              <a:gd name="connsiteY40" fmla="*/ 3271251 h 6858000"/>
              <a:gd name="connsiteX41" fmla="*/ 6369430 w 12192000"/>
              <a:gd name="connsiteY41" fmla="*/ 3276240 h 6858000"/>
              <a:gd name="connsiteX42" fmla="*/ 6392405 w 12192000"/>
              <a:gd name="connsiteY42" fmla="*/ 3360437 h 6858000"/>
              <a:gd name="connsiteX43" fmla="*/ 6397993 w 12192000"/>
              <a:gd name="connsiteY43" fmla="*/ 3390203 h 6858000"/>
              <a:gd name="connsiteX44" fmla="*/ 6394652 w 12192000"/>
              <a:gd name="connsiteY44" fmla="*/ 3402205 h 6858000"/>
              <a:gd name="connsiteX45" fmla="*/ 6366662 w 12192000"/>
              <a:gd name="connsiteY45" fmla="*/ 3442044 h 6858000"/>
              <a:gd name="connsiteX46" fmla="*/ 6320915 w 12192000"/>
              <a:gd name="connsiteY46" fmla="*/ 3701547 h 6858000"/>
              <a:gd name="connsiteX47" fmla="*/ 6364618 w 12192000"/>
              <a:gd name="connsiteY47" fmla="*/ 3743844 h 6858000"/>
              <a:gd name="connsiteX48" fmla="*/ 6370409 w 12192000"/>
              <a:gd name="connsiteY48" fmla="*/ 3754454 h 6858000"/>
              <a:gd name="connsiteX49" fmla="*/ 6373773 w 12192000"/>
              <a:gd name="connsiteY49" fmla="*/ 3768237 h 6858000"/>
              <a:gd name="connsiteX50" fmla="*/ 6375298 w 12192000"/>
              <a:gd name="connsiteY50" fmla="*/ 3796540 h 6858000"/>
              <a:gd name="connsiteX51" fmla="*/ 6253487 w 12192000"/>
              <a:gd name="connsiteY51" fmla="*/ 3856948 h 6858000"/>
              <a:gd name="connsiteX52" fmla="*/ 6385416 w 12192000"/>
              <a:gd name="connsiteY52" fmla="*/ 4014409 h 6858000"/>
              <a:gd name="connsiteX53" fmla="*/ 6374795 w 12192000"/>
              <a:gd name="connsiteY53" fmla="*/ 4038554 h 6858000"/>
              <a:gd name="connsiteX54" fmla="*/ 6351015 w 12192000"/>
              <a:gd name="connsiteY54" fmla="*/ 4150489 h 6858000"/>
              <a:gd name="connsiteX55" fmla="*/ 6340821 w 12192000"/>
              <a:gd name="connsiteY55" fmla="*/ 4212706 h 6858000"/>
              <a:gd name="connsiteX56" fmla="*/ 12191999 w 12192000"/>
              <a:gd name="connsiteY56" fmla="*/ 4212706 h 6858000"/>
              <a:gd name="connsiteX57" fmla="*/ 12191999 w 12192000"/>
              <a:gd name="connsiteY57" fmla="*/ 0 h 6858000"/>
              <a:gd name="connsiteX58" fmla="*/ 12192000 w 12192000"/>
              <a:gd name="connsiteY58" fmla="*/ 0 h 6858000"/>
              <a:gd name="connsiteX59" fmla="*/ 12192000 w 12192000"/>
              <a:gd name="connsiteY59" fmla="*/ 6858000 h 6858000"/>
              <a:gd name="connsiteX60" fmla="*/ 12191999 w 12192000"/>
              <a:gd name="connsiteY60" fmla="*/ 6858000 h 6858000"/>
              <a:gd name="connsiteX61" fmla="*/ 12191999 w 12192000"/>
              <a:gd name="connsiteY61" fmla="*/ 4323902 h 6858000"/>
              <a:gd name="connsiteX62" fmla="*/ 9307672 w 12192000"/>
              <a:gd name="connsiteY62" fmla="*/ 4323902 h 6858000"/>
              <a:gd name="connsiteX63" fmla="*/ 9307672 w 12192000"/>
              <a:gd name="connsiteY63" fmla="*/ 6858000 h 6858000"/>
              <a:gd name="connsiteX64" fmla="*/ 0 w 12192000"/>
              <a:gd name="connsiteY6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2192000" h="6858000">
                <a:moveTo>
                  <a:pt x="6315529" y="4323896"/>
                </a:moveTo>
                <a:lnTo>
                  <a:pt x="6295588" y="4367579"/>
                </a:lnTo>
                <a:cubicBezTo>
                  <a:pt x="6278024" y="4397022"/>
                  <a:pt x="6253813" y="4421099"/>
                  <a:pt x="6219229" y="4436818"/>
                </a:cubicBezTo>
                <a:cubicBezTo>
                  <a:pt x="6148079" y="4469666"/>
                  <a:pt x="6116436" y="4572066"/>
                  <a:pt x="6065687" y="4637204"/>
                </a:cubicBezTo>
                <a:cubicBezTo>
                  <a:pt x="5888713" y="4862696"/>
                  <a:pt x="5773979" y="5125824"/>
                  <a:pt x="5727387" y="5460076"/>
                </a:cubicBezTo>
                <a:cubicBezTo>
                  <a:pt x="5714326" y="5552523"/>
                  <a:pt x="5656974" y="5638673"/>
                  <a:pt x="5620972" y="5725836"/>
                </a:cubicBezTo>
                <a:cubicBezTo>
                  <a:pt x="5641553" y="5779043"/>
                  <a:pt x="5738619" y="5631221"/>
                  <a:pt x="5707795" y="5790089"/>
                </a:cubicBezTo>
                <a:cubicBezTo>
                  <a:pt x="5684453" y="5909876"/>
                  <a:pt x="5617437" y="5996827"/>
                  <a:pt x="5554627" y="6078873"/>
                </a:cubicBezTo>
                <a:cubicBezTo>
                  <a:pt x="5482491" y="6172498"/>
                  <a:pt x="5402203" y="6253366"/>
                  <a:pt x="5373489" y="6402408"/>
                </a:cubicBezTo>
                <a:cubicBezTo>
                  <a:pt x="5371924" y="6410357"/>
                  <a:pt x="5276557" y="6577417"/>
                  <a:pt x="5099999" y="6827527"/>
                </a:cubicBezTo>
                <a:lnTo>
                  <a:pt x="5078133" y="6857998"/>
                </a:lnTo>
                <a:lnTo>
                  <a:pt x="9179960" y="6857998"/>
                </a:lnTo>
                <a:lnTo>
                  <a:pt x="9179960" y="4323896"/>
                </a:lnTo>
                <a:close/>
                <a:moveTo>
                  <a:pt x="0" y="0"/>
                </a:moveTo>
                <a:lnTo>
                  <a:pt x="5872711" y="0"/>
                </a:lnTo>
                <a:lnTo>
                  <a:pt x="5885421" y="20207"/>
                </a:lnTo>
                <a:cubicBezTo>
                  <a:pt x="5896481" y="32882"/>
                  <a:pt x="5909484" y="42864"/>
                  <a:pt x="5925300" y="48911"/>
                </a:cubicBezTo>
                <a:cubicBezTo>
                  <a:pt x="5940498" y="54526"/>
                  <a:pt x="5945509" y="75042"/>
                  <a:pt x="5940039" y="101212"/>
                </a:cubicBezTo>
                <a:cubicBezTo>
                  <a:pt x="5921950" y="187894"/>
                  <a:pt x="5936667" y="254951"/>
                  <a:pt x="5969942" y="311282"/>
                </a:cubicBezTo>
                <a:cubicBezTo>
                  <a:pt x="5981709" y="330926"/>
                  <a:pt x="5977292" y="344422"/>
                  <a:pt x="5961238" y="357643"/>
                </a:cubicBezTo>
                <a:cubicBezTo>
                  <a:pt x="5942802" y="372223"/>
                  <a:pt x="5928461" y="393565"/>
                  <a:pt x="5917195" y="420369"/>
                </a:cubicBezTo>
                <a:cubicBezTo>
                  <a:pt x="5898701" y="463685"/>
                  <a:pt x="5889992" y="510050"/>
                  <a:pt x="5882753" y="556832"/>
                </a:cubicBezTo>
                <a:cubicBezTo>
                  <a:pt x="5871511" y="630206"/>
                  <a:pt x="5858246" y="700969"/>
                  <a:pt x="5814490" y="757416"/>
                </a:cubicBezTo>
                <a:cubicBezTo>
                  <a:pt x="5801465" y="774559"/>
                  <a:pt x="5791019" y="796511"/>
                  <a:pt x="5780064" y="817804"/>
                </a:cubicBezTo>
                <a:cubicBezTo>
                  <a:pt x="5783558" y="836359"/>
                  <a:pt x="5792196" y="849005"/>
                  <a:pt x="5808232" y="850533"/>
                </a:cubicBezTo>
                <a:cubicBezTo>
                  <a:pt x="5910296" y="860624"/>
                  <a:pt x="5905771" y="962632"/>
                  <a:pt x="5906473" y="1076571"/>
                </a:cubicBezTo>
                <a:cubicBezTo>
                  <a:pt x="5907545" y="1217584"/>
                  <a:pt x="5849973" y="1296799"/>
                  <a:pt x="5778623" y="1369280"/>
                </a:cubicBezTo>
                <a:cubicBezTo>
                  <a:pt x="5754207" y="1393852"/>
                  <a:pt x="5718605" y="1401742"/>
                  <a:pt x="5710841" y="1462628"/>
                </a:cubicBezTo>
                <a:cubicBezTo>
                  <a:pt x="5753463" y="1508141"/>
                  <a:pt x="5802053" y="1451295"/>
                  <a:pt x="5846774" y="1455933"/>
                </a:cubicBezTo>
                <a:cubicBezTo>
                  <a:pt x="5883727" y="1460129"/>
                  <a:pt x="5943609" y="1438568"/>
                  <a:pt x="5897329" y="1553073"/>
                </a:cubicBezTo>
                <a:cubicBezTo>
                  <a:pt x="5883856" y="1586627"/>
                  <a:pt x="5901366" y="1604100"/>
                  <a:pt x="5919735" y="1602736"/>
                </a:cubicBezTo>
                <a:cubicBezTo>
                  <a:pt x="6068526" y="1589022"/>
                  <a:pt x="6006837" y="1813624"/>
                  <a:pt x="6057874" y="1910648"/>
                </a:cubicBezTo>
                <a:cubicBezTo>
                  <a:pt x="6072264" y="1936644"/>
                  <a:pt x="6059978" y="1992417"/>
                  <a:pt x="6039719" y="2010547"/>
                </a:cubicBezTo>
                <a:cubicBezTo>
                  <a:pt x="5911143" y="2127229"/>
                  <a:pt x="5899692" y="2331836"/>
                  <a:pt x="5841713" y="2520599"/>
                </a:cubicBezTo>
                <a:cubicBezTo>
                  <a:pt x="5912636" y="2572423"/>
                  <a:pt x="5995799" y="2566926"/>
                  <a:pt x="6071734" y="2593468"/>
                </a:cubicBezTo>
                <a:cubicBezTo>
                  <a:pt x="6150607" y="2620843"/>
                  <a:pt x="6151703" y="2655507"/>
                  <a:pt x="6092050" y="2806646"/>
                </a:cubicBezTo>
                <a:cubicBezTo>
                  <a:pt x="6259331" y="2795420"/>
                  <a:pt x="6259331" y="2795420"/>
                  <a:pt x="6215122" y="3021197"/>
                </a:cubicBezTo>
                <a:cubicBezTo>
                  <a:pt x="6259035" y="3016573"/>
                  <a:pt x="6302431" y="3085300"/>
                  <a:pt x="6338100" y="3178087"/>
                </a:cubicBezTo>
                <a:lnTo>
                  <a:pt x="6343927" y="3194685"/>
                </a:lnTo>
                <a:lnTo>
                  <a:pt x="6343850" y="3201174"/>
                </a:lnTo>
                <a:cubicBezTo>
                  <a:pt x="6346866" y="3232770"/>
                  <a:pt x="6355995" y="3253323"/>
                  <a:pt x="6366375" y="3271251"/>
                </a:cubicBezTo>
                <a:lnTo>
                  <a:pt x="6369430" y="3276240"/>
                </a:lnTo>
                <a:lnTo>
                  <a:pt x="6392405" y="3360437"/>
                </a:lnTo>
                <a:lnTo>
                  <a:pt x="6397993" y="3390203"/>
                </a:lnTo>
                <a:lnTo>
                  <a:pt x="6394652" y="3402205"/>
                </a:lnTo>
                <a:cubicBezTo>
                  <a:pt x="6388505" y="3414621"/>
                  <a:pt x="6379344" y="3427747"/>
                  <a:pt x="6366662" y="3442044"/>
                </a:cubicBezTo>
                <a:cubicBezTo>
                  <a:pt x="6239481" y="3584662"/>
                  <a:pt x="6224938" y="3605480"/>
                  <a:pt x="6320915" y="3701547"/>
                </a:cubicBezTo>
                <a:lnTo>
                  <a:pt x="6364618" y="3743844"/>
                </a:lnTo>
                <a:lnTo>
                  <a:pt x="6370409" y="3754454"/>
                </a:lnTo>
                <a:lnTo>
                  <a:pt x="6373773" y="3768237"/>
                </a:lnTo>
                <a:cubicBezTo>
                  <a:pt x="6374277" y="3777528"/>
                  <a:pt x="6374207" y="3788146"/>
                  <a:pt x="6375298" y="3796540"/>
                </a:cubicBezTo>
                <a:cubicBezTo>
                  <a:pt x="6339717" y="3831045"/>
                  <a:pt x="6294642" y="3774365"/>
                  <a:pt x="6253487" y="3856948"/>
                </a:cubicBezTo>
                <a:lnTo>
                  <a:pt x="6385416" y="4014409"/>
                </a:lnTo>
                <a:lnTo>
                  <a:pt x="6374795" y="4038554"/>
                </a:lnTo>
                <a:cubicBezTo>
                  <a:pt x="6363579" y="4073249"/>
                  <a:pt x="6356895" y="4111559"/>
                  <a:pt x="6351015" y="4150489"/>
                </a:cubicBezTo>
                <a:lnTo>
                  <a:pt x="6340821" y="4212706"/>
                </a:lnTo>
                <a:lnTo>
                  <a:pt x="12191999" y="4212706"/>
                </a:lnTo>
                <a:lnTo>
                  <a:pt x="1219199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12191999" y="6858000"/>
                </a:lnTo>
                <a:lnTo>
                  <a:pt x="12191999" y="4323902"/>
                </a:lnTo>
                <a:lnTo>
                  <a:pt x="9307672" y="4323902"/>
                </a:lnTo>
                <a:lnTo>
                  <a:pt x="930767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05354A-5D7D-5E39-C98C-9F5CE34AA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347949" cy="2137273"/>
          </a:xfrm>
        </p:spPr>
        <p:txBody>
          <a:bodyPr anchor="b">
            <a:normAutofit/>
          </a:bodyPr>
          <a:lstStyle/>
          <a:p>
            <a:r>
              <a:rPr lang="en-US"/>
              <a:t>A bit about me..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F5B443-C0AB-034C-1CA7-E08D4BDDC6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81785"/>
            <a:ext cx="4347948" cy="3495178"/>
          </a:xfrm>
        </p:spPr>
        <p:txBody>
          <a:bodyPr>
            <a:normAutofit/>
          </a:bodyPr>
          <a:lstStyle/>
          <a:p>
            <a:r>
              <a:rPr lang="en-US"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Erin Carson</a:t>
            </a:r>
          </a:p>
          <a:p>
            <a:r>
              <a:rPr lang="en-US"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1st year at A.P.S. </a:t>
            </a:r>
          </a:p>
          <a:p>
            <a:r>
              <a:rPr lang="en-US"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Studied Sports Studies at University of Stirling then PGCE Primary at Ulster University </a:t>
            </a:r>
          </a:p>
          <a:p>
            <a:r>
              <a:rPr lang="en-US"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Particular interest in PE and Sport</a:t>
            </a:r>
          </a:p>
        </p:txBody>
      </p:sp>
      <p:pic>
        <p:nvPicPr>
          <p:cNvPr id="4" name="Picture 2" descr="Welcome events | Student life ...">
            <a:extLst>
              <a:ext uri="{FF2B5EF4-FFF2-40B4-BE49-F238E27FC236}">
                <a16:creationId xmlns:a16="http://schemas.microsoft.com/office/drawing/2014/main" id="{B6F618F4-5E98-0D7B-CF16-47891CCBC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309" y="675038"/>
            <a:ext cx="4797354" cy="297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versity of Stirling | University ...">
            <a:extLst>
              <a:ext uri="{FF2B5EF4-FFF2-40B4-BE49-F238E27FC236}">
                <a16:creationId xmlns:a16="http://schemas.microsoft.com/office/drawing/2014/main" id="{8705525C-9864-0ABC-7136-7052D8321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97433" y="4721053"/>
            <a:ext cx="2513506" cy="151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Ulster University - Cumulus Association">
            <a:extLst>
              <a:ext uri="{FF2B5EF4-FFF2-40B4-BE49-F238E27FC236}">
                <a16:creationId xmlns:a16="http://schemas.microsoft.com/office/drawing/2014/main" id="{02413653-CE0B-83F7-C6F3-377327128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56412" y="4680976"/>
            <a:ext cx="2183079" cy="160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882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2B933A-9AFE-9317-931F-E470DFCAC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pPr algn="ctr"/>
            <a:r>
              <a:rPr lang="en-US" sz="8000" dirty="0">
                <a:solidFill>
                  <a:srgbClr val="FFFFFF"/>
                </a:solidFill>
              </a:rPr>
              <a:t>P2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BB110-E411-F2AE-0BF3-54333BD0F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650773" cy="421293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b="0" i="0" dirty="0">
                <a:solidFill>
                  <a:srgbClr val="515A61"/>
                </a:solidFill>
                <a:effectLst/>
                <a:latin typeface="roboto" panose="02000000000000000000" pitchFamily="2" charset="0"/>
              </a:rPr>
              <a:t>“Primary school Years 1 and 2 make up the Foundation Stage. Children build on the learning experiences that they bring to school from home and/or pre-school. </a:t>
            </a:r>
            <a:r>
              <a:rPr lang="en-GB" b="0" i="0" dirty="0">
                <a:solidFill>
                  <a:srgbClr val="515A61"/>
                </a:solidFill>
                <a:effectLst/>
                <a:highlight>
                  <a:srgbClr val="C0C0C0"/>
                </a:highlight>
                <a:latin typeface="roboto" panose="02000000000000000000" pitchFamily="2" charset="0"/>
              </a:rPr>
              <a:t>They learn through well-planned, challenging play </a:t>
            </a:r>
            <a:r>
              <a:rPr lang="en-GB" b="0" i="0" dirty="0">
                <a:solidFill>
                  <a:srgbClr val="515A61"/>
                </a:solidFill>
                <a:effectLst/>
                <a:latin typeface="roboto" panose="02000000000000000000" pitchFamily="2" charset="0"/>
              </a:rPr>
              <a:t>that develops their interests, curiosity and creativity.”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96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AA9DD0-52DC-4957-DFDC-8281C15B2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Key Areas of Learning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AD46772-EECF-60F8-9131-E34EFF6CCECD}"/>
              </a:ext>
            </a:extLst>
          </p:cNvPr>
          <p:cNvSpPr/>
          <p:nvPr/>
        </p:nvSpPr>
        <p:spPr>
          <a:xfrm>
            <a:off x="328612" y="2347414"/>
            <a:ext cx="3786188" cy="343902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u="sng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Literacy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Focus on developing language and literacy skills; 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RWI phonics programme (yellow sounds book);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Guided Reading using Storyworld scheme.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0B37919-DF03-6BD7-1E6D-E1C3FF6D1FCD}"/>
              </a:ext>
            </a:extLst>
          </p:cNvPr>
          <p:cNvSpPr/>
          <p:nvPr/>
        </p:nvSpPr>
        <p:spPr>
          <a:xfrm>
            <a:off x="8210550" y="2347414"/>
            <a:ext cx="3786188" cy="343902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u="sng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Numeracy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Focus on developing understanding of numbers up to 20;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Addition &amp; Subtraction within 10 and beyond;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2D and 3D shape;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Measures;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Handling Data.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62B7CB2-B4A0-1613-273A-E58382CD3BFE}"/>
              </a:ext>
            </a:extLst>
          </p:cNvPr>
          <p:cNvSpPr/>
          <p:nvPr/>
        </p:nvSpPr>
        <p:spPr>
          <a:xfrm>
            <a:off x="4232148" y="2533151"/>
            <a:ext cx="3845054" cy="343902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u="sng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World Around Us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Me and My Senses;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Food, Glorious Food;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Pirates;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Houses &amp; Homes;</a:t>
            </a:r>
          </a:p>
          <a:p>
            <a:pPr marL="285750" indent="-285750" algn="ctr">
              <a:buFont typeface="Wingdings" pitchFamily="2" charset="2"/>
              <a:buChar char="Ø"/>
            </a:pPr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Outdoors. </a:t>
            </a:r>
          </a:p>
          <a:p>
            <a:pPr marL="285750" indent="-285750" algn="ctr">
              <a:buFont typeface="Wingdings" pitchFamily="2" charset="2"/>
              <a:buChar char="Ø"/>
            </a:pPr>
            <a:endParaRPr lang="en-US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19327F0-C1A8-482A-CAA1-1F14AE587313}"/>
              </a:ext>
            </a:extLst>
          </p:cNvPr>
          <p:cNvSpPr/>
          <p:nvPr/>
        </p:nvSpPr>
        <p:spPr>
          <a:xfrm>
            <a:off x="2221706" y="6093619"/>
            <a:ext cx="7386638" cy="5715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Other Areas of Learning: RE, PDMU, The Arts, PE, ICT.   </a:t>
            </a:r>
          </a:p>
        </p:txBody>
      </p:sp>
    </p:spTree>
    <p:extLst>
      <p:ext uri="{BB962C8B-B14F-4D97-AF65-F5344CB8AC3E}">
        <p14:creationId xmlns:p14="http://schemas.microsoft.com/office/powerpoint/2010/main" val="5073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107C65-326D-B784-9BEC-7E283D6FB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What your child will need..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 descr="Pencil outline">
            <a:extLst>
              <a:ext uri="{FF2B5EF4-FFF2-40B4-BE49-F238E27FC236}">
                <a16:creationId xmlns:a16="http://schemas.microsoft.com/office/drawing/2014/main" id="{6356E153-71B3-B182-3D9F-38DFCA934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4004" y="4370154"/>
            <a:ext cx="1544871" cy="1544871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3D61C38-653E-15D9-6DD8-3248242EF685}"/>
              </a:ext>
            </a:extLst>
          </p:cNvPr>
          <p:cNvSpPr/>
          <p:nvPr/>
        </p:nvSpPr>
        <p:spPr>
          <a:xfrm>
            <a:off x="4087163" y="3573760"/>
            <a:ext cx="6153967" cy="315277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0000" algn="ctr"/>
            <a:r>
              <a:rPr lang="en-US" b="1" i="1" dirty="0">
                <a:solidFill>
                  <a:schemeClr val="accent4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Important details:</a:t>
            </a: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Dinner money: School Money app – to be paid by Sunday for week ahead</a:t>
            </a: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Please ensure their folder is packed every day;</a:t>
            </a: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Consider packing break items that your child can open themselves </a:t>
            </a:r>
            <a:r>
              <a:rPr lang="en-US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(grapes);</a:t>
            </a:r>
            <a:endParaRPr lang="en-US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q"/>
            </a:pPr>
            <a:r>
              <a:rPr lang="en-US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Please ensure belongings are named!</a:t>
            </a:r>
          </a:p>
          <a:p>
            <a:pPr algn="ctr"/>
            <a:endParaRPr lang="en-US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3" name="Folded Corner 12">
            <a:extLst>
              <a:ext uri="{FF2B5EF4-FFF2-40B4-BE49-F238E27FC236}">
                <a16:creationId xmlns:a16="http://schemas.microsoft.com/office/drawing/2014/main" id="{AD57086A-D322-77F3-8CF3-85BE8CD6B66C}"/>
              </a:ext>
            </a:extLst>
          </p:cNvPr>
          <p:cNvSpPr/>
          <p:nvPr/>
        </p:nvSpPr>
        <p:spPr>
          <a:xfrm>
            <a:off x="4641599" y="165695"/>
            <a:ext cx="3916613" cy="3152774"/>
          </a:xfrm>
          <a:prstGeom prst="foldedCorner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0000" algn="ctr">
              <a:lnSpc>
                <a:spcPct val="150000"/>
              </a:lnSpc>
            </a:pPr>
            <a:r>
              <a:rPr lang="en-US" b="1" i="1" dirty="0">
                <a:solidFill>
                  <a:schemeClr val="accent4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 stay in school:</a:t>
            </a: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Stationery;</a:t>
            </a: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Water bottle (water only during day);</a:t>
            </a: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Wellies;</a:t>
            </a:r>
          </a:p>
          <a:p>
            <a:pPr marL="450000" indent="-285750"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PE shoes / gutties </a:t>
            </a:r>
          </a:p>
          <a:p>
            <a:pPr marL="450000" algn="ctr">
              <a:lnSpc>
                <a:spcPct val="150000"/>
              </a:lnSpc>
            </a:pPr>
            <a:r>
              <a:rPr lang="en-US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     (don’t change for PE).  </a:t>
            </a:r>
          </a:p>
        </p:txBody>
      </p:sp>
      <p:pic>
        <p:nvPicPr>
          <p:cNvPr id="3074" name="Picture 2" descr="Classic Wellies Red">
            <a:extLst>
              <a:ext uri="{FF2B5EF4-FFF2-40B4-BE49-F238E27FC236}">
                <a16:creationId xmlns:a16="http://schemas.microsoft.com/office/drawing/2014/main" id="{B91B8A66-AC96-96EB-9A25-675D76D72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539" y="111445"/>
            <a:ext cx="1845943" cy="184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12,900+ Rubber Pencil Stock Photos, Pictures &amp; Royalty-Free Images - iStock  | Eraser, Pencil knot, Flexible">
            <a:extLst>
              <a:ext uri="{FF2B5EF4-FFF2-40B4-BE49-F238E27FC236}">
                <a16:creationId xmlns:a16="http://schemas.microsoft.com/office/drawing/2014/main" id="{27D65A4B-C57C-DF01-31DF-445D684B7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1130" y="1742082"/>
            <a:ext cx="1700212" cy="170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67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id="{EAE48C4B-3A90-42C3-BA00-6092B4771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E6EAC50-71E1-3BB9-9C9A-8D1723F66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329184"/>
            <a:ext cx="6894576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Class Expectations</a:t>
            </a:r>
          </a:p>
        </p:txBody>
      </p:sp>
      <p:pic>
        <p:nvPicPr>
          <p:cNvPr id="1030" name="Picture 6" descr="Kindness Vector Art, Icons, and ...">
            <a:extLst>
              <a:ext uri="{FF2B5EF4-FFF2-40B4-BE49-F238E27FC236}">
                <a16:creationId xmlns:a16="http://schemas.microsoft.com/office/drawing/2014/main" id="{59BA1813-0409-5EC8-1FAD-4F5B3971E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3" r="10418" b="1"/>
          <a:stretch>
            <a:fillRect/>
          </a:stretch>
        </p:blipFill>
        <p:spPr bwMode="auto">
          <a:xfrm>
            <a:off x="20" y="10"/>
            <a:ext cx="4041316" cy="4193753"/>
          </a:xfrm>
          <a:custGeom>
            <a:avLst/>
            <a:gdLst/>
            <a:ahLst/>
            <a:cxnLst/>
            <a:rect l="l" t="t" r="r" b="b"/>
            <a:pathLst>
              <a:path w="4041336" h="4193763">
                <a:moveTo>
                  <a:pt x="0" y="0"/>
                </a:moveTo>
                <a:lnTo>
                  <a:pt x="4019848" y="0"/>
                </a:lnTo>
                <a:lnTo>
                  <a:pt x="4021195" y="11419"/>
                </a:lnTo>
                <a:cubicBezTo>
                  <a:pt x="4036145" y="95184"/>
                  <a:pt x="4033611" y="180091"/>
                  <a:pt x="4037665" y="264364"/>
                </a:cubicBezTo>
                <a:cubicBezTo>
                  <a:pt x="4042480" y="367421"/>
                  <a:pt x="4036399" y="470858"/>
                  <a:pt x="4034118" y="574168"/>
                </a:cubicBezTo>
                <a:cubicBezTo>
                  <a:pt x="4032344" y="662121"/>
                  <a:pt x="4023602" y="749948"/>
                  <a:pt x="4026263" y="838028"/>
                </a:cubicBezTo>
                <a:cubicBezTo>
                  <a:pt x="4026453" y="841074"/>
                  <a:pt x="4026453" y="844120"/>
                  <a:pt x="4026263" y="847166"/>
                </a:cubicBezTo>
                <a:cubicBezTo>
                  <a:pt x="4018154" y="944003"/>
                  <a:pt x="4018154" y="1041348"/>
                  <a:pt x="4026263" y="1138186"/>
                </a:cubicBezTo>
                <a:cubicBezTo>
                  <a:pt x="4028835" y="1178494"/>
                  <a:pt x="4028113" y="1218943"/>
                  <a:pt x="4024109" y="1259137"/>
                </a:cubicBezTo>
                <a:cubicBezTo>
                  <a:pt x="4020308" y="1310285"/>
                  <a:pt x="4008145" y="1362194"/>
                  <a:pt x="4016887" y="1412960"/>
                </a:cubicBezTo>
                <a:cubicBezTo>
                  <a:pt x="4022576" y="1454780"/>
                  <a:pt x="4025705" y="1496916"/>
                  <a:pt x="4026263" y="1539116"/>
                </a:cubicBezTo>
                <a:cubicBezTo>
                  <a:pt x="4030697" y="1633542"/>
                  <a:pt x="4026516" y="1728475"/>
                  <a:pt x="4024869" y="1823155"/>
                </a:cubicBezTo>
                <a:cubicBezTo>
                  <a:pt x="4023095" y="1933446"/>
                  <a:pt x="4025883" y="2043737"/>
                  <a:pt x="4017014" y="2154154"/>
                </a:cubicBezTo>
                <a:cubicBezTo>
                  <a:pt x="4012136" y="2243351"/>
                  <a:pt x="4012136" y="2332751"/>
                  <a:pt x="4017014" y="2421948"/>
                </a:cubicBezTo>
                <a:cubicBezTo>
                  <a:pt x="4019421" y="2503683"/>
                  <a:pt x="4031711" y="2584656"/>
                  <a:pt x="4029684" y="2667279"/>
                </a:cubicBezTo>
                <a:cubicBezTo>
                  <a:pt x="4027276" y="2763608"/>
                  <a:pt x="4015874" y="2859684"/>
                  <a:pt x="4019421" y="2956268"/>
                </a:cubicBezTo>
                <a:cubicBezTo>
                  <a:pt x="4021068" y="3002339"/>
                  <a:pt x="4021195" y="3048410"/>
                  <a:pt x="4022082" y="3094480"/>
                </a:cubicBezTo>
                <a:cubicBezTo>
                  <a:pt x="4023222" y="3149943"/>
                  <a:pt x="4033231" y="3205278"/>
                  <a:pt x="4027656" y="3260614"/>
                </a:cubicBezTo>
                <a:cubicBezTo>
                  <a:pt x="4018408" y="3352883"/>
                  <a:pt x="3994462" y="3443628"/>
                  <a:pt x="4009412" y="3538181"/>
                </a:cubicBezTo>
                <a:cubicBezTo>
                  <a:pt x="4017647" y="3590217"/>
                  <a:pt x="4026896" y="3642380"/>
                  <a:pt x="4031711" y="3694923"/>
                </a:cubicBezTo>
                <a:cubicBezTo>
                  <a:pt x="4035892" y="3741882"/>
                  <a:pt x="4046407" y="3789603"/>
                  <a:pt x="4038425" y="3836308"/>
                </a:cubicBezTo>
                <a:cubicBezTo>
                  <a:pt x="4031584" y="3876287"/>
                  <a:pt x="4035131" y="3916266"/>
                  <a:pt x="4029810" y="3956245"/>
                </a:cubicBezTo>
                <a:cubicBezTo>
                  <a:pt x="4022842" y="4008661"/>
                  <a:pt x="4019168" y="4061966"/>
                  <a:pt x="4013847" y="4114764"/>
                </a:cubicBezTo>
                <a:lnTo>
                  <a:pt x="4010970" y="4161894"/>
                </a:lnTo>
                <a:lnTo>
                  <a:pt x="4002764" y="4161042"/>
                </a:lnTo>
                <a:cubicBezTo>
                  <a:pt x="3957904" y="4159210"/>
                  <a:pt x="3912934" y="4160186"/>
                  <a:pt x="3868108" y="4163980"/>
                </a:cubicBezTo>
                <a:cubicBezTo>
                  <a:pt x="3637072" y="4178737"/>
                  <a:pt x="3405779" y="4172076"/>
                  <a:pt x="3174741" y="4175341"/>
                </a:cubicBezTo>
                <a:cubicBezTo>
                  <a:pt x="2865668" y="4179782"/>
                  <a:pt x="2556851" y="4168420"/>
                  <a:pt x="2247906" y="4167376"/>
                </a:cubicBezTo>
                <a:cubicBezTo>
                  <a:pt x="2184582" y="4167115"/>
                  <a:pt x="2121002" y="4170510"/>
                  <a:pt x="2057934" y="4175733"/>
                </a:cubicBezTo>
                <a:cubicBezTo>
                  <a:pt x="1970560" y="4182786"/>
                  <a:pt x="1884336" y="4173905"/>
                  <a:pt x="1797729" y="4165547"/>
                </a:cubicBezTo>
                <a:cubicBezTo>
                  <a:pt x="1693340" y="4155492"/>
                  <a:pt x="1589207" y="4164372"/>
                  <a:pt x="1485458" y="4175995"/>
                </a:cubicBezTo>
                <a:cubicBezTo>
                  <a:pt x="1307344" y="4195571"/>
                  <a:pt x="1127888" y="4198979"/>
                  <a:pt x="949185" y="4186181"/>
                </a:cubicBezTo>
                <a:cubicBezTo>
                  <a:pt x="751793" y="4172468"/>
                  <a:pt x="554529" y="4174950"/>
                  <a:pt x="357136" y="4175995"/>
                </a:cubicBezTo>
                <a:lnTo>
                  <a:pt x="0" y="417506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sketch line">
            <a:extLst>
              <a:ext uri="{FF2B5EF4-FFF2-40B4-BE49-F238E27FC236}">
                <a16:creationId xmlns:a16="http://schemas.microsoft.com/office/drawing/2014/main" id="{F919E280-CA27-4214-97E6-294E0C3BC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463186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Managing Student Behavior in the Modern ...">
            <a:extLst>
              <a:ext uri="{FF2B5EF4-FFF2-40B4-BE49-F238E27FC236}">
                <a16:creationId xmlns:a16="http://schemas.microsoft.com/office/drawing/2014/main" id="{0E01BB01-611A-E0AF-DC69-43B0E7518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5" r="-1" b="-1"/>
          <a:stretch>
            <a:fillRect/>
          </a:stretch>
        </p:blipFill>
        <p:spPr bwMode="auto">
          <a:xfrm>
            <a:off x="1" y="4267200"/>
            <a:ext cx="4051081" cy="2590800"/>
          </a:xfrm>
          <a:custGeom>
            <a:avLst/>
            <a:gdLst/>
            <a:ahLst/>
            <a:cxnLst/>
            <a:rect l="l" t="t" r="r" b="b"/>
            <a:pathLst>
              <a:path w="4051081" h="2496030">
                <a:moveTo>
                  <a:pt x="2464753" y="4"/>
                </a:moveTo>
                <a:cubicBezTo>
                  <a:pt x="2509518" y="-78"/>
                  <a:pt x="2554292" y="1163"/>
                  <a:pt x="2599067" y="4428"/>
                </a:cubicBezTo>
                <a:cubicBezTo>
                  <a:pt x="2749817" y="17813"/>
                  <a:pt x="2901270" y="21079"/>
                  <a:pt x="3052443" y="14222"/>
                </a:cubicBezTo>
                <a:cubicBezTo>
                  <a:pt x="3173923" y="5694"/>
                  <a:pt x="3295774" y="4206"/>
                  <a:pt x="3417420" y="9782"/>
                </a:cubicBezTo>
                <a:cubicBezTo>
                  <a:pt x="3530764" y="16442"/>
                  <a:pt x="3644108" y="23233"/>
                  <a:pt x="3757835" y="19315"/>
                </a:cubicBezTo>
                <a:cubicBezTo>
                  <a:pt x="3803121" y="17748"/>
                  <a:pt x="3847768" y="15789"/>
                  <a:pt x="3892671" y="13177"/>
                </a:cubicBezTo>
                <a:cubicBezTo>
                  <a:pt x="3933972" y="9619"/>
                  <a:pt x="3975386" y="7938"/>
                  <a:pt x="4016790" y="8134"/>
                </a:cubicBezTo>
                <a:lnTo>
                  <a:pt x="4034037" y="8999"/>
                </a:lnTo>
                <a:lnTo>
                  <a:pt x="4035370" y="62503"/>
                </a:lnTo>
                <a:cubicBezTo>
                  <a:pt x="4033549" y="118790"/>
                  <a:pt x="4026390" y="174983"/>
                  <a:pt x="4020562" y="231143"/>
                </a:cubicBezTo>
                <a:cubicBezTo>
                  <a:pt x="4014860" y="285717"/>
                  <a:pt x="4006498" y="343464"/>
                  <a:pt x="4019168" y="393470"/>
                </a:cubicBezTo>
                <a:cubicBezTo>
                  <a:pt x="4042480" y="482184"/>
                  <a:pt x="4024236" y="566457"/>
                  <a:pt x="4014100" y="651618"/>
                </a:cubicBezTo>
                <a:cubicBezTo>
                  <a:pt x="4001874" y="734926"/>
                  <a:pt x="4003635" y="819681"/>
                  <a:pt x="4019295" y="902406"/>
                </a:cubicBezTo>
                <a:cubicBezTo>
                  <a:pt x="4031711" y="960787"/>
                  <a:pt x="4031711" y="1020184"/>
                  <a:pt x="4033231" y="1078946"/>
                </a:cubicBezTo>
                <a:cubicBezTo>
                  <a:pt x="4034118" y="1115753"/>
                  <a:pt x="4020562" y="1153193"/>
                  <a:pt x="4011566" y="1189872"/>
                </a:cubicBezTo>
                <a:cubicBezTo>
                  <a:pt x="3995476" y="1256123"/>
                  <a:pt x="3989648" y="1323388"/>
                  <a:pt x="4011566" y="1387989"/>
                </a:cubicBezTo>
                <a:cubicBezTo>
                  <a:pt x="4042100" y="1477465"/>
                  <a:pt x="4059584" y="1566941"/>
                  <a:pt x="4046914" y="1661622"/>
                </a:cubicBezTo>
                <a:cubicBezTo>
                  <a:pt x="4039566" y="1720003"/>
                  <a:pt x="4037919" y="1779654"/>
                  <a:pt x="4026896" y="1837274"/>
                </a:cubicBezTo>
                <a:cubicBezTo>
                  <a:pt x="4008779" y="1932843"/>
                  <a:pt x="4015240" y="2027776"/>
                  <a:pt x="4029684" y="2121948"/>
                </a:cubicBezTo>
                <a:cubicBezTo>
                  <a:pt x="4039832" y="2200637"/>
                  <a:pt x="4040934" y="2280226"/>
                  <a:pt x="4032978" y="2359155"/>
                </a:cubicBezTo>
                <a:lnTo>
                  <a:pt x="4023519" y="2496030"/>
                </a:lnTo>
                <a:lnTo>
                  <a:pt x="0" y="2496030"/>
                </a:lnTo>
                <a:lnTo>
                  <a:pt x="0" y="12459"/>
                </a:lnTo>
                <a:lnTo>
                  <a:pt x="17104" y="15006"/>
                </a:lnTo>
                <a:cubicBezTo>
                  <a:pt x="83627" y="15006"/>
                  <a:pt x="150022" y="12263"/>
                  <a:pt x="216416" y="7824"/>
                </a:cubicBezTo>
                <a:cubicBezTo>
                  <a:pt x="361434" y="-156"/>
                  <a:pt x="506837" y="3162"/>
                  <a:pt x="651370" y="17748"/>
                </a:cubicBezTo>
                <a:cubicBezTo>
                  <a:pt x="753623" y="25440"/>
                  <a:pt x="856335" y="24213"/>
                  <a:pt x="958396" y="14092"/>
                </a:cubicBezTo>
                <a:cubicBezTo>
                  <a:pt x="1145682" y="-1710"/>
                  <a:pt x="1332584" y="10958"/>
                  <a:pt x="1519486" y="21666"/>
                </a:cubicBezTo>
                <a:cubicBezTo>
                  <a:pt x="1700504" y="32113"/>
                  <a:pt x="1881394" y="24408"/>
                  <a:pt x="2062411" y="17487"/>
                </a:cubicBezTo>
                <a:cubicBezTo>
                  <a:pt x="2196255" y="12394"/>
                  <a:pt x="2330459" y="249"/>
                  <a:pt x="2464753" y="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F708DE-A201-608A-716D-EAF8CCCD68C0}"/>
              </a:ext>
            </a:extLst>
          </p:cNvPr>
          <p:cNvSpPr txBox="1"/>
          <p:nvPr/>
        </p:nvSpPr>
        <p:spPr>
          <a:xfrm>
            <a:off x="4520481" y="3174202"/>
            <a:ext cx="6894576" cy="24046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Listen to each other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Raise our hands to speak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Keep our hands and feet to ourselves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Be kind to others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Line up properly</a:t>
            </a: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810458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F8B2D0-A714-6567-AD75-2E3A33AC3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Class Routines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3725BC4-6FB8-BCE2-EB50-A30B37342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692" y="2636195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/>
            <a:r>
              <a:rPr lang="en-US" dirty="0"/>
              <a:t>Morning routine</a:t>
            </a:r>
          </a:p>
          <a:p>
            <a:pPr marL="342900"/>
            <a:r>
              <a:rPr lang="en-US" dirty="0"/>
              <a:t>When I'm finished…</a:t>
            </a:r>
          </a:p>
          <a:p>
            <a:pPr marL="342900"/>
            <a:r>
              <a:rPr lang="en-US" dirty="0"/>
              <a:t>Play rotation</a:t>
            </a:r>
          </a:p>
          <a:p>
            <a:pPr marL="342900"/>
            <a:r>
              <a:rPr lang="en-US" dirty="0"/>
              <a:t>Class helpers </a:t>
            </a:r>
            <a:r>
              <a:rPr lang="en-US" dirty="0" err="1"/>
              <a:t>etc</a:t>
            </a:r>
            <a:endParaRPr lang="en-US" dirty="0"/>
          </a:p>
          <a:p>
            <a:pPr marL="342900"/>
            <a:r>
              <a:rPr lang="en-US" dirty="0"/>
              <a:t>Table stationary</a:t>
            </a:r>
          </a:p>
          <a:p>
            <a:pPr marL="342900"/>
            <a:r>
              <a:rPr lang="en-US" dirty="0"/>
              <a:t>Rewards</a:t>
            </a:r>
          </a:p>
          <a:p>
            <a:pPr marL="342900"/>
            <a:endParaRPr lang="en-US" sz="2000" dirty="0"/>
          </a:p>
          <a:p>
            <a:pPr marL="342900"/>
            <a:endParaRPr lang="en-US" sz="2000" dirty="0"/>
          </a:p>
          <a:p>
            <a:endParaRPr lang="en-US" sz="2000" dirty="0"/>
          </a:p>
        </p:txBody>
      </p:sp>
      <p:pic>
        <p:nvPicPr>
          <p:cNvPr id="7" name="Picture 6" descr="Papercraft and scissors">
            <a:extLst>
              <a:ext uri="{FF2B5EF4-FFF2-40B4-BE49-F238E27FC236}">
                <a16:creationId xmlns:a16="http://schemas.microsoft.com/office/drawing/2014/main" id="{45308B62-366E-26D0-45A7-E409D6C07A1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899" r="23700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55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9B549F-AFDA-B49F-D8F7-24D1C1053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Homework</a:t>
            </a:r>
          </a:p>
        </p:txBody>
      </p: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8" name="Freeform: Shape 67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8" name="Content Placeholder 2">
            <a:extLst>
              <a:ext uri="{FF2B5EF4-FFF2-40B4-BE49-F238E27FC236}">
                <a16:creationId xmlns:a16="http://schemas.microsoft.com/office/drawing/2014/main" id="{70C02125-68EA-6DC1-6535-CC2654C69C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1471494"/>
              </p:ext>
            </p:extLst>
          </p:nvPr>
        </p:nvGraphicFramePr>
        <p:xfrm>
          <a:off x="6096000" y="820880"/>
          <a:ext cx="5257799" cy="4889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81CA96-6CD5-0917-F5FD-FFBD2DEA3C3D}"/>
              </a:ext>
            </a:extLst>
          </p:cNvPr>
          <p:cNvSpPr txBox="1"/>
          <p:nvPr/>
        </p:nvSpPr>
        <p:spPr>
          <a:xfrm>
            <a:off x="6886575" y="60579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Please sign written homework! </a:t>
            </a:r>
          </a:p>
        </p:txBody>
      </p:sp>
    </p:spTree>
    <p:extLst>
      <p:ext uri="{BB962C8B-B14F-4D97-AF65-F5344CB8AC3E}">
        <p14:creationId xmlns:p14="http://schemas.microsoft.com/office/powerpoint/2010/main" val="1333505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8" grpId="0">
        <p:bldAsOne/>
      </p:bldGraphic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636D2-9886-D1A4-592A-F56EB25DD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6498" y="-209293"/>
            <a:ext cx="10515600" cy="1325563"/>
          </a:xfrm>
        </p:spPr>
        <p:txBody>
          <a:bodyPr/>
          <a:lstStyle/>
          <a:p>
            <a:r>
              <a:rPr lang="en-GB" dirty="0"/>
              <a:t>Weekly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B98BC1-72A7-2329-EC34-E4230BDABB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BD922F-7D79-09E2-B765-564A5B20D3FA}"/>
              </a:ext>
            </a:extLst>
          </p:cNvPr>
          <p:cNvSpPr txBox="1"/>
          <p:nvPr/>
        </p:nvSpPr>
        <p:spPr>
          <a:xfrm>
            <a:off x="3047189" y="3244334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5D19260A-9F5D-A0D6-B44D-E196BC08C8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221118"/>
              </p:ext>
            </p:extLst>
          </p:nvPr>
        </p:nvGraphicFramePr>
        <p:xfrm>
          <a:off x="1294221" y="770489"/>
          <a:ext cx="9600313" cy="6008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0450">
                  <a:extLst>
                    <a:ext uri="{9D8B030D-6E8A-4147-A177-3AD203B41FA5}">
                      <a16:colId xmlns:a16="http://schemas.microsoft.com/office/drawing/2014/main" val="2278195483"/>
                    </a:ext>
                  </a:extLst>
                </a:gridCol>
                <a:gridCol w="1609655">
                  <a:extLst>
                    <a:ext uri="{9D8B030D-6E8A-4147-A177-3AD203B41FA5}">
                      <a16:colId xmlns:a16="http://schemas.microsoft.com/office/drawing/2014/main" val="2567121316"/>
                    </a:ext>
                  </a:extLst>
                </a:gridCol>
                <a:gridCol w="1600052">
                  <a:extLst>
                    <a:ext uri="{9D8B030D-6E8A-4147-A177-3AD203B41FA5}">
                      <a16:colId xmlns:a16="http://schemas.microsoft.com/office/drawing/2014/main" val="2082974604"/>
                    </a:ext>
                  </a:extLst>
                </a:gridCol>
                <a:gridCol w="1600052">
                  <a:extLst>
                    <a:ext uri="{9D8B030D-6E8A-4147-A177-3AD203B41FA5}">
                      <a16:colId xmlns:a16="http://schemas.microsoft.com/office/drawing/2014/main" val="774450504"/>
                    </a:ext>
                  </a:extLst>
                </a:gridCol>
                <a:gridCol w="1600052">
                  <a:extLst>
                    <a:ext uri="{9D8B030D-6E8A-4147-A177-3AD203B41FA5}">
                      <a16:colId xmlns:a16="http://schemas.microsoft.com/office/drawing/2014/main" val="2717053276"/>
                    </a:ext>
                  </a:extLst>
                </a:gridCol>
                <a:gridCol w="1600052">
                  <a:extLst>
                    <a:ext uri="{9D8B030D-6E8A-4147-A177-3AD203B41FA5}">
                      <a16:colId xmlns:a16="http://schemas.microsoft.com/office/drawing/2014/main" val="2738333549"/>
                    </a:ext>
                  </a:extLst>
                </a:gridCol>
              </a:tblGrid>
              <a:tr h="5123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chemeClr val="tx1"/>
                          </a:solidFill>
                          <a:latin typeface="Chalkboard" panose="03050602040202020205" pitchFamily="66" charset="77"/>
                        </a:rPr>
                        <a:t>Monday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3C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Chalkboard" panose="03050602040202020205" pitchFamily="66" charset="77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Chalkboard" panose="03050602040202020205" pitchFamily="66" charset="77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Chalkboard" panose="03050602040202020205" pitchFamily="66" charset="77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  <a:latin typeface="Chalkboard" panose="03050602040202020205" pitchFamily="66" charset="77"/>
                        </a:rPr>
                        <a:t>Friday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591237"/>
                  </a:ext>
                </a:extLst>
              </a:tr>
              <a:tr h="789055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halkboard" panose="03050602040202020205" pitchFamily="66" charset="77"/>
                        </a:rPr>
                        <a:t>9.00– 9.45am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Carpet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Weekend News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3C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Carpet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TWAU</a:t>
                      </a:r>
                    </a:p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Carpet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Numeracy</a:t>
                      </a:r>
                    </a:p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Carpet time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TWAU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Assembly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3171679"/>
                  </a:ext>
                </a:extLst>
              </a:tr>
              <a:tr h="555261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halkboard" panose="03050602040202020205" pitchFamily="66" charset="77"/>
                        </a:rPr>
                        <a:t>9.45 – 10.25am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Guided Reading (MC)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3C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RWI with MC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Guided Reading (MC)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RWI (RC)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RWI with RC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690323"/>
                  </a:ext>
                </a:extLst>
              </a:tr>
              <a:tr h="778650">
                <a:tc gridSpan="6">
                  <a:txBody>
                    <a:bodyPr/>
                    <a:lstStyle/>
                    <a:p>
                      <a:pPr algn="l"/>
                      <a:r>
                        <a:rPr lang="en-US" sz="1600" dirty="0">
                          <a:latin typeface="Chalkboard" panose="03050602040202020205" pitchFamily="66" charset="77"/>
                        </a:rPr>
                        <a:t>10.25-10.55am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429331"/>
                  </a:ext>
                </a:extLst>
              </a:tr>
              <a:tr h="1022849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halkboard" panose="03050602040202020205" pitchFamily="66" charset="77"/>
                        </a:rPr>
                        <a:t>11.00 – 11.45 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PE (15 mins)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Numeracy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3C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PE (15 mins)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Chalkboard" panose="03050602040202020205" pitchFamily="66" charset="77"/>
                        </a:rPr>
                        <a:t>Numeracy</a:t>
                      </a:r>
                      <a:endParaRPr lang="en-US" sz="1600" dirty="0">
                        <a:latin typeface="Chalkboard" panose="03050602040202020205" pitchFamily="66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Outdoor play (until 11.25am)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PE (15 mins)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Numeracy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Numeracy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583387"/>
                  </a:ext>
                </a:extLst>
              </a:tr>
              <a:tr h="789055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halkboard" panose="03050602040202020205" pitchFamily="66" charset="77"/>
                        </a:rPr>
                        <a:t>11.45am-12.25pm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Handwriting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3C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ICT (from 12pm)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ICT (from 12pm)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Garden PBL (11.30-12pm)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>
                        <a:latin typeface="Chalkboard" panose="03050602040202020205" pitchFamily="66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8847301"/>
                  </a:ext>
                </a:extLst>
              </a:tr>
              <a:tr h="602759">
                <a:tc gridSpan="6">
                  <a:txBody>
                    <a:bodyPr/>
                    <a:lstStyle/>
                    <a:p>
                      <a:r>
                        <a:rPr lang="en-US" sz="1600" dirty="0">
                          <a:latin typeface="Chalkboard" panose="03050602040202020205" pitchFamily="66" charset="77"/>
                        </a:rPr>
                        <a:t>12.25-1.10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440498"/>
                  </a:ext>
                </a:extLst>
              </a:tr>
              <a:tr h="789055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Chalkboard" panose="03050602040202020205" pitchFamily="66" charset="77"/>
                        </a:rPr>
                        <a:t>1.10 – 2.00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ABD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Play BL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Story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3C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Circle time (library)</a:t>
                      </a:r>
                    </a:p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68E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latin typeface="Chalkboard" panose="03050602040202020205" pitchFamily="66" charset="77"/>
                        </a:rPr>
                        <a:t>TWAU</a:t>
                      </a:r>
                      <a:endParaRPr lang="en-US" sz="1600" dirty="0">
                        <a:latin typeface="Chalkboard" panose="03050602040202020205" pitchFamily="66" charset="77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Story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CA5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Play BL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Story </a:t>
                      </a:r>
                    </a:p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594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PDMU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Chalkboard" panose="03050602040202020205" pitchFamily="66" charset="77"/>
                        </a:rPr>
                        <a:t>Story </a:t>
                      </a:r>
                    </a:p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5021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9040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009A3-842A-E95A-8432-E5C17815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Staying in touch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F5F7097-4490-73CF-4DEA-62B0016A6D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3203837"/>
              </p:ext>
            </p:extLst>
          </p:nvPr>
        </p:nvGraphicFramePr>
        <p:xfrm>
          <a:off x="838200" y="1825625"/>
          <a:ext cx="10515600" cy="2046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749A615-E829-86A3-3060-11A773A97B89}"/>
              </a:ext>
            </a:extLst>
          </p:cNvPr>
          <p:cNvSpPr txBox="1"/>
          <p:nvPr/>
        </p:nvSpPr>
        <p:spPr>
          <a:xfrm>
            <a:off x="942974" y="4486275"/>
            <a:ext cx="105155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*Please inform us if you are not collecting your child from school / they are leaving with a different adult. </a:t>
            </a:r>
          </a:p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*Please send a note detailing the days on which your child will be getting the bus home from school.</a:t>
            </a:r>
          </a:p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*Ensure any medication is brought to the school office with the necessary form. This can be found on our school website. 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31C9FD01-0070-7A38-B2C8-1954B3EA2B65}"/>
              </a:ext>
            </a:extLst>
          </p:cNvPr>
          <p:cNvSpPr/>
          <p:nvPr/>
        </p:nvSpPr>
        <p:spPr>
          <a:xfrm>
            <a:off x="7653403" y="132295"/>
            <a:ext cx="4376803" cy="1791222"/>
          </a:xfrm>
          <a:prstGeom prst="cloud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Class teacher should be first point of contact for all matters, excluding child protection issues. </a:t>
            </a:r>
          </a:p>
        </p:txBody>
      </p:sp>
    </p:spTree>
    <p:extLst>
      <p:ext uri="{BB962C8B-B14F-4D97-AF65-F5344CB8AC3E}">
        <p14:creationId xmlns:p14="http://schemas.microsoft.com/office/powerpoint/2010/main" val="359614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4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59EF30C2-29AC-4A0D-BC0A-A679CF113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9698BF-AD70-8F1C-93C8-EB0335401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3520" y="2744662"/>
            <a:ext cx="6589707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 look forward to a fun &amp; busy year!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01F73C-B109-6EB0-F0DE-B958110A3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3520" y="5224337"/>
            <a:ext cx="6589707" cy="132944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r">
              <a:buNone/>
            </a:pPr>
            <a:r>
              <a:rPr lang="en-US" sz="24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Any questions?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66A0658-1CC4-4B0D-AAB7-A702286AF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A04F1504-431A-4D86-9091-AE7E4B333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EA804283-B929-4503-802F-4585376E2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D3811F5-514E-49A4-B382-673ED228A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067AD921-1CEE-4C1B-9AA3-C66D908DD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5" name="Arc 64">
            <a:extLst>
              <a:ext uri="{FF2B5EF4-FFF2-40B4-BE49-F238E27FC236}">
                <a16:creationId xmlns:a16="http://schemas.microsoft.com/office/drawing/2014/main" id="{C36A08F5-3B56-47C5-A371-9187BE56E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350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97E0A228-C590-4D20-B05F-A6BF04A0544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610</Words>
  <Application>Microsoft Office PowerPoint</Application>
  <PresentationFormat>Widescreen</PresentationFormat>
  <Paragraphs>123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Chalkboard</vt:lpstr>
      <vt:lpstr>Roboto</vt:lpstr>
      <vt:lpstr>Roboto</vt:lpstr>
      <vt:lpstr>Wingdings</vt:lpstr>
      <vt:lpstr>Office Theme</vt:lpstr>
      <vt:lpstr>P2 Overview</vt:lpstr>
      <vt:lpstr>A bit about me..</vt:lpstr>
      <vt:lpstr>P2</vt:lpstr>
      <vt:lpstr>Key Areas of Learning </vt:lpstr>
      <vt:lpstr>What your child will need..</vt:lpstr>
      <vt:lpstr>Class Expectations</vt:lpstr>
      <vt:lpstr>Class Routines</vt:lpstr>
      <vt:lpstr>Homework</vt:lpstr>
      <vt:lpstr>Weekly overview</vt:lpstr>
      <vt:lpstr>Staying in touch</vt:lpstr>
      <vt:lpstr>I look forward to a fun &amp; busy year!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 Sharratt</dc:creator>
  <cp:lastModifiedBy>Erin Carson</cp:lastModifiedBy>
  <cp:revision>9</cp:revision>
  <dcterms:created xsi:type="dcterms:W3CDTF">2024-08-30T21:35:38Z</dcterms:created>
  <dcterms:modified xsi:type="dcterms:W3CDTF">2025-09-02T16:42:53Z</dcterms:modified>
</cp:coreProperties>
</file>