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390" r:id="rId3"/>
    <p:sldId id="302" r:id="rId4"/>
    <p:sldId id="304" r:id="rId5"/>
    <p:sldId id="391" r:id="rId6"/>
    <p:sldId id="27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663300"/>
    <a:srgbClr val="800080"/>
    <a:srgbClr val="33CC33"/>
    <a:srgbClr val="F1F616"/>
    <a:srgbClr val="FFFFCC"/>
    <a:srgbClr val="A50021"/>
    <a:srgbClr val="CC9B00"/>
    <a:srgbClr val="66FF66"/>
    <a:srgbClr val="DEA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194639-1ED0-5F41-9799-D89796241AC3}" v="71" dt="2021-02-06T18:59:51.440"/>
    <p1510:client id="{FDD24B42-34F8-6146-8D35-6DEC2332479A}" v="128" dt="2021-02-06T18:40:24.3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31" autoAdjust="0"/>
    <p:restoredTop sz="94286" autoAdjust="0"/>
  </p:normalViewPr>
  <p:slideViewPr>
    <p:cSldViewPr snapToGrid="0">
      <p:cViewPr varScale="1">
        <p:scale>
          <a:sx n="120" d="100"/>
          <a:sy n="120" d="100"/>
        </p:scale>
        <p:origin x="1912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FDD24B42-34F8-6146-8D35-6DEC2332479A}"/>
    <pc:docChg chg="undo custSel addSld delSld modSld">
      <pc:chgData name="E Sharratt" userId="240a805a-42a6-4db4-8f33-c1edd6012f04" providerId="ADAL" clId="{FDD24B42-34F8-6146-8D35-6DEC2332479A}" dt="2021-02-06T18:41:12.871" v="316" actId="20577"/>
      <pc:docMkLst>
        <pc:docMk/>
      </pc:docMkLst>
      <pc:sldChg chg="delSp modSp mod">
        <pc:chgData name="E Sharratt" userId="240a805a-42a6-4db4-8f33-c1edd6012f04" providerId="ADAL" clId="{FDD24B42-34F8-6146-8D35-6DEC2332479A}" dt="2021-02-06T18:40:24.396" v="303" actId="20577"/>
        <pc:sldMkLst>
          <pc:docMk/>
          <pc:sldMk cId="0" sldId="256"/>
        </pc:sldMkLst>
        <pc:spChg chg="mod">
          <ac:chgData name="E Sharratt" userId="240a805a-42a6-4db4-8f33-c1edd6012f04" providerId="ADAL" clId="{FDD24B42-34F8-6146-8D35-6DEC2332479A}" dt="2021-02-06T18:40:24.396" v="303" actId="20577"/>
          <ac:spMkLst>
            <pc:docMk/>
            <pc:sldMk cId="0" sldId="256"/>
            <ac:spMk id="13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51.344" v="115" actId="478"/>
          <ac:spMkLst>
            <pc:docMk/>
            <pc:sldMk cId="0" sldId="256"/>
            <ac:spMk id="14" creationId="{00000000-0000-0000-0000-000000000000}"/>
          </ac:spMkLst>
        </pc:spChg>
      </pc:sldChg>
      <pc:sldChg chg="addSp delSp modSp mod">
        <pc:chgData name="E Sharratt" userId="240a805a-42a6-4db4-8f33-c1edd6012f04" providerId="ADAL" clId="{FDD24B42-34F8-6146-8D35-6DEC2332479A}" dt="2021-02-06T18:31:14.338" v="188" actId="1076"/>
        <pc:sldMkLst>
          <pc:docMk/>
          <pc:sldMk cId="0" sldId="270"/>
        </pc:sldMkLst>
        <pc:spChg chg="mod">
          <ac:chgData name="E Sharratt" userId="240a805a-42a6-4db4-8f33-c1edd6012f04" providerId="ADAL" clId="{FDD24B42-34F8-6146-8D35-6DEC2332479A}" dt="2021-02-06T18:31:00.561" v="185" actId="1076"/>
          <ac:spMkLst>
            <pc:docMk/>
            <pc:sldMk cId="0" sldId="270"/>
            <ac:spMk id="5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31:02.519" v="186" actId="478"/>
          <ac:spMkLst>
            <pc:docMk/>
            <pc:sldMk cId="0" sldId="270"/>
            <ac:spMk id="14" creationId="{00000000-0000-0000-0000-000000000000}"/>
          </ac:spMkLst>
        </pc:spChg>
        <pc:picChg chg="add mod">
          <ac:chgData name="E Sharratt" userId="240a805a-42a6-4db4-8f33-c1edd6012f04" providerId="ADAL" clId="{FDD24B42-34F8-6146-8D35-6DEC2332479A}" dt="2021-02-06T18:31:14.338" v="188" actId="1076"/>
          <ac:picMkLst>
            <pc:docMk/>
            <pc:sldMk cId="0" sldId="270"/>
            <ac:picMk id="18" creationId="{49D77223-664E-7940-BF8E-C5D1780F95F2}"/>
          </ac:picMkLst>
        </pc:picChg>
      </pc:sldChg>
      <pc:sldChg chg="add del setBg">
        <pc:chgData name="E Sharratt" userId="240a805a-42a6-4db4-8f33-c1edd6012f04" providerId="ADAL" clId="{FDD24B42-34F8-6146-8D35-6DEC2332479A}" dt="2021-02-06T18:34:15.955" v="226"/>
        <pc:sldMkLst>
          <pc:docMk/>
          <pc:sldMk cId="78578394" sldId="284"/>
        </pc:sldMkLst>
      </pc:sldChg>
      <pc:sldChg chg="add del setBg">
        <pc:chgData name="E Sharratt" userId="240a805a-42a6-4db4-8f33-c1edd6012f04" providerId="ADAL" clId="{FDD24B42-34F8-6146-8D35-6DEC2332479A}" dt="2021-02-06T18:34:15.955" v="226"/>
        <pc:sldMkLst>
          <pc:docMk/>
          <pc:sldMk cId="2856885609" sldId="285"/>
        </pc:sldMkLst>
      </pc:sldChg>
      <pc:sldChg chg="add del setBg">
        <pc:chgData name="E Sharratt" userId="240a805a-42a6-4db4-8f33-c1edd6012f04" providerId="ADAL" clId="{FDD24B42-34F8-6146-8D35-6DEC2332479A}" dt="2021-02-06T18:34:15.955" v="226"/>
        <pc:sldMkLst>
          <pc:docMk/>
          <pc:sldMk cId="501994439" sldId="286"/>
        </pc:sldMkLst>
      </pc:sldChg>
      <pc:sldChg chg="add del setBg">
        <pc:chgData name="E Sharratt" userId="240a805a-42a6-4db4-8f33-c1edd6012f04" providerId="ADAL" clId="{FDD24B42-34F8-6146-8D35-6DEC2332479A}" dt="2021-02-06T18:34:15.955" v="226"/>
        <pc:sldMkLst>
          <pc:docMk/>
          <pc:sldMk cId="4197269911" sldId="287"/>
        </pc:sldMkLst>
      </pc:sldChg>
      <pc:sldChg chg="add del setBg">
        <pc:chgData name="E Sharratt" userId="240a805a-42a6-4db4-8f33-c1edd6012f04" providerId="ADAL" clId="{FDD24B42-34F8-6146-8D35-6DEC2332479A}" dt="2021-02-06T18:34:15.955" v="226"/>
        <pc:sldMkLst>
          <pc:docMk/>
          <pc:sldMk cId="2774837564" sldId="288"/>
        </pc:sldMkLst>
      </pc:sldChg>
      <pc:sldChg chg="add del setBg">
        <pc:chgData name="E Sharratt" userId="240a805a-42a6-4db4-8f33-c1edd6012f04" providerId="ADAL" clId="{FDD24B42-34F8-6146-8D35-6DEC2332479A}" dt="2021-02-06T18:34:15.955" v="226"/>
        <pc:sldMkLst>
          <pc:docMk/>
          <pc:sldMk cId="3729007077" sldId="289"/>
        </pc:sldMkLst>
      </pc:sldChg>
      <pc:sldChg chg="del">
        <pc:chgData name="E Sharratt" userId="240a805a-42a6-4db4-8f33-c1edd6012f04" providerId="ADAL" clId="{FDD24B42-34F8-6146-8D35-6DEC2332479A}" dt="2021-02-06T18:17:26.958" v="52" actId="2696"/>
        <pc:sldMkLst>
          <pc:docMk/>
          <pc:sldMk cId="0" sldId="386"/>
        </pc:sldMkLst>
      </pc:sldChg>
      <pc:sldChg chg="del">
        <pc:chgData name="E Sharratt" userId="240a805a-42a6-4db4-8f33-c1edd6012f04" providerId="ADAL" clId="{FDD24B42-34F8-6146-8D35-6DEC2332479A}" dt="2021-02-06T18:17:27.220" v="53" actId="2696"/>
        <pc:sldMkLst>
          <pc:docMk/>
          <pc:sldMk cId="0" sldId="387"/>
        </pc:sldMkLst>
      </pc:sldChg>
      <pc:sldChg chg="addSp delSp modSp mod delAnim modAnim">
        <pc:chgData name="E Sharratt" userId="240a805a-42a6-4db4-8f33-c1edd6012f04" providerId="ADAL" clId="{FDD24B42-34F8-6146-8D35-6DEC2332479A}" dt="2021-02-06T18:40:38.284" v="307" actId="20577"/>
        <pc:sldMkLst>
          <pc:docMk/>
          <pc:sldMk cId="0" sldId="390"/>
        </pc:sldMkLst>
        <pc:spChg chg="del mod">
          <ac:chgData name="E Sharratt" userId="240a805a-42a6-4db4-8f33-c1edd6012f04" providerId="ADAL" clId="{FDD24B42-34F8-6146-8D35-6DEC2332479A}" dt="2021-02-06T18:24:06.176" v="145"/>
          <ac:spMkLst>
            <pc:docMk/>
            <pc:sldMk cId="0" sldId="390"/>
            <ac:spMk id="11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38.284" v="307" actId="20577"/>
          <ac:spMkLst>
            <pc:docMk/>
            <pc:sldMk cId="0" sldId="390"/>
            <ac:spMk id="18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52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53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69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70" creationId="{00000000-0000-0000-0000-000000000000}"/>
          </ac:spMkLst>
        </pc:spChg>
        <pc:spChg chg="del topLvl">
          <ac:chgData name="E Sharratt" userId="240a805a-42a6-4db4-8f33-c1edd6012f04" providerId="ADAL" clId="{FDD24B42-34F8-6146-8D35-6DEC2332479A}" dt="2021-02-06T18:22:05.630" v="120" actId="478"/>
          <ac:spMkLst>
            <pc:docMk/>
            <pc:sldMk cId="0" sldId="390"/>
            <ac:spMk id="71" creationId="{00000000-0000-0000-0000-000000000000}"/>
          </ac:spMkLst>
        </pc:spChg>
        <pc:spChg chg="del topLvl">
          <ac:chgData name="E Sharratt" userId="240a805a-42a6-4db4-8f33-c1edd6012f04" providerId="ADAL" clId="{FDD24B42-34F8-6146-8D35-6DEC2332479A}" dt="2021-02-06T18:22:03.984" v="119" actId="478"/>
          <ac:spMkLst>
            <pc:docMk/>
            <pc:sldMk cId="0" sldId="390"/>
            <ac:spMk id="73" creationId="{00000000-0000-0000-0000-000000000000}"/>
          </ac:spMkLst>
        </pc:spChg>
        <pc:spChg chg="add mod">
          <ac:chgData name="E Sharratt" userId="240a805a-42a6-4db4-8f33-c1edd6012f04" providerId="ADAL" clId="{FDD24B42-34F8-6146-8D35-6DEC2332479A}" dt="2021-02-06T18:22:23.719" v="122"/>
          <ac:spMkLst>
            <pc:docMk/>
            <pc:sldMk cId="0" sldId="390"/>
            <ac:spMk id="76" creationId="{9FEF65E1-26D5-7348-97A7-EC3D745D00C5}"/>
          </ac:spMkLst>
        </pc:spChg>
        <pc:spChg chg="add mod">
          <ac:chgData name="E Sharratt" userId="240a805a-42a6-4db4-8f33-c1edd6012f04" providerId="ADAL" clId="{FDD24B42-34F8-6146-8D35-6DEC2332479A}" dt="2021-02-06T18:22:23.719" v="122"/>
          <ac:spMkLst>
            <pc:docMk/>
            <pc:sldMk cId="0" sldId="390"/>
            <ac:spMk id="77" creationId="{3A0415DF-C976-D847-AD3E-BD675A57875D}"/>
          </ac:spMkLst>
        </pc:spChg>
        <pc:spChg chg="del topLvl">
          <ac:chgData name="E Sharratt" userId="240a805a-42a6-4db4-8f33-c1edd6012f04" providerId="ADAL" clId="{FDD24B42-34F8-6146-8D35-6DEC2332479A}" dt="2021-02-06T18:22:01.559" v="118" actId="478"/>
          <ac:spMkLst>
            <pc:docMk/>
            <pc:sldMk cId="0" sldId="390"/>
            <ac:spMk id="78" creationId="{00000000-0000-0000-0000-000000000000}"/>
          </ac:spMkLst>
        </pc:spChg>
        <pc:spChg chg="del mod topLvl">
          <ac:chgData name="E Sharratt" userId="240a805a-42a6-4db4-8f33-c1edd6012f04" providerId="ADAL" clId="{FDD24B42-34F8-6146-8D35-6DEC2332479A}" dt="2021-02-06T18:21:58.710" v="117" actId="478"/>
          <ac:spMkLst>
            <pc:docMk/>
            <pc:sldMk cId="0" sldId="390"/>
            <ac:spMk id="79" creationId="{00000000-0000-0000-0000-000000000000}"/>
          </ac:spMkLst>
        </pc:spChg>
        <pc:spChg chg="add mod">
          <ac:chgData name="E Sharratt" userId="240a805a-42a6-4db4-8f33-c1edd6012f04" providerId="ADAL" clId="{FDD24B42-34F8-6146-8D35-6DEC2332479A}" dt="2021-02-06T18:22:23.719" v="122"/>
          <ac:spMkLst>
            <pc:docMk/>
            <pc:sldMk cId="0" sldId="390"/>
            <ac:spMk id="81" creationId="{AE4E9E97-AE24-9E4C-A5D0-DB1D7A4AA068}"/>
          </ac:spMkLst>
        </pc:spChg>
        <pc:spChg chg="mod">
          <ac:chgData name="E Sharratt" userId="240a805a-42a6-4db4-8f33-c1edd6012f04" providerId="ADAL" clId="{FDD24B42-34F8-6146-8D35-6DEC2332479A}" dt="2021-02-06T18:22:23.719" v="122"/>
          <ac:spMkLst>
            <pc:docMk/>
            <pc:sldMk cId="0" sldId="390"/>
            <ac:spMk id="83" creationId="{3549F298-97C3-3E41-A784-9F28CC70F221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84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85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86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88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22:23.719" v="122"/>
          <ac:spMkLst>
            <pc:docMk/>
            <pc:sldMk cId="0" sldId="390"/>
            <ac:spMk id="89" creationId="{B28EA57B-997C-A148-8415-BA0CC6496CA8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96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97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17:32.484" v="54" actId="478"/>
          <ac:spMkLst>
            <pc:docMk/>
            <pc:sldMk cId="0" sldId="390"/>
            <ac:spMk id="98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22:06.825" v="121" actId="478"/>
          <ac:spMkLst>
            <pc:docMk/>
            <pc:sldMk cId="0" sldId="390"/>
            <ac:spMk id="107" creationId="{00000000-0000-0000-0000-000000000000}"/>
          </ac:spMkLst>
        </pc:spChg>
        <pc:grpChg chg="del">
          <ac:chgData name="E Sharratt" userId="240a805a-42a6-4db4-8f33-c1edd6012f04" providerId="ADAL" clId="{FDD24B42-34F8-6146-8D35-6DEC2332479A}" dt="2021-02-06T18:21:58.710" v="117" actId="478"/>
          <ac:grpSpMkLst>
            <pc:docMk/>
            <pc:sldMk cId="0" sldId="390"/>
            <ac:grpSpMk id="6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7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22:03.984" v="119" actId="478"/>
          <ac:grpSpMkLst>
            <pc:docMk/>
            <pc:sldMk cId="0" sldId="390"/>
            <ac:grpSpMk id="13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16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19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0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1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2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3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4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5" creationId="{00000000-0000-0000-0000-000000000000}"/>
          </ac:grpSpMkLst>
        </pc:grpChg>
        <pc:grpChg chg="del">
          <ac:chgData name="E Sharratt" userId="240a805a-42a6-4db4-8f33-c1edd6012f04" providerId="ADAL" clId="{FDD24B42-34F8-6146-8D35-6DEC2332479A}" dt="2021-02-06T18:17:32.484" v="54" actId="478"/>
          <ac:grpSpMkLst>
            <pc:docMk/>
            <pc:sldMk cId="0" sldId="390"/>
            <ac:grpSpMk id="26" creationId="{00000000-0000-0000-0000-000000000000}"/>
          </ac:grpSpMkLst>
        </pc:grpChg>
        <pc:grpChg chg="add mod">
          <ac:chgData name="E Sharratt" userId="240a805a-42a6-4db4-8f33-c1edd6012f04" providerId="ADAL" clId="{FDD24B42-34F8-6146-8D35-6DEC2332479A}" dt="2021-02-06T18:22:23.719" v="122"/>
          <ac:grpSpMkLst>
            <pc:docMk/>
            <pc:sldMk cId="0" sldId="390"/>
            <ac:grpSpMk id="82" creationId="{1C23977A-FC57-BF42-A82A-CBE06E83F31D}"/>
          </ac:grpSpMkLst>
        </pc:grpChg>
        <pc:graphicFrameChg chg="add mod">
          <ac:chgData name="E Sharratt" userId="240a805a-42a6-4db4-8f33-c1edd6012f04" providerId="ADAL" clId="{FDD24B42-34F8-6146-8D35-6DEC2332479A}" dt="2021-02-06T18:22:23.719" v="122"/>
          <ac:graphicFrameMkLst>
            <pc:docMk/>
            <pc:sldMk cId="0" sldId="390"/>
            <ac:graphicFrameMk id="74" creationId="{CBD29880-BC79-AE43-B43B-5EA6B2911E54}"/>
          </ac:graphicFrameMkLst>
        </pc:graphicFrameChg>
        <pc:cxnChg chg="del">
          <ac:chgData name="E Sharratt" userId="240a805a-42a6-4db4-8f33-c1edd6012f04" providerId="ADAL" clId="{FDD24B42-34F8-6146-8D35-6DEC2332479A}" dt="2021-02-06T18:17:32.484" v="54" actId="478"/>
          <ac:cxnSpMkLst>
            <pc:docMk/>
            <pc:sldMk cId="0" sldId="390"/>
            <ac:cxnSpMk id="61" creationId="{00000000-0000-0000-0000-000000000000}"/>
          </ac:cxnSpMkLst>
        </pc:cxnChg>
        <pc:cxnChg chg="del">
          <ac:chgData name="E Sharratt" userId="240a805a-42a6-4db4-8f33-c1edd6012f04" providerId="ADAL" clId="{FDD24B42-34F8-6146-8D35-6DEC2332479A}" dt="2021-02-06T18:17:32.484" v="54" actId="478"/>
          <ac:cxnSpMkLst>
            <pc:docMk/>
            <pc:sldMk cId="0" sldId="390"/>
            <ac:cxnSpMk id="109" creationId="{00000000-0000-0000-0000-000000000000}"/>
          </ac:cxnSpMkLst>
        </pc:cxnChg>
      </pc:sldChg>
      <pc:sldChg chg="addSp delSp modSp add mod modAnim">
        <pc:chgData name="E Sharratt" userId="240a805a-42a6-4db4-8f33-c1edd6012f04" providerId="ADAL" clId="{FDD24B42-34F8-6146-8D35-6DEC2332479A}" dt="2021-02-06T18:40:33.514" v="306" actId="20577"/>
        <pc:sldMkLst>
          <pc:docMk/>
          <pc:sldMk cId="19140817" sldId="391"/>
        </pc:sldMkLst>
        <pc:spChg chg="mod">
          <ac:chgData name="E Sharratt" userId="240a805a-42a6-4db4-8f33-c1edd6012f04" providerId="ADAL" clId="{FDD24B42-34F8-6146-8D35-6DEC2332479A}" dt="2021-02-06T18:23:57.299" v="142" actId="14100"/>
          <ac:spMkLst>
            <pc:docMk/>
            <pc:sldMk cId="19140817" sldId="391"/>
            <ac:spMk id="9" creationId="{00000000-0000-0000-0000-000000000000}"/>
          </ac:spMkLst>
        </pc:spChg>
        <pc:spChg chg="del mod">
          <ac:chgData name="E Sharratt" userId="240a805a-42a6-4db4-8f33-c1edd6012f04" providerId="ADAL" clId="{FDD24B42-34F8-6146-8D35-6DEC2332479A}" dt="2021-02-06T18:23:51.251" v="141" actId="478"/>
          <ac:spMkLst>
            <pc:docMk/>
            <pc:sldMk cId="19140817" sldId="391"/>
            <ac:spMk id="11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25:28.009" v="153" actId="20577"/>
          <ac:spMkLst>
            <pc:docMk/>
            <pc:sldMk cId="19140817" sldId="391"/>
            <ac:spMk id="15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33.514" v="306" actId="20577"/>
          <ac:spMkLst>
            <pc:docMk/>
            <pc:sldMk cId="19140817" sldId="391"/>
            <ac:spMk id="18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29" creationId="{E3B95897-AA5B-664E-B3AE-BA09B1649787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30" creationId="{AC96207A-8956-AD4F-854F-82C532866E28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33" creationId="{6F549C20-324A-FB4C-800F-3CF42A9AE1F5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38" creationId="{78ABF51A-4F20-0E4E-B207-F65CEBE3333E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40" creationId="{3EF93890-9A32-0642-9484-C21EB0AFADAE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41" creationId="{B8ADDE87-BDBE-AE4C-85F2-91415986F116}"/>
          </ac:spMkLst>
        </pc:spChg>
        <pc:spChg chg="add mod">
          <ac:chgData name="E Sharratt" userId="240a805a-42a6-4db4-8f33-c1edd6012f04" providerId="ADAL" clId="{FDD24B42-34F8-6146-8D35-6DEC2332479A}" dt="2021-02-06T18:23:38.884" v="138" actId="14100"/>
          <ac:spMkLst>
            <pc:docMk/>
            <pc:sldMk cId="19140817" sldId="391"/>
            <ac:spMk id="42" creationId="{5FDA4DD5-5CD4-8D45-8436-AD7D34409500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44" creationId="{57DA3A97-0DE8-CE42-A2C5-ABF0FFCB0EF3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45" creationId="{97F21928-2318-1E42-AF98-8561E5EEAD27}"/>
          </ac:spMkLst>
        </pc:spChg>
        <pc:spChg chg="mod">
          <ac:chgData name="E Sharratt" userId="240a805a-42a6-4db4-8f33-c1edd6012f04" providerId="ADAL" clId="{FDD24B42-34F8-6146-8D35-6DEC2332479A}" dt="2021-02-06T18:23:45.707" v="139" actId="1076"/>
          <ac:spMkLst>
            <pc:docMk/>
            <pc:sldMk cId="19140817" sldId="391"/>
            <ac:spMk id="47" creationId="{538DDE53-EB22-CF44-938A-A213E8000F2D}"/>
          </ac:spMkLst>
        </pc:spChg>
        <pc:spChg chg="mod">
          <ac:chgData name="E Sharratt" userId="240a805a-42a6-4db4-8f33-c1edd6012f04" providerId="ADAL" clId="{FDD24B42-34F8-6146-8D35-6DEC2332479A}" dt="2021-02-06T18:23:45.707" v="139" actId="1076"/>
          <ac:spMkLst>
            <pc:docMk/>
            <pc:sldMk cId="19140817" sldId="391"/>
            <ac:spMk id="48" creationId="{12989765-A2F7-E347-8056-09D677DCDACB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50" creationId="{9822DC70-366C-FF4A-966B-94DC8CDE5994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51" creationId="{BFFFECCA-4903-3546-B014-75CC01DFCE0B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53" creationId="{7DA99635-26B0-9449-8F41-E2A5EEA23250}"/>
          </ac:spMkLst>
        </pc:spChg>
        <pc:spChg chg="mod">
          <ac:chgData name="E Sharratt" userId="240a805a-42a6-4db4-8f33-c1edd6012f04" providerId="ADAL" clId="{FDD24B42-34F8-6146-8D35-6DEC2332479A}" dt="2021-02-06T18:23:05.744" v="126"/>
          <ac:spMkLst>
            <pc:docMk/>
            <pc:sldMk cId="19140817" sldId="391"/>
            <ac:spMk id="54" creationId="{84C706B5-0CFE-7B40-A1B5-BE0EF881B5CB}"/>
          </ac:spMkLst>
        </pc:spChg>
        <pc:spChg chg="del">
          <ac:chgData name="E Sharratt" userId="240a805a-42a6-4db4-8f33-c1edd6012f04" providerId="ADAL" clId="{FDD24B42-34F8-6146-8D35-6DEC2332479A}" dt="2021-02-06T18:22:57.884" v="125" actId="478"/>
          <ac:spMkLst>
            <pc:docMk/>
            <pc:sldMk cId="19140817" sldId="391"/>
            <ac:spMk id="76" creationId="{9FEF65E1-26D5-7348-97A7-EC3D745D00C5}"/>
          </ac:spMkLst>
        </pc:spChg>
        <pc:spChg chg="del">
          <ac:chgData name="E Sharratt" userId="240a805a-42a6-4db4-8f33-c1edd6012f04" providerId="ADAL" clId="{FDD24B42-34F8-6146-8D35-6DEC2332479A}" dt="2021-02-06T18:22:56.189" v="124" actId="478"/>
          <ac:spMkLst>
            <pc:docMk/>
            <pc:sldMk cId="19140817" sldId="391"/>
            <ac:spMk id="77" creationId="{3A0415DF-C976-D847-AD3E-BD675A57875D}"/>
          </ac:spMkLst>
        </pc:spChg>
        <pc:spChg chg="del">
          <ac:chgData name="E Sharratt" userId="240a805a-42a6-4db4-8f33-c1edd6012f04" providerId="ADAL" clId="{FDD24B42-34F8-6146-8D35-6DEC2332479A}" dt="2021-02-06T18:22:56.189" v="124" actId="478"/>
          <ac:spMkLst>
            <pc:docMk/>
            <pc:sldMk cId="19140817" sldId="391"/>
            <ac:spMk id="81" creationId="{AE4E9E97-AE24-9E4C-A5D0-DB1D7A4AA068}"/>
          </ac:spMkLst>
        </pc:spChg>
        <pc:grpChg chg="mod">
          <ac:chgData name="E Sharratt" userId="240a805a-42a6-4db4-8f33-c1edd6012f04" providerId="ADAL" clId="{FDD24B42-34F8-6146-8D35-6DEC2332479A}" dt="2021-02-06T18:40:30.776" v="305" actId="1076"/>
          <ac:grpSpMkLst>
            <pc:docMk/>
            <pc:sldMk cId="19140817" sldId="391"/>
            <ac:grpSpMk id="2" creationId="{00000000-0000-0000-0000-000000000000}"/>
          </ac:grpSpMkLst>
        </pc:grpChg>
        <pc:grpChg chg="add mod">
          <ac:chgData name="E Sharratt" userId="240a805a-42a6-4db4-8f33-c1edd6012f04" providerId="ADAL" clId="{FDD24B42-34F8-6146-8D35-6DEC2332479A}" dt="2021-02-06T18:23:05.744" v="126"/>
          <ac:grpSpMkLst>
            <pc:docMk/>
            <pc:sldMk cId="19140817" sldId="391"/>
            <ac:grpSpMk id="28" creationId="{8BBF93C1-4746-FD41-B1F7-9CD3A591797F}"/>
          </ac:grpSpMkLst>
        </pc:grpChg>
        <pc:grpChg chg="add mod">
          <ac:chgData name="E Sharratt" userId="240a805a-42a6-4db4-8f33-c1edd6012f04" providerId="ADAL" clId="{FDD24B42-34F8-6146-8D35-6DEC2332479A}" dt="2021-02-06T18:23:05.744" v="126"/>
          <ac:grpSpMkLst>
            <pc:docMk/>
            <pc:sldMk cId="19140817" sldId="391"/>
            <ac:grpSpMk id="31" creationId="{F45A83AF-8B67-5F4C-BFBD-87047B8B26BD}"/>
          </ac:grpSpMkLst>
        </pc:grpChg>
        <pc:grpChg chg="add mod">
          <ac:chgData name="E Sharratt" userId="240a805a-42a6-4db4-8f33-c1edd6012f04" providerId="ADAL" clId="{FDD24B42-34F8-6146-8D35-6DEC2332479A}" dt="2021-02-06T18:23:05.744" v="126"/>
          <ac:grpSpMkLst>
            <pc:docMk/>
            <pc:sldMk cId="19140817" sldId="391"/>
            <ac:grpSpMk id="39" creationId="{B6C8A7ED-A247-AE4A-ABED-DB953BF02BC7}"/>
          </ac:grpSpMkLst>
        </pc:grpChg>
        <pc:grpChg chg="add mod">
          <ac:chgData name="E Sharratt" userId="240a805a-42a6-4db4-8f33-c1edd6012f04" providerId="ADAL" clId="{FDD24B42-34F8-6146-8D35-6DEC2332479A}" dt="2021-02-06T18:23:05.744" v="126"/>
          <ac:grpSpMkLst>
            <pc:docMk/>
            <pc:sldMk cId="19140817" sldId="391"/>
            <ac:grpSpMk id="43" creationId="{3474A7FE-DF23-2F48-A322-8C457BFA0791}"/>
          </ac:grpSpMkLst>
        </pc:grpChg>
        <pc:grpChg chg="add mod">
          <ac:chgData name="E Sharratt" userId="240a805a-42a6-4db4-8f33-c1edd6012f04" providerId="ADAL" clId="{FDD24B42-34F8-6146-8D35-6DEC2332479A}" dt="2021-02-06T18:23:45.707" v="139" actId="1076"/>
          <ac:grpSpMkLst>
            <pc:docMk/>
            <pc:sldMk cId="19140817" sldId="391"/>
            <ac:grpSpMk id="46" creationId="{C9DBB8A9-2C86-A743-B6D2-B74D939C2DE1}"/>
          </ac:grpSpMkLst>
        </pc:grpChg>
        <pc:grpChg chg="add mod">
          <ac:chgData name="E Sharratt" userId="240a805a-42a6-4db4-8f33-c1edd6012f04" providerId="ADAL" clId="{FDD24B42-34F8-6146-8D35-6DEC2332479A}" dt="2021-02-06T18:23:05.744" v="126"/>
          <ac:grpSpMkLst>
            <pc:docMk/>
            <pc:sldMk cId="19140817" sldId="391"/>
            <ac:grpSpMk id="49" creationId="{1E92D707-A490-3B46-AE5C-CD359AA1718E}"/>
          </ac:grpSpMkLst>
        </pc:grpChg>
        <pc:grpChg chg="add mod">
          <ac:chgData name="E Sharratt" userId="240a805a-42a6-4db4-8f33-c1edd6012f04" providerId="ADAL" clId="{FDD24B42-34F8-6146-8D35-6DEC2332479A}" dt="2021-02-06T18:23:05.744" v="126"/>
          <ac:grpSpMkLst>
            <pc:docMk/>
            <pc:sldMk cId="19140817" sldId="391"/>
            <ac:grpSpMk id="52" creationId="{AA987D13-A832-DB4D-A7CA-FCC3EF7AC31D}"/>
          </ac:grpSpMkLst>
        </pc:grpChg>
        <pc:grpChg chg="del">
          <ac:chgData name="E Sharratt" userId="240a805a-42a6-4db4-8f33-c1edd6012f04" providerId="ADAL" clId="{FDD24B42-34F8-6146-8D35-6DEC2332479A}" dt="2021-02-06T18:22:56.189" v="124" actId="478"/>
          <ac:grpSpMkLst>
            <pc:docMk/>
            <pc:sldMk cId="19140817" sldId="391"/>
            <ac:grpSpMk id="82" creationId="{1C23977A-FC57-BF42-A82A-CBE06E83F31D}"/>
          </ac:grpSpMkLst>
        </pc:grpChg>
        <pc:graphicFrameChg chg="add mod">
          <ac:chgData name="E Sharratt" userId="240a805a-42a6-4db4-8f33-c1edd6012f04" providerId="ADAL" clId="{FDD24B42-34F8-6146-8D35-6DEC2332479A}" dt="2021-02-06T18:23:05.744" v="126"/>
          <ac:graphicFrameMkLst>
            <pc:docMk/>
            <pc:sldMk cId="19140817" sldId="391"/>
            <ac:graphicFrameMk id="27" creationId="{52420388-97CA-0348-8BDF-3DA309939DA7}"/>
          </ac:graphicFrameMkLst>
        </pc:graphicFrameChg>
        <pc:graphicFrameChg chg="del">
          <ac:chgData name="E Sharratt" userId="240a805a-42a6-4db4-8f33-c1edd6012f04" providerId="ADAL" clId="{FDD24B42-34F8-6146-8D35-6DEC2332479A}" dt="2021-02-06T18:22:56.189" v="124" actId="478"/>
          <ac:graphicFrameMkLst>
            <pc:docMk/>
            <pc:sldMk cId="19140817" sldId="391"/>
            <ac:graphicFrameMk id="74" creationId="{CBD29880-BC79-AE43-B43B-5EA6B2911E54}"/>
          </ac:graphicFrameMkLst>
        </pc:graphicFrameChg>
      </pc:sldChg>
      <pc:sldChg chg="addSp delSp modSp add mod delAnim modAnim">
        <pc:chgData name="E Sharratt" userId="240a805a-42a6-4db4-8f33-c1edd6012f04" providerId="ADAL" clId="{FDD24B42-34F8-6146-8D35-6DEC2332479A}" dt="2021-02-06T18:40:47.117" v="309" actId="20577"/>
        <pc:sldMkLst>
          <pc:docMk/>
          <pc:sldMk cId="2360974390" sldId="392"/>
        </pc:sldMkLst>
        <pc:spChg chg="mod">
          <ac:chgData name="E Sharratt" userId="240a805a-42a6-4db4-8f33-c1edd6012f04" providerId="ADAL" clId="{FDD24B42-34F8-6146-8D35-6DEC2332479A}" dt="2021-02-06T18:28:43.728" v="160" actId="1076"/>
          <ac:spMkLst>
            <pc:docMk/>
            <pc:sldMk cId="2360974390" sldId="392"/>
            <ac:spMk id="9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47.117" v="309" actId="20577"/>
          <ac:spMkLst>
            <pc:docMk/>
            <pc:sldMk cId="2360974390" sldId="392"/>
            <ac:spMk id="18" creationId="{00000000-0000-0000-0000-000000000000}"/>
          </ac:spMkLst>
        </pc:spChg>
        <pc:spChg chg="add del mod">
          <ac:chgData name="E Sharratt" userId="240a805a-42a6-4db4-8f33-c1edd6012f04" providerId="ADAL" clId="{FDD24B42-34F8-6146-8D35-6DEC2332479A}" dt="2021-02-06T18:28:21.750" v="157" actId="478"/>
          <ac:spMkLst>
            <pc:docMk/>
            <pc:sldMk cId="2360974390" sldId="392"/>
            <ac:spMk id="27" creationId="{3216957F-1A10-3540-8E50-51F9DEB3AB43}"/>
          </ac:spMkLst>
        </pc:spChg>
        <pc:spChg chg="add mod">
          <ac:chgData name="E Sharratt" userId="240a805a-42a6-4db4-8f33-c1edd6012f04" providerId="ADAL" clId="{FDD24B42-34F8-6146-8D35-6DEC2332479A}" dt="2021-02-06T18:28:53.494" v="161" actId="1076"/>
          <ac:spMkLst>
            <pc:docMk/>
            <pc:sldMk cId="2360974390" sldId="392"/>
            <ac:spMk id="28" creationId="{0087053C-0E20-9142-A835-EBECD24A41BE}"/>
          </ac:spMkLst>
        </pc:spChg>
        <pc:spChg chg="add mod">
          <ac:chgData name="E Sharratt" userId="240a805a-42a6-4db4-8f33-c1edd6012f04" providerId="ADAL" clId="{FDD24B42-34F8-6146-8D35-6DEC2332479A}" dt="2021-02-06T18:28:53.494" v="161" actId="1076"/>
          <ac:spMkLst>
            <pc:docMk/>
            <pc:sldMk cId="2360974390" sldId="392"/>
            <ac:spMk id="29" creationId="{C1A6A2E5-E0A3-7147-8B9B-9E0EEE875954}"/>
          </ac:spMkLst>
        </pc:spChg>
        <pc:spChg chg="add mod">
          <ac:chgData name="E Sharratt" userId="240a805a-42a6-4db4-8f33-c1edd6012f04" providerId="ADAL" clId="{FDD24B42-34F8-6146-8D35-6DEC2332479A}" dt="2021-02-06T18:28:53.494" v="161" actId="1076"/>
          <ac:spMkLst>
            <pc:docMk/>
            <pc:sldMk cId="2360974390" sldId="392"/>
            <ac:spMk id="30" creationId="{31A07924-33A4-2845-9495-F1AD75C436E1}"/>
          </ac:spMkLst>
        </pc:spChg>
        <pc:spChg chg="add mod">
          <ac:chgData name="E Sharratt" userId="240a805a-42a6-4db4-8f33-c1edd6012f04" providerId="ADAL" clId="{FDD24B42-34F8-6146-8D35-6DEC2332479A}" dt="2021-02-06T18:28:53.494" v="161" actId="1076"/>
          <ac:spMkLst>
            <pc:docMk/>
            <pc:sldMk cId="2360974390" sldId="392"/>
            <ac:spMk id="31" creationId="{E692A003-52F2-FF4C-A824-7B3221D91EB2}"/>
          </ac:spMkLst>
        </pc:spChg>
        <pc:spChg chg="add mod">
          <ac:chgData name="E Sharratt" userId="240a805a-42a6-4db4-8f33-c1edd6012f04" providerId="ADAL" clId="{FDD24B42-34F8-6146-8D35-6DEC2332479A}" dt="2021-02-06T18:28:53.494" v="161" actId="1076"/>
          <ac:spMkLst>
            <pc:docMk/>
            <pc:sldMk cId="2360974390" sldId="392"/>
            <ac:spMk id="33" creationId="{29BD7EE4-C055-2F45-BC5E-81F52A2F1EA2}"/>
          </ac:spMkLst>
        </pc:spChg>
        <pc:spChg chg="add mod">
          <ac:chgData name="E Sharratt" userId="240a805a-42a6-4db4-8f33-c1edd6012f04" providerId="ADAL" clId="{FDD24B42-34F8-6146-8D35-6DEC2332479A}" dt="2021-02-06T18:28:53.494" v="161" actId="1076"/>
          <ac:spMkLst>
            <pc:docMk/>
            <pc:sldMk cId="2360974390" sldId="392"/>
            <ac:spMk id="38" creationId="{0FE08646-976A-444A-BE3B-592232B956B2}"/>
          </ac:spMkLst>
        </pc:spChg>
        <pc:spChg chg="del">
          <ac:chgData name="E Sharratt" userId="240a805a-42a6-4db4-8f33-c1edd6012f04" providerId="ADAL" clId="{FDD24B42-34F8-6146-8D35-6DEC2332479A}" dt="2021-02-06T18:25:40.010" v="155" actId="478"/>
          <ac:spMkLst>
            <pc:docMk/>
            <pc:sldMk cId="2360974390" sldId="392"/>
            <ac:spMk id="76" creationId="{9FEF65E1-26D5-7348-97A7-EC3D745D00C5}"/>
          </ac:spMkLst>
        </pc:spChg>
        <pc:spChg chg="del">
          <ac:chgData name="E Sharratt" userId="240a805a-42a6-4db4-8f33-c1edd6012f04" providerId="ADAL" clId="{FDD24B42-34F8-6146-8D35-6DEC2332479A}" dt="2021-02-06T18:25:38.246" v="154" actId="478"/>
          <ac:spMkLst>
            <pc:docMk/>
            <pc:sldMk cId="2360974390" sldId="392"/>
            <ac:spMk id="77" creationId="{3A0415DF-C976-D847-AD3E-BD675A57875D}"/>
          </ac:spMkLst>
        </pc:spChg>
        <pc:spChg chg="del">
          <ac:chgData name="E Sharratt" userId="240a805a-42a6-4db4-8f33-c1edd6012f04" providerId="ADAL" clId="{FDD24B42-34F8-6146-8D35-6DEC2332479A}" dt="2021-02-06T18:25:38.246" v="154" actId="478"/>
          <ac:spMkLst>
            <pc:docMk/>
            <pc:sldMk cId="2360974390" sldId="392"/>
            <ac:spMk id="81" creationId="{AE4E9E97-AE24-9E4C-A5D0-DB1D7A4AA068}"/>
          </ac:spMkLst>
        </pc:spChg>
        <pc:grpChg chg="del">
          <ac:chgData name="E Sharratt" userId="240a805a-42a6-4db4-8f33-c1edd6012f04" providerId="ADAL" clId="{FDD24B42-34F8-6146-8D35-6DEC2332479A}" dt="2021-02-06T18:25:38.246" v="154" actId="478"/>
          <ac:grpSpMkLst>
            <pc:docMk/>
            <pc:sldMk cId="2360974390" sldId="392"/>
            <ac:grpSpMk id="82" creationId="{1C23977A-FC57-BF42-A82A-CBE06E83F31D}"/>
          </ac:grpSpMkLst>
        </pc:grpChg>
        <pc:graphicFrameChg chg="del">
          <ac:chgData name="E Sharratt" userId="240a805a-42a6-4db4-8f33-c1edd6012f04" providerId="ADAL" clId="{FDD24B42-34F8-6146-8D35-6DEC2332479A}" dt="2021-02-06T18:25:38.246" v="154" actId="478"/>
          <ac:graphicFrameMkLst>
            <pc:docMk/>
            <pc:sldMk cId="2360974390" sldId="392"/>
            <ac:graphicFrameMk id="74" creationId="{CBD29880-BC79-AE43-B43B-5EA6B2911E54}"/>
          </ac:graphicFrameMkLst>
        </pc:graphicFrameChg>
        <pc:picChg chg="add mod">
          <ac:chgData name="E Sharratt" userId="240a805a-42a6-4db4-8f33-c1edd6012f04" providerId="ADAL" clId="{FDD24B42-34F8-6146-8D35-6DEC2332479A}" dt="2021-02-06T18:28:53.494" v="161" actId="1076"/>
          <ac:picMkLst>
            <pc:docMk/>
            <pc:sldMk cId="2360974390" sldId="392"/>
            <ac:picMk id="26" creationId="{0D6D8B87-A76E-4241-B2DA-1B38D98760E5}"/>
          </ac:picMkLst>
        </pc:picChg>
        <pc:picChg chg="add mod">
          <ac:chgData name="E Sharratt" userId="240a805a-42a6-4db4-8f33-c1edd6012f04" providerId="ADAL" clId="{FDD24B42-34F8-6146-8D35-6DEC2332479A}" dt="2021-02-06T18:28:53.494" v="161" actId="1076"/>
          <ac:picMkLst>
            <pc:docMk/>
            <pc:sldMk cId="2360974390" sldId="392"/>
            <ac:picMk id="41" creationId="{D25AC032-60BD-8944-9DF2-7D2D6184F16F}"/>
          </ac:picMkLst>
        </pc:picChg>
        <pc:cxnChg chg="add mod">
          <ac:chgData name="E Sharratt" userId="240a805a-42a6-4db4-8f33-c1edd6012f04" providerId="ADAL" clId="{FDD24B42-34F8-6146-8D35-6DEC2332479A}" dt="2021-02-06T18:28:53.494" v="161" actId="1076"/>
          <ac:cxnSpMkLst>
            <pc:docMk/>
            <pc:sldMk cId="2360974390" sldId="392"/>
            <ac:cxnSpMk id="39" creationId="{37E760C0-D0A6-9749-A5C8-C83C8786FBEA}"/>
          </ac:cxnSpMkLst>
        </pc:cxnChg>
        <pc:cxnChg chg="add mod">
          <ac:chgData name="E Sharratt" userId="240a805a-42a6-4db4-8f33-c1edd6012f04" providerId="ADAL" clId="{FDD24B42-34F8-6146-8D35-6DEC2332479A}" dt="2021-02-06T18:28:53.494" v="161" actId="1076"/>
          <ac:cxnSpMkLst>
            <pc:docMk/>
            <pc:sldMk cId="2360974390" sldId="392"/>
            <ac:cxnSpMk id="40" creationId="{4752D1CD-5B1C-9A43-9A54-311E1B9EF4F7}"/>
          </ac:cxnSpMkLst>
        </pc:cxnChg>
      </pc:sldChg>
      <pc:sldChg chg="addSp delSp modSp add mod modAnim">
        <pc:chgData name="E Sharratt" userId="240a805a-42a6-4db4-8f33-c1edd6012f04" providerId="ADAL" clId="{FDD24B42-34F8-6146-8D35-6DEC2332479A}" dt="2021-02-06T18:40:50.774" v="310" actId="20577"/>
        <pc:sldMkLst>
          <pc:docMk/>
          <pc:sldMk cId="1795932515" sldId="393"/>
        </pc:sldMkLst>
        <pc:spChg chg="add del">
          <ac:chgData name="E Sharratt" userId="240a805a-42a6-4db4-8f33-c1edd6012f04" providerId="ADAL" clId="{FDD24B42-34F8-6146-8D35-6DEC2332479A}" dt="2021-02-06T18:29:41.760" v="166" actId="478"/>
          <ac:spMkLst>
            <pc:docMk/>
            <pc:sldMk cId="1795932515" sldId="393"/>
            <ac:spMk id="9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50.774" v="310" actId="20577"/>
          <ac:spMkLst>
            <pc:docMk/>
            <pc:sldMk cId="1795932515" sldId="393"/>
            <ac:spMk id="18" creationId="{00000000-0000-0000-0000-000000000000}"/>
          </ac:spMkLst>
        </pc:spChg>
        <pc:spChg chg="add del">
          <ac:chgData name="E Sharratt" userId="240a805a-42a6-4db4-8f33-c1edd6012f04" providerId="ADAL" clId="{FDD24B42-34F8-6146-8D35-6DEC2332479A}" dt="2021-02-06T18:29:46.870" v="167" actId="478"/>
          <ac:spMkLst>
            <pc:docMk/>
            <pc:sldMk cId="1795932515" sldId="393"/>
            <ac:spMk id="28" creationId="{0087053C-0E20-9142-A835-EBECD24A41BE}"/>
          </ac:spMkLst>
        </pc:spChg>
        <pc:spChg chg="add del">
          <ac:chgData name="E Sharratt" userId="240a805a-42a6-4db4-8f33-c1edd6012f04" providerId="ADAL" clId="{FDD24B42-34F8-6146-8D35-6DEC2332479A}" dt="2021-02-06T18:29:46.870" v="167" actId="478"/>
          <ac:spMkLst>
            <pc:docMk/>
            <pc:sldMk cId="1795932515" sldId="393"/>
            <ac:spMk id="29" creationId="{C1A6A2E5-E0A3-7147-8B9B-9E0EEE875954}"/>
          </ac:spMkLst>
        </pc:spChg>
        <pc:spChg chg="add del">
          <ac:chgData name="E Sharratt" userId="240a805a-42a6-4db4-8f33-c1edd6012f04" providerId="ADAL" clId="{FDD24B42-34F8-6146-8D35-6DEC2332479A}" dt="2021-02-06T18:29:46.870" v="167" actId="478"/>
          <ac:spMkLst>
            <pc:docMk/>
            <pc:sldMk cId="1795932515" sldId="393"/>
            <ac:spMk id="30" creationId="{31A07924-33A4-2845-9495-F1AD75C436E1}"/>
          </ac:spMkLst>
        </pc:spChg>
        <pc:spChg chg="add del">
          <ac:chgData name="E Sharratt" userId="240a805a-42a6-4db4-8f33-c1edd6012f04" providerId="ADAL" clId="{FDD24B42-34F8-6146-8D35-6DEC2332479A}" dt="2021-02-06T18:29:46.870" v="167" actId="478"/>
          <ac:spMkLst>
            <pc:docMk/>
            <pc:sldMk cId="1795932515" sldId="393"/>
            <ac:spMk id="31" creationId="{E692A003-52F2-FF4C-A824-7B3221D91EB2}"/>
          </ac:spMkLst>
        </pc:spChg>
        <pc:spChg chg="add del">
          <ac:chgData name="E Sharratt" userId="240a805a-42a6-4db4-8f33-c1edd6012f04" providerId="ADAL" clId="{FDD24B42-34F8-6146-8D35-6DEC2332479A}" dt="2021-02-06T18:29:46.870" v="167" actId="478"/>
          <ac:spMkLst>
            <pc:docMk/>
            <pc:sldMk cId="1795932515" sldId="393"/>
            <ac:spMk id="33" creationId="{29BD7EE4-C055-2F45-BC5E-81F52A2F1EA2}"/>
          </ac:spMkLst>
        </pc:spChg>
        <pc:spChg chg="add del">
          <ac:chgData name="E Sharratt" userId="240a805a-42a6-4db4-8f33-c1edd6012f04" providerId="ADAL" clId="{FDD24B42-34F8-6146-8D35-6DEC2332479A}" dt="2021-02-06T18:29:46.870" v="167" actId="478"/>
          <ac:spMkLst>
            <pc:docMk/>
            <pc:sldMk cId="1795932515" sldId="393"/>
            <ac:spMk id="38" creationId="{0FE08646-976A-444A-BE3B-592232B956B2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43" creationId="{E2BB5785-F3CF-1E4A-85FE-B3245F26618E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44" creationId="{EBF71AF3-17E7-564C-AC39-1E02303942C3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45" creationId="{F134FEF7-BFD1-9648-BE0C-5CF677087516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46" creationId="{F81D6898-2826-6B48-B538-A08E33990085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47" creationId="{DAFFAC82-7B0A-0B46-B9E4-208361BAE5E2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50" creationId="{BA3A8C69-995C-A943-AF07-16878229B796}"/>
          </ac:spMkLst>
        </pc:spChg>
        <pc:spChg chg="add mod">
          <ac:chgData name="E Sharratt" userId="240a805a-42a6-4db4-8f33-c1edd6012f04" providerId="ADAL" clId="{FDD24B42-34F8-6146-8D35-6DEC2332479A}" dt="2021-02-06T18:29:59.065" v="168"/>
          <ac:spMkLst>
            <pc:docMk/>
            <pc:sldMk cId="1795932515" sldId="393"/>
            <ac:spMk id="51" creationId="{FE53C448-76C4-B146-9178-1704B0EACD2B}"/>
          </ac:spMkLst>
        </pc:spChg>
        <pc:picChg chg="add del">
          <ac:chgData name="E Sharratt" userId="240a805a-42a6-4db4-8f33-c1edd6012f04" providerId="ADAL" clId="{FDD24B42-34F8-6146-8D35-6DEC2332479A}" dt="2021-02-06T18:29:46.870" v="167" actId="478"/>
          <ac:picMkLst>
            <pc:docMk/>
            <pc:sldMk cId="1795932515" sldId="393"/>
            <ac:picMk id="26" creationId="{0D6D8B87-A76E-4241-B2DA-1B38D98760E5}"/>
          </ac:picMkLst>
        </pc:picChg>
        <pc:picChg chg="add del">
          <ac:chgData name="E Sharratt" userId="240a805a-42a6-4db4-8f33-c1edd6012f04" providerId="ADAL" clId="{FDD24B42-34F8-6146-8D35-6DEC2332479A}" dt="2021-02-06T18:29:46.870" v="167" actId="478"/>
          <ac:picMkLst>
            <pc:docMk/>
            <pc:sldMk cId="1795932515" sldId="393"/>
            <ac:picMk id="41" creationId="{D25AC032-60BD-8944-9DF2-7D2D6184F16F}"/>
          </ac:picMkLst>
        </pc:picChg>
        <pc:picChg chg="add mod">
          <ac:chgData name="E Sharratt" userId="240a805a-42a6-4db4-8f33-c1edd6012f04" providerId="ADAL" clId="{FDD24B42-34F8-6146-8D35-6DEC2332479A}" dt="2021-02-06T18:29:59.065" v="168"/>
          <ac:picMkLst>
            <pc:docMk/>
            <pc:sldMk cId="1795932515" sldId="393"/>
            <ac:picMk id="42" creationId="{16FFAC75-DD80-B84B-93D4-D2A45870DFCE}"/>
          </ac:picMkLst>
        </pc:picChg>
        <pc:picChg chg="add mod">
          <ac:chgData name="E Sharratt" userId="240a805a-42a6-4db4-8f33-c1edd6012f04" providerId="ADAL" clId="{FDD24B42-34F8-6146-8D35-6DEC2332479A}" dt="2021-02-06T18:29:59.065" v="168"/>
          <ac:picMkLst>
            <pc:docMk/>
            <pc:sldMk cId="1795932515" sldId="393"/>
            <ac:picMk id="52" creationId="{B3E0D746-D037-CB41-9E40-0DFB20A4AD84}"/>
          </ac:picMkLst>
        </pc:picChg>
        <pc:picChg chg="add mod">
          <ac:chgData name="E Sharratt" userId="240a805a-42a6-4db4-8f33-c1edd6012f04" providerId="ADAL" clId="{FDD24B42-34F8-6146-8D35-6DEC2332479A}" dt="2021-02-06T18:29:59.065" v="168"/>
          <ac:picMkLst>
            <pc:docMk/>
            <pc:sldMk cId="1795932515" sldId="393"/>
            <ac:picMk id="53" creationId="{EA8A8799-F845-9245-82F5-A30BD801916D}"/>
          </ac:picMkLst>
        </pc:picChg>
        <pc:cxnChg chg="add del">
          <ac:chgData name="E Sharratt" userId="240a805a-42a6-4db4-8f33-c1edd6012f04" providerId="ADAL" clId="{FDD24B42-34F8-6146-8D35-6DEC2332479A}" dt="2021-02-06T18:29:46.870" v="167" actId="478"/>
          <ac:cxnSpMkLst>
            <pc:docMk/>
            <pc:sldMk cId="1795932515" sldId="393"/>
            <ac:cxnSpMk id="39" creationId="{37E760C0-D0A6-9749-A5C8-C83C8786FBEA}"/>
          </ac:cxnSpMkLst>
        </pc:cxnChg>
        <pc:cxnChg chg="add del">
          <ac:chgData name="E Sharratt" userId="240a805a-42a6-4db4-8f33-c1edd6012f04" providerId="ADAL" clId="{FDD24B42-34F8-6146-8D35-6DEC2332479A}" dt="2021-02-06T18:29:46.870" v="167" actId="478"/>
          <ac:cxnSpMkLst>
            <pc:docMk/>
            <pc:sldMk cId="1795932515" sldId="393"/>
            <ac:cxnSpMk id="40" creationId="{4752D1CD-5B1C-9A43-9A54-311E1B9EF4F7}"/>
          </ac:cxnSpMkLst>
        </pc:cxnChg>
        <pc:cxnChg chg="add mod">
          <ac:chgData name="E Sharratt" userId="240a805a-42a6-4db4-8f33-c1edd6012f04" providerId="ADAL" clId="{FDD24B42-34F8-6146-8D35-6DEC2332479A}" dt="2021-02-06T18:29:59.065" v="168"/>
          <ac:cxnSpMkLst>
            <pc:docMk/>
            <pc:sldMk cId="1795932515" sldId="393"/>
            <ac:cxnSpMk id="48" creationId="{87C8443F-6D66-9C4B-B56F-B0EDB39D1158}"/>
          </ac:cxnSpMkLst>
        </pc:cxnChg>
        <pc:cxnChg chg="add mod">
          <ac:chgData name="E Sharratt" userId="240a805a-42a6-4db4-8f33-c1edd6012f04" providerId="ADAL" clId="{FDD24B42-34F8-6146-8D35-6DEC2332479A}" dt="2021-02-06T18:29:59.065" v="168"/>
          <ac:cxnSpMkLst>
            <pc:docMk/>
            <pc:sldMk cId="1795932515" sldId="393"/>
            <ac:cxnSpMk id="49" creationId="{C1B4705B-CAE4-2240-B97D-B6336CB06153}"/>
          </ac:cxnSpMkLst>
        </pc:cxnChg>
      </pc:sldChg>
      <pc:sldChg chg="new del">
        <pc:chgData name="E Sharratt" userId="240a805a-42a6-4db4-8f33-c1edd6012f04" providerId="ADAL" clId="{FDD24B42-34F8-6146-8D35-6DEC2332479A}" dt="2021-02-06T18:29:23.223" v="163" actId="2696"/>
        <pc:sldMkLst>
          <pc:docMk/>
          <pc:sldMk cId="4016592049" sldId="393"/>
        </pc:sldMkLst>
      </pc:sldChg>
      <pc:sldChg chg="new del">
        <pc:chgData name="E Sharratt" userId="240a805a-42a6-4db4-8f33-c1edd6012f04" providerId="ADAL" clId="{FDD24B42-34F8-6146-8D35-6DEC2332479A}" dt="2021-02-06T18:30:21.688" v="170" actId="2696"/>
        <pc:sldMkLst>
          <pc:docMk/>
          <pc:sldMk cId="207449416" sldId="394"/>
        </pc:sldMkLst>
      </pc:sldChg>
      <pc:sldChg chg="addSp delSp modSp add mod modAnim">
        <pc:chgData name="E Sharratt" userId="240a805a-42a6-4db4-8f33-c1edd6012f04" providerId="ADAL" clId="{FDD24B42-34F8-6146-8D35-6DEC2332479A}" dt="2021-02-06T18:40:53.585" v="311" actId="20577"/>
        <pc:sldMkLst>
          <pc:docMk/>
          <pc:sldMk cId="3347689752" sldId="394"/>
        </pc:sldMkLst>
        <pc:spChg chg="mod">
          <ac:chgData name="E Sharratt" userId="240a805a-42a6-4db4-8f33-c1edd6012f04" providerId="ADAL" clId="{FDD24B42-34F8-6146-8D35-6DEC2332479A}" dt="2021-02-06T18:34:35.757" v="252" actId="20577"/>
          <ac:spMkLst>
            <pc:docMk/>
            <pc:sldMk cId="3347689752" sldId="394"/>
            <ac:spMk id="15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53.585" v="311" actId="20577"/>
          <ac:spMkLst>
            <pc:docMk/>
            <pc:sldMk cId="3347689752" sldId="394"/>
            <ac:spMk id="18" creationId="{00000000-0000-0000-0000-000000000000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28" creationId="{9706F344-4FEE-904D-AB8B-206E92BD3B99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29" creationId="{E2B61EA9-95DE-BA40-A263-AFC413766818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30" creationId="{6F80EBCB-FCAF-9948-A1A2-7F88AF87DA5C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31" creationId="{E418F185-015D-0B44-852D-6ACB738A0601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33" creationId="{DC12180D-43FB-EE4E-8185-1FA1D3A3E568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38" creationId="{214F4EC7-9158-C341-ACAF-2BBC2CFFB22D}"/>
          </ac:spMkLst>
        </pc:spChg>
        <pc:spChg chg="add mod">
          <ac:chgData name="E Sharratt" userId="240a805a-42a6-4db4-8f33-c1edd6012f04" providerId="ADAL" clId="{FDD24B42-34F8-6146-8D35-6DEC2332479A}" dt="2021-02-06T18:34:27.634" v="227"/>
          <ac:spMkLst>
            <pc:docMk/>
            <pc:sldMk cId="3347689752" sldId="394"/>
            <ac:spMk id="39" creationId="{CB000FB8-E467-B945-95C4-919EA75511D4}"/>
          </ac:spMkLst>
        </pc:spChg>
        <pc:spChg chg="del">
          <ac:chgData name="E Sharratt" userId="240a805a-42a6-4db4-8f33-c1edd6012f04" providerId="ADAL" clId="{FDD24B42-34F8-6146-8D35-6DEC2332479A}" dt="2021-02-06T18:30:30.206" v="172" actId="478"/>
          <ac:spMkLst>
            <pc:docMk/>
            <pc:sldMk cId="3347689752" sldId="394"/>
            <ac:spMk id="76" creationId="{9FEF65E1-26D5-7348-97A7-EC3D745D00C5}"/>
          </ac:spMkLst>
        </pc:spChg>
        <pc:spChg chg="del">
          <ac:chgData name="E Sharratt" userId="240a805a-42a6-4db4-8f33-c1edd6012f04" providerId="ADAL" clId="{FDD24B42-34F8-6146-8D35-6DEC2332479A}" dt="2021-02-06T18:30:34.160" v="174" actId="478"/>
          <ac:spMkLst>
            <pc:docMk/>
            <pc:sldMk cId="3347689752" sldId="394"/>
            <ac:spMk id="81" creationId="{AE4E9E97-AE24-9E4C-A5D0-DB1D7A4AA068}"/>
          </ac:spMkLst>
        </pc:spChg>
        <pc:grpChg chg="del">
          <ac:chgData name="E Sharratt" userId="240a805a-42a6-4db4-8f33-c1edd6012f04" providerId="ADAL" clId="{FDD24B42-34F8-6146-8D35-6DEC2332479A}" dt="2021-02-06T18:30:34.160" v="174" actId="478"/>
          <ac:grpSpMkLst>
            <pc:docMk/>
            <pc:sldMk cId="3347689752" sldId="394"/>
            <ac:grpSpMk id="82" creationId="{1C23977A-FC57-BF42-A82A-CBE06E83F31D}"/>
          </ac:grpSpMkLst>
        </pc:grpChg>
        <pc:graphicFrameChg chg="del">
          <ac:chgData name="E Sharratt" userId="240a805a-42a6-4db4-8f33-c1edd6012f04" providerId="ADAL" clId="{FDD24B42-34F8-6146-8D35-6DEC2332479A}" dt="2021-02-06T18:30:31.521" v="173" actId="478"/>
          <ac:graphicFrameMkLst>
            <pc:docMk/>
            <pc:sldMk cId="3347689752" sldId="394"/>
            <ac:graphicFrameMk id="74" creationId="{CBD29880-BC79-AE43-B43B-5EA6B2911E54}"/>
          </ac:graphicFrameMkLst>
        </pc:graphicFrameChg>
        <pc:picChg chg="add del mod">
          <ac:chgData name="E Sharratt" userId="240a805a-42a6-4db4-8f33-c1edd6012f04" providerId="ADAL" clId="{FDD24B42-34F8-6146-8D35-6DEC2332479A}" dt="2021-02-06T18:31:19.722" v="189" actId="478"/>
          <ac:picMkLst>
            <pc:docMk/>
            <pc:sldMk cId="3347689752" sldId="394"/>
            <ac:picMk id="26" creationId="{F6F0DCBE-A2A1-1146-AFF8-736A608C9B5A}"/>
          </ac:picMkLst>
        </pc:picChg>
        <pc:picChg chg="add mod">
          <ac:chgData name="E Sharratt" userId="240a805a-42a6-4db4-8f33-c1edd6012f04" providerId="ADAL" clId="{FDD24B42-34F8-6146-8D35-6DEC2332479A}" dt="2021-02-06T18:34:43.502" v="253" actId="732"/>
          <ac:picMkLst>
            <pc:docMk/>
            <pc:sldMk cId="3347689752" sldId="394"/>
            <ac:picMk id="27" creationId="{352B7294-117F-8A42-82CB-75E85CE5CDD4}"/>
          </ac:picMkLst>
        </pc:picChg>
        <pc:cxnChg chg="add mod">
          <ac:chgData name="E Sharratt" userId="240a805a-42a6-4db4-8f33-c1edd6012f04" providerId="ADAL" clId="{FDD24B42-34F8-6146-8D35-6DEC2332479A}" dt="2021-02-06T18:34:27.634" v="227"/>
          <ac:cxnSpMkLst>
            <pc:docMk/>
            <pc:sldMk cId="3347689752" sldId="394"/>
            <ac:cxnSpMk id="40" creationId="{8ABBFDA9-944E-0247-87DB-08383C0C3DDD}"/>
          </ac:cxnSpMkLst>
        </pc:cxnChg>
        <pc:cxnChg chg="add mod">
          <ac:chgData name="E Sharratt" userId="240a805a-42a6-4db4-8f33-c1edd6012f04" providerId="ADAL" clId="{FDD24B42-34F8-6146-8D35-6DEC2332479A}" dt="2021-02-06T18:34:27.634" v="227"/>
          <ac:cxnSpMkLst>
            <pc:docMk/>
            <pc:sldMk cId="3347689752" sldId="394"/>
            <ac:cxnSpMk id="41" creationId="{0C5B79A2-71AB-4C42-9021-E9CC7E22B41F}"/>
          </ac:cxnSpMkLst>
        </pc:cxnChg>
      </pc:sldChg>
      <pc:sldChg chg="add del">
        <pc:chgData name="E Sharratt" userId="240a805a-42a6-4db4-8f33-c1edd6012f04" providerId="ADAL" clId="{FDD24B42-34F8-6146-8D35-6DEC2332479A}" dt="2021-02-06T18:30:37.643" v="176"/>
        <pc:sldMkLst>
          <pc:docMk/>
          <pc:sldMk cId="2883042921" sldId="395"/>
        </pc:sldMkLst>
      </pc:sldChg>
      <pc:sldChg chg="addSp delSp modSp new del mod delAnim modAnim">
        <pc:chgData name="E Sharratt" userId="240a805a-42a6-4db4-8f33-c1edd6012f04" providerId="ADAL" clId="{FDD24B42-34F8-6146-8D35-6DEC2332479A}" dt="2021-02-06T18:33:18.500" v="224" actId="2696"/>
        <pc:sldMkLst>
          <pc:docMk/>
          <pc:sldMk cId="3515368734" sldId="395"/>
        </pc:sldMkLst>
        <pc:spChg chg="add del mod">
          <ac:chgData name="E Sharratt" userId="240a805a-42a6-4db4-8f33-c1edd6012f04" providerId="ADAL" clId="{FDD24B42-34F8-6146-8D35-6DEC2332479A}" dt="2021-02-06T18:32:09.792" v="194" actId="478"/>
          <ac:spMkLst>
            <pc:docMk/>
            <pc:sldMk cId="3515368734" sldId="395"/>
            <ac:spMk id="2" creationId="{7ADCF1D9-54E9-7D4F-A7E9-30AD78C2B069}"/>
          </ac:spMkLst>
        </pc:spChg>
        <pc:spChg chg="add mod">
          <ac:chgData name="E Sharratt" userId="240a805a-42a6-4db4-8f33-c1edd6012f04" providerId="ADAL" clId="{FDD24B42-34F8-6146-8D35-6DEC2332479A}" dt="2021-02-06T18:32:00.927" v="193" actId="1076"/>
          <ac:spMkLst>
            <pc:docMk/>
            <pc:sldMk cId="3515368734" sldId="395"/>
            <ac:spMk id="3" creationId="{9AF4C5B4-AC47-B247-9A53-C95AEE4CCF79}"/>
          </ac:spMkLst>
        </pc:spChg>
      </pc:sldChg>
      <pc:sldChg chg="addSp delSp modSp add mod modAnim">
        <pc:chgData name="E Sharratt" userId="240a805a-42a6-4db4-8f33-c1edd6012f04" providerId="ADAL" clId="{FDD24B42-34F8-6146-8D35-6DEC2332479A}" dt="2021-02-06T18:40:42.299" v="308" actId="20577"/>
        <pc:sldMkLst>
          <pc:docMk/>
          <pc:sldMk cId="291368409" sldId="396"/>
        </pc:sldMkLst>
        <pc:spChg chg="add del mod">
          <ac:chgData name="E Sharratt" userId="240a805a-42a6-4db4-8f33-c1edd6012f04" providerId="ADAL" clId="{FDD24B42-34F8-6146-8D35-6DEC2332479A}" dt="2021-02-06T18:32:57.226" v="214" actId="478"/>
          <ac:spMkLst>
            <pc:docMk/>
            <pc:sldMk cId="291368409" sldId="396"/>
            <ac:spMk id="6" creationId="{2362156D-A787-D548-BCD8-69F2F47F5BB3}"/>
          </ac:spMkLst>
        </pc:spChg>
        <pc:spChg chg="mod">
          <ac:chgData name="E Sharratt" userId="240a805a-42a6-4db4-8f33-c1edd6012f04" providerId="ADAL" clId="{FDD24B42-34F8-6146-8D35-6DEC2332479A}" dt="2021-02-06T18:37:24.833" v="265" actId="20577"/>
          <ac:spMkLst>
            <pc:docMk/>
            <pc:sldMk cId="291368409" sldId="396"/>
            <ac:spMk id="14" creationId="{00000000-0000-0000-0000-000000000000}"/>
          </ac:spMkLst>
        </pc:spChg>
        <pc:spChg chg="del mod">
          <ac:chgData name="E Sharratt" userId="240a805a-42a6-4db4-8f33-c1edd6012f04" providerId="ADAL" clId="{FDD24B42-34F8-6146-8D35-6DEC2332479A}" dt="2021-02-06T18:32:28.677" v="197" actId="478"/>
          <ac:spMkLst>
            <pc:docMk/>
            <pc:sldMk cId="291368409" sldId="396"/>
            <ac:spMk id="15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42.299" v="308" actId="20577"/>
          <ac:spMkLst>
            <pc:docMk/>
            <pc:sldMk cId="291368409" sldId="396"/>
            <ac:spMk id="18" creationId="{00000000-0000-0000-0000-000000000000}"/>
          </ac:spMkLst>
        </pc:spChg>
        <pc:spChg chg="add mod">
          <ac:chgData name="E Sharratt" userId="240a805a-42a6-4db4-8f33-c1edd6012f04" providerId="ADAL" clId="{FDD24B42-34F8-6146-8D35-6DEC2332479A}" dt="2021-02-06T18:33:12.560" v="223" actId="1076"/>
          <ac:spMkLst>
            <pc:docMk/>
            <pc:sldMk cId="291368409" sldId="396"/>
            <ac:spMk id="27" creationId="{5FD18112-AB4E-BE4B-B353-30417408B3CA}"/>
          </ac:spMkLst>
        </pc:spChg>
        <pc:spChg chg="add mod">
          <ac:chgData name="E Sharratt" userId="240a805a-42a6-4db4-8f33-c1edd6012f04" providerId="ADAL" clId="{FDD24B42-34F8-6146-8D35-6DEC2332479A}" dt="2021-02-06T18:33:08.615" v="222" actId="404"/>
          <ac:spMkLst>
            <pc:docMk/>
            <pc:sldMk cId="291368409" sldId="396"/>
            <ac:spMk id="28" creationId="{F1C012B6-05EF-794C-B8F7-8C166851D121}"/>
          </ac:spMkLst>
        </pc:spChg>
        <pc:spChg chg="del">
          <ac:chgData name="E Sharratt" userId="240a805a-42a6-4db4-8f33-c1edd6012f04" providerId="ADAL" clId="{FDD24B42-34F8-6146-8D35-6DEC2332479A}" dt="2021-02-06T18:32:34.129" v="198" actId="478"/>
          <ac:spMkLst>
            <pc:docMk/>
            <pc:sldMk cId="291368409" sldId="396"/>
            <ac:spMk id="76" creationId="{9FEF65E1-26D5-7348-97A7-EC3D745D00C5}"/>
          </ac:spMkLst>
        </pc:spChg>
        <pc:spChg chg="del">
          <ac:chgData name="E Sharratt" userId="240a805a-42a6-4db4-8f33-c1edd6012f04" providerId="ADAL" clId="{FDD24B42-34F8-6146-8D35-6DEC2332479A}" dt="2021-02-06T18:32:34.129" v="198" actId="478"/>
          <ac:spMkLst>
            <pc:docMk/>
            <pc:sldMk cId="291368409" sldId="396"/>
            <ac:spMk id="77" creationId="{3A0415DF-C976-D847-AD3E-BD675A57875D}"/>
          </ac:spMkLst>
        </pc:spChg>
        <pc:spChg chg="del">
          <ac:chgData name="E Sharratt" userId="240a805a-42a6-4db4-8f33-c1edd6012f04" providerId="ADAL" clId="{FDD24B42-34F8-6146-8D35-6DEC2332479A}" dt="2021-02-06T18:32:34.129" v="198" actId="478"/>
          <ac:spMkLst>
            <pc:docMk/>
            <pc:sldMk cId="291368409" sldId="396"/>
            <ac:spMk id="81" creationId="{AE4E9E97-AE24-9E4C-A5D0-DB1D7A4AA068}"/>
          </ac:spMkLst>
        </pc:spChg>
        <pc:grpChg chg="del">
          <ac:chgData name="E Sharratt" userId="240a805a-42a6-4db4-8f33-c1edd6012f04" providerId="ADAL" clId="{FDD24B42-34F8-6146-8D35-6DEC2332479A}" dt="2021-02-06T18:32:37.751" v="199" actId="478"/>
          <ac:grpSpMkLst>
            <pc:docMk/>
            <pc:sldMk cId="291368409" sldId="396"/>
            <ac:grpSpMk id="82" creationId="{1C23977A-FC57-BF42-A82A-CBE06E83F31D}"/>
          </ac:grpSpMkLst>
        </pc:grpChg>
        <pc:graphicFrameChg chg="del">
          <ac:chgData name="E Sharratt" userId="240a805a-42a6-4db4-8f33-c1edd6012f04" providerId="ADAL" clId="{FDD24B42-34F8-6146-8D35-6DEC2332479A}" dt="2021-02-06T18:32:34.129" v="198" actId="478"/>
          <ac:graphicFrameMkLst>
            <pc:docMk/>
            <pc:sldMk cId="291368409" sldId="396"/>
            <ac:graphicFrameMk id="74" creationId="{CBD29880-BC79-AE43-B43B-5EA6B2911E54}"/>
          </ac:graphicFrameMkLst>
        </pc:graphicFrameChg>
      </pc:sldChg>
      <pc:sldChg chg="addSp delSp modSp add mod modAnim">
        <pc:chgData name="E Sharratt" userId="240a805a-42a6-4db4-8f33-c1edd6012f04" providerId="ADAL" clId="{FDD24B42-34F8-6146-8D35-6DEC2332479A}" dt="2021-02-06T18:40:56.694" v="312" actId="20577"/>
        <pc:sldMkLst>
          <pc:docMk/>
          <pc:sldMk cId="4231982340" sldId="397"/>
        </pc:sldMkLst>
        <pc:spChg chg="add del">
          <ac:chgData name="E Sharratt" userId="240a805a-42a6-4db4-8f33-c1edd6012f04" providerId="ADAL" clId="{FDD24B42-34F8-6146-8D35-6DEC2332479A}" dt="2021-02-06T18:35:03.995" v="256" actId="478"/>
          <ac:spMkLst>
            <pc:docMk/>
            <pc:sldMk cId="4231982340" sldId="397"/>
            <ac:spMk id="9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0:56.694" v="312" actId="20577"/>
          <ac:spMkLst>
            <pc:docMk/>
            <pc:sldMk cId="4231982340" sldId="397"/>
            <ac:spMk id="18" creationId="{00000000-0000-0000-0000-000000000000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28" creationId="{9706F344-4FEE-904D-AB8B-206E92BD3B99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29" creationId="{E2B61EA9-95DE-BA40-A263-AFC413766818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30" creationId="{6F80EBCB-FCAF-9948-A1A2-7F88AF87DA5C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31" creationId="{E418F185-015D-0B44-852D-6ACB738A0601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33" creationId="{DC12180D-43FB-EE4E-8185-1FA1D3A3E568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38" creationId="{214F4EC7-9158-C341-ACAF-2BBC2CFFB22D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39" creationId="{CB000FB8-E467-B945-95C4-919EA75511D4}"/>
          </ac:spMkLst>
        </pc:spChg>
        <pc:spChg chg="add mod">
          <ac:chgData name="E Sharratt" userId="240a805a-42a6-4db4-8f33-c1edd6012f04" providerId="ADAL" clId="{FDD24B42-34F8-6146-8D35-6DEC2332479A}" dt="2021-02-06T18:35:33.099" v="258"/>
          <ac:spMkLst>
            <pc:docMk/>
            <pc:sldMk cId="4231982340" sldId="397"/>
            <ac:spMk id="43" creationId="{95573246-5D36-C949-825F-E424CA868DE8}"/>
          </ac:spMkLst>
        </pc:spChg>
        <pc:spChg chg="add mod">
          <ac:chgData name="E Sharratt" userId="240a805a-42a6-4db4-8f33-c1edd6012f04" providerId="ADAL" clId="{FDD24B42-34F8-6146-8D35-6DEC2332479A}" dt="2021-02-06T18:35:33.099" v="258"/>
          <ac:spMkLst>
            <pc:docMk/>
            <pc:sldMk cId="4231982340" sldId="397"/>
            <ac:spMk id="44" creationId="{77F0433F-F2F0-BB42-8A93-191BE3862435}"/>
          </ac:spMkLst>
        </pc:spChg>
        <pc:spChg chg="add mod">
          <ac:chgData name="E Sharratt" userId="240a805a-42a6-4db4-8f33-c1edd6012f04" providerId="ADAL" clId="{FDD24B42-34F8-6146-8D35-6DEC2332479A}" dt="2021-02-06T18:35:33.099" v="258"/>
          <ac:spMkLst>
            <pc:docMk/>
            <pc:sldMk cId="4231982340" sldId="397"/>
            <ac:spMk id="45" creationId="{06D8497B-2269-114E-89B7-0EE2DD7ABC66}"/>
          </ac:spMkLst>
        </pc:spChg>
        <pc:spChg chg="add mod">
          <ac:chgData name="E Sharratt" userId="240a805a-42a6-4db4-8f33-c1edd6012f04" providerId="ADAL" clId="{FDD24B42-34F8-6146-8D35-6DEC2332479A}" dt="2021-02-06T18:35:33.099" v="258"/>
          <ac:spMkLst>
            <pc:docMk/>
            <pc:sldMk cId="4231982340" sldId="397"/>
            <ac:spMk id="46" creationId="{C4DBCC60-F58B-554F-89AA-B17224CCA3FE}"/>
          </ac:spMkLst>
        </pc:spChg>
        <pc:spChg chg="add mod">
          <ac:chgData name="E Sharratt" userId="240a805a-42a6-4db4-8f33-c1edd6012f04" providerId="ADAL" clId="{FDD24B42-34F8-6146-8D35-6DEC2332479A}" dt="2021-02-06T18:35:33.099" v="258"/>
          <ac:spMkLst>
            <pc:docMk/>
            <pc:sldMk cId="4231982340" sldId="397"/>
            <ac:spMk id="47" creationId="{556E0FA5-2D59-EC4F-A05B-7BA35862D0AB}"/>
          </ac:spMkLst>
        </pc:spChg>
        <pc:spChg chg="add mod">
          <ac:chgData name="E Sharratt" userId="240a805a-42a6-4db4-8f33-c1edd6012f04" providerId="ADAL" clId="{FDD24B42-34F8-6146-8D35-6DEC2332479A}" dt="2021-02-06T18:35:33.099" v="258"/>
          <ac:spMkLst>
            <pc:docMk/>
            <pc:sldMk cId="4231982340" sldId="397"/>
            <ac:spMk id="48" creationId="{C3D0D6E8-48DD-864C-8043-835BC8F4A374}"/>
          </ac:spMkLst>
        </pc:spChg>
        <pc:spChg chg="add del">
          <ac:chgData name="E Sharratt" userId="240a805a-42a6-4db4-8f33-c1edd6012f04" providerId="ADAL" clId="{FDD24B42-34F8-6146-8D35-6DEC2332479A}" dt="2021-02-06T18:35:08.063" v="257" actId="478"/>
          <ac:spMkLst>
            <pc:docMk/>
            <pc:sldMk cId="4231982340" sldId="397"/>
            <ac:spMk id="77" creationId="{3A0415DF-C976-D847-AD3E-BD675A57875D}"/>
          </ac:spMkLst>
        </pc:spChg>
        <pc:picChg chg="add del">
          <ac:chgData name="E Sharratt" userId="240a805a-42a6-4db4-8f33-c1edd6012f04" providerId="ADAL" clId="{FDD24B42-34F8-6146-8D35-6DEC2332479A}" dt="2021-02-06T18:35:08.063" v="257" actId="478"/>
          <ac:picMkLst>
            <pc:docMk/>
            <pc:sldMk cId="4231982340" sldId="397"/>
            <ac:picMk id="27" creationId="{352B7294-117F-8A42-82CB-75E85CE5CDD4}"/>
          </ac:picMkLst>
        </pc:picChg>
        <pc:picChg chg="add mod">
          <ac:chgData name="E Sharratt" userId="240a805a-42a6-4db4-8f33-c1edd6012f04" providerId="ADAL" clId="{FDD24B42-34F8-6146-8D35-6DEC2332479A}" dt="2021-02-06T18:36:25.532" v="259" actId="732"/>
          <ac:picMkLst>
            <pc:docMk/>
            <pc:sldMk cId="4231982340" sldId="397"/>
            <ac:picMk id="42" creationId="{B56BE212-F4FA-B342-9D4A-2099428E94B7}"/>
          </ac:picMkLst>
        </pc:picChg>
        <pc:cxnChg chg="add del">
          <ac:chgData name="E Sharratt" userId="240a805a-42a6-4db4-8f33-c1edd6012f04" providerId="ADAL" clId="{FDD24B42-34F8-6146-8D35-6DEC2332479A}" dt="2021-02-06T18:35:08.063" v="257" actId="478"/>
          <ac:cxnSpMkLst>
            <pc:docMk/>
            <pc:sldMk cId="4231982340" sldId="397"/>
            <ac:cxnSpMk id="40" creationId="{8ABBFDA9-944E-0247-87DB-08383C0C3DDD}"/>
          </ac:cxnSpMkLst>
        </pc:cxnChg>
        <pc:cxnChg chg="add del">
          <ac:chgData name="E Sharratt" userId="240a805a-42a6-4db4-8f33-c1edd6012f04" providerId="ADAL" clId="{FDD24B42-34F8-6146-8D35-6DEC2332479A}" dt="2021-02-06T18:35:08.063" v="257" actId="478"/>
          <ac:cxnSpMkLst>
            <pc:docMk/>
            <pc:sldMk cId="4231982340" sldId="397"/>
            <ac:cxnSpMk id="41" creationId="{0C5B79A2-71AB-4C42-9021-E9CC7E22B41F}"/>
          </ac:cxnSpMkLst>
        </pc:cxnChg>
        <pc:cxnChg chg="add mod">
          <ac:chgData name="E Sharratt" userId="240a805a-42a6-4db4-8f33-c1edd6012f04" providerId="ADAL" clId="{FDD24B42-34F8-6146-8D35-6DEC2332479A}" dt="2021-02-06T18:35:33.099" v="258"/>
          <ac:cxnSpMkLst>
            <pc:docMk/>
            <pc:sldMk cId="4231982340" sldId="397"/>
            <ac:cxnSpMk id="49" creationId="{0CFBAC37-0BE9-9F45-A4E9-A9C60F8E856A}"/>
          </ac:cxnSpMkLst>
        </pc:cxnChg>
        <pc:cxnChg chg="add mod">
          <ac:chgData name="E Sharratt" userId="240a805a-42a6-4db4-8f33-c1edd6012f04" providerId="ADAL" clId="{FDD24B42-34F8-6146-8D35-6DEC2332479A}" dt="2021-02-06T18:35:33.099" v="258"/>
          <ac:cxnSpMkLst>
            <pc:docMk/>
            <pc:sldMk cId="4231982340" sldId="397"/>
            <ac:cxnSpMk id="50" creationId="{A13117CB-7DD9-6A43-9D2E-DDA8F633EBD7}"/>
          </ac:cxnSpMkLst>
        </pc:cxnChg>
      </pc:sldChg>
      <pc:sldChg chg="addSp delSp modSp add mod delAnim modAnim">
        <pc:chgData name="E Sharratt" userId="240a805a-42a6-4db4-8f33-c1edd6012f04" providerId="ADAL" clId="{FDD24B42-34F8-6146-8D35-6DEC2332479A}" dt="2021-02-06T18:41:00.048" v="313" actId="20577"/>
        <pc:sldMkLst>
          <pc:docMk/>
          <pc:sldMk cId="2594082618" sldId="398"/>
        </pc:sldMkLst>
        <pc:spChg chg="mod">
          <ac:chgData name="E Sharratt" userId="240a805a-42a6-4db4-8f33-c1edd6012f04" providerId="ADAL" clId="{FDD24B42-34F8-6146-8D35-6DEC2332479A}" dt="2021-02-06T18:41:00.048" v="313" actId="20577"/>
          <ac:spMkLst>
            <pc:docMk/>
            <pc:sldMk cId="2594082618" sldId="398"/>
            <ac:spMk id="18" creationId="{00000000-0000-0000-0000-000000000000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29" creationId="{C0F1EE6E-7332-DA49-BF97-F490695E5274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30" creationId="{DDD355DD-5055-2048-810A-0070131A3BA6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31" creationId="{89B0885E-60B3-7740-AB64-C41F118BC863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39" creationId="{4E5447C7-1804-B04C-BCEC-76E1F8A1585D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40" creationId="{E8EB7A6C-4BD0-C54D-AC70-650C1C14CF35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41" creationId="{383F26E9-78AD-784C-8B88-2B5CA527DCE2}"/>
          </ac:spMkLst>
        </pc:spChg>
        <pc:spChg chg="del">
          <ac:chgData name="E Sharratt" userId="240a805a-42a6-4db4-8f33-c1edd6012f04" providerId="ADAL" clId="{FDD24B42-34F8-6146-8D35-6DEC2332479A}" dt="2021-02-06T18:36:43.903" v="261" actId="478"/>
          <ac:spMkLst>
            <pc:docMk/>
            <pc:sldMk cId="2594082618" sldId="398"/>
            <ac:spMk id="43" creationId="{95573246-5D36-C949-825F-E424CA868DE8}"/>
          </ac:spMkLst>
        </pc:spChg>
        <pc:spChg chg="del">
          <ac:chgData name="E Sharratt" userId="240a805a-42a6-4db4-8f33-c1edd6012f04" providerId="ADAL" clId="{FDD24B42-34F8-6146-8D35-6DEC2332479A}" dt="2021-02-06T18:36:43.903" v="261" actId="478"/>
          <ac:spMkLst>
            <pc:docMk/>
            <pc:sldMk cId="2594082618" sldId="398"/>
            <ac:spMk id="44" creationId="{77F0433F-F2F0-BB42-8A93-191BE3862435}"/>
          </ac:spMkLst>
        </pc:spChg>
        <pc:spChg chg="del">
          <ac:chgData name="E Sharratt" userId="240a805a-42a6-4db4-8f33-c1edd6012f04" providerId="ADAL" clId="{FDD24B42-34F8-6146-8D35-6DEC2332479A}" dt="2021-02-06T18:36:43.903" v="261" actId="478"/>
          <ac:spMkLst>
            <pc:docMk/>
            <pc:sldMk cId="2594082618" sldId="398"/>
            <ac:spMk id="45" creationId="{06D8497B-2269-114E-89B7-0EE2DD7ABC66}"/>
          </ac:spMkLst>
        </pc:spChg>
        <pc:spChg chg="del">
          <ac:chgData name="E Sharratt" userId="240a805a-42a6-4db4-8f33-c1edd6012f04" providerId="ADAL" clId="{FDD24B42-34F8-6146-8D35-6DEC2332479A}" dt="2021-02-06T18:36:43.903" v="261" actId="478"/>
          <ac:spMkLst>
            <pc:docMk/>
            <pc:sldMk cId="2594082618" sldId="398"/>
            <ac:spMk id="46" creationId="{C4DBCC60-F58B-554F-89AA-B17224CCA3FE}"/>
          </ac:spMkLst>
        </pc:spChg>
        <pc:spChg chg="del">
          <ac:chgData name="E Sharratt" userId="240a805a-42a6-4db4-8f33-c1edd6012f04" providerId="ADAL" clId="{FDD24B42-34F8-6146-8D35-6DEC2332479A}" dt="2021-02-06T18:36:43.903" v="261" actId="478"/>
          <ac:spMkLst>
            <pc:docMk/>
            <pc:sldMk cId="2594082618" sldId="398"/>
            <ac:spMk id="47" creationId="{556E0FA5-2D59-EC4F-A05B-7BA35862D0AB}"/>
          </ac:spMkLst>
        </pc:spChg>
        <pc:spChg chg="del">
          <ac:chgData name="E Sharratt" userId="240a805a-42a6-4db4-8f33-c1edd6012f04" providerId="ADAL" clId="{FDD24B42-34F8-6146-8D35-6DEC2332479A}" dt="2021-02-06T18:36:45.555" v="262" actId="478"/>
          <ac:spMkLst>
            <pc:docMk/>
            <pc:sldMk cId="2594082618" sldId="398"/>
            <ac:spMk id="48" creationId="{C3D0D6E8-48DD-864C-8043-835BC8F4A374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51" creationId="{5DBF94B2-ADDF-7143-849E-0B185C88D441}"/>
          </ac:spMkLst>
        </pc:spChg>
        <pc:spChg chg="add mod">
          <ac:chgData name="E Sharratt" userId="240a805a-42a6-4db4-8f33-c1edd6012f04" providerId="ADAL" clId="{FDD24B42-34F8-6146-8D35-6DEC2332479A}" dt="2021-02-06T18:36:46.353" v="263"/>
          <ac:spMkLst>
            <pc:docMk/>
            <pc:sldMk cId="2594082618" sldId="398"/>
            <ac:spMk id="52" creationId="{E2FC3C38-BFE7-BC46-9CD7-B7F84715C6AC}"/>
          </ac:spMkLst>
        </pc:spChg>
        <pc:picChg chg="add mod">
          <ac:chgData name="E Sharratt" userId="240a805a-42a6-4db4-8f33-c1edd6012f04" providerId="ADAL" clId="{FDD24B42-34F8-6146-8D35-6DEC2332479A}" dt="2021-02-06T18:37:07.947" v="264" actId="732"/>
          <ac:picMkLst>
            <pc:docMk/>
            <pc:sldMk cId="2594082618" sldId="398"/>
            <ac:picMk id="28" creationId="{6CE53844-802E-9743-864B-DA2F7FFD995C}"/>
          </ac:picMkLst>
        </pc:picChg>
        <pc:picChg chg="del">
          <ac:chgData name="E Sharratt" userId="240a805a-42a6-4db4-8f33-c1edd6012f04" providerId="ADAL" clId="{FDD24B42-34F8-6146-8D35-6DEC2332479A}" dt="2021-02-06T18:36:43.903" v="261" actId="478"/>
          <ac:picMkLst>
            <pc:docMk/>
            <pc:sldMk cId="2594082618" sldId="398"/>
            <ac:picMk id="42" creationId="{B56BE212-F4FA-B342-9D4A-2099428E94B7}"/>
          </ac:picMkLst>
        </pc:picChg>
        <pc:cxnChg chg="add mod">
          <ac:chgData name="E Sharratt" userId="240a805a-42a6-4db4-8f33-c1edd6012f04" providerId="ADAL" clId="{FDD24B42-34F8-6146-8D35-6DEC2332479A}" dt="2021-02-06T18:36:46.353" v="263"/>
          <ac:cxnSpMkLst>
            <pc:docMk/>
            <pc:sldMk cId="2594082618" sldId="398"/>
            <ac:cxnSpMk id="33" creationId="{51B52447-D380-4D49-B4C0-4E30B74BD6BD}"/>
          </ac:cxnSpMkLst>
        </pc:cxnChg>
        <pc:cxnChg chg="add mod">
          <ac:chgData name="E Sharratt" userId="240a805a-42a6-4db4-8f33-c1edd6012f04" providerId="ADAL" clId="{FDD24B42-34F8-6146-8D35-6DEC2332479A}" dt="2021-02-06T18:36:46.353" v="263"/>
          <ac:cxnSpMkLst>
            <pc:docMk/>
            <pc:sldMk cId="2594082618" sldId="398"/>
            <ac:cxnSpMk id="38" creationId="{54F05498-8DE1-D346-9E6A-9089FF02E8E4}"/>
          </ac:cxnSpMkLst>
        </pc:cxnChg>
        <pc:cxnChg chg="del">
          <ac:chgData name="E Sharratt" userId="240a805a-42a6-4db4-8f33-c1edd6012f04" providerId="ADAL" clId="{FDD24B42-34F8-6146-8D35-6DEC2332479A}" dt="2021-02-06T18:36:43.903" v="261" actId="478"/>
          <ac:cxnSpMkLst>
            <pc:docMk/>
            <pc:sldMk cId="2594082618" sldId="398"/>
            <ac:cxnSpMk id="49" creationId="{0CFBAC37-0BE9-9F45-A4E9-A9C60F8E856A}"/>
          </ac:cxnSpMkLst>
        </pc:cxnChg>
        <pc:cxnChg chg="del">
          <ac:chgData name="E Sharratt" userId="240a805a-42a6-4db4-8f33-c1edd6012f04" providerId="ADAL" clId="{FDD24B42-34F8-6146-8D35-6DEC2332479A}" dt="2021-02-06T18:36:43.903" v="261" actId="478"/>
          <ac:cxnSpMkLst>
            <pc:docMk/>
            <pc:sldMk cId="2594082618" sldId="398"/>
            <ac:cxnSpMk id="50" creationId="{A13117CB-7DD9-6A43-9D2E-DDA8F633EBD7}"/>
          </ac:cxnSpMkLst>
        </pc:cxnChg>
      </pc:sldChg>
      <pc:sldChg chg="addSp delSp modSp add mod delAnim modAnim">
        <pc:chgData name="E Sharratt" userId="240a805a-42a6-4db4-8f33-c1edd6012f04" providerId="ADAL" clId="{FDD24B42-34F8-6146-8D35-6DEC2332479A}" dt="2021-02-06T18:41:04.045" v="314" actId="20577"/>
        <pc:sldMkLst>
          <pc:docMk/>
          <pc:sldMk cId="1943130400" sldId="399"/>
        </pc:sldMkLst>
        <pc:spChg chg="mod">
          <ac:chgData name="E Sharratt" userId="240a805a-42a6-4db4-8f33-c1edd6012f04" providerId="ADAL" clId="{FDD24B42-34F8-6146-8D35-6DEC2332479A}" dt="2021-02-06T18:37:56.698" v="276" actId="20577"/>
          <ac:spMkLst>
            <pc:docMk/>
            <pc:sldMk cId="1943130400" sldId="399"/>
            <ac:spMk id="14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37:46.576" v="269" actId="478"/>
          <ac:spMkLst>
            <pc:docMk/>
            <pc:sldMk cId="1943130400" sldId="399"/>
            <ac:spMk id="15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1:04.045" v="314" actId="20577"/>
          <ac:spMkLst>
            <pc:docMk/>
            <pc:sldMk cId="1943130400" sldId="399"/>
            <ac:spMk id="18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37:40.473" v="267" actId="478"/>
          <ac:spMkLst>
            <pc:docMk/>
            <pc:sldMk cId="1943130400" sldId="399"/>
            <ac:spMk id="28" creationId="{0087053C-0E20-9142-A835-EBECD24A41BE}"/>
          </ac:spMkLst>
        </pc:spChg>
        <pc:spChg chg="del">
          <ac:chgData name="E Sharratt" userId="240a805a-42a6-4db4-8f33-c1edd6012f04" providerId="ADAL" clId="{FDD24B42-34F8-6146-8D35-6DEC2332479A}" dt="2021-02-06T18:37:40.473" v="267" actId="478"/>
          <ac:spMkLst>
            <pc:docMk/>
            <pc:sldMk cId="1943130400" sldId="399"/>
            <ac:spMk id="29" creationId="{C1A6A2E5-E0A3-7147-8B9B-9E0EEE875954}"/>
          </ac:spMkLst>
        </pc:spChg>
        <pc:spChg chg="del">
          <ac:chgData name="E Sharratt" userId="240a805a-42a6-4db4-8f33-c1edd6012f04" providerId="ADAL" clId="{FDD24B42-34F8-6146-8D35-6DEC2332479A}" dt="2021-02-06T18:37:40.473" v="267" actId="478"/>
          <ac:spMkLst>
            <pc:docMk/>
            <pc:sldMk cId="1943130400" sldId="399"/>
            <ac:spMk id="30" creationId="{31A07924-33A4-2845-9495-F1AD75C436E1}"/>
          </ac:spMkLst>
        </pc:spChg>
        <pc:spChg chg="del">
          <ac:chgData name="E Sharratt" userId="240a805a-42a6-4db4-8f33-c1edd6012f04" providerId="ADAL" clId="{FDD24B42-34F8-6146-8D35-6DEC2332479A}" dt="2021-02-06T18:37:40.473" v="267" actId="478"/>
          <ac:spMkLst>
            <pc:docMk/>
            <pc:sldMk cId="1943130400" sldId="399"/>
            <ac:spMk id="31" creationId="{E692A003-52F2-FF4C-A824-7B3221D91EB2}"/>
          </ac:spMkLst>
        </pc:spChg>
        <pc:spChg chg="del">
          <ac:chgData name="E Sharratt" userId="240a805a-42a6-4db4-8f33-c1edd6012f04" providerId="ADAL" clId="{FDD24B42-34F8-6146-8D35-6DEC2332479A}" dt="2021-02-06T18:37:43.456" v="268" actId="478"/>
          <ac:spMkLst>
            <pc:docMk/>
            <pc:sldMk cId="1943130400" sldId="399"/>
            <ac:spMk id="33" creationId="{29BD7EE4-C055-2F45-BC5E-81F52A2F1EA2}"/>
          </ac:spMkLst>
        </pc:spChg>
        <pc:spChg chg="del">
          <ac:chgData name="E Sharratt" userId="240a805a-42a6-4db4-8f33-c1edd6012f04" providerId="ADAL" clId="{FDD24B42-34F8-6146-8D35-6DEC2332479A}" dt="2021-02-06T18:37:40.473" v="267" actId="478"/>
          <ac:spMkLst>
            <pc:docMk/>
            <pc:sldMk cId="1943130400" sldId="399"/>
            <ac:spMk id="38" creationId="{0FE08646-976A-444A-BE3B-592232B956B2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3" creationId="{888A04DF-CC5C-DB47-8232-7D37946A5724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4" creationId="{462B1160-7C31-7A4D-A153-581839648C8D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5" creationId="{1E0EE520-D681-7B42-B29E-322AB5FB43DE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6" creationId="{E3E1E602-E34E-914B-9BF0-7F1E67455051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7" creationId="{99C9CA33-79D4-854E-BB18-09D7840DB6B0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8" creationId="{B2BC0446-BA83-824F-9C81-672110A057A7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49" creationId="{F3D71AA1-F9AB-3F41-AAF1-82C29E7FA5E6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52" creationId="{86F5880E-7CA1-1249-AECD-40654D4498ED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53" creationId="{1E5C9E32-3E7C-D141-AD48-2E21AD72C4D6}"/>
          </ac:spMkLst>
        </pc:spChg>
        <pc:spChg chg="add mod">
          <ac:chgData name="E Sharratt" userId="240a805a-42a6-4db4-8f33-c1edd6012f04" providerId="ADAL" clId="{FDD24B42-34F8-6146-8D35-6DEC2332479A}" dt="2021-02-06T18:38:06.615" v="277"/>
          <ac:spMkLst>
            <pc:docMk/>
            <pc:sldMk cId="1943130400" sldId="399"/>
            <ac:spMk id="54" creationId="{413D9B18-AAE6-A047-83C0-8A772393C0BC}"/>
          </ac:spMkLst>
        </pc:spChg>
        <pc:picChg chg="del">
          <ac:chgData name="E Sharratt" userId="240a805a-42a6-4db4-8f33-c1edd6012f04" providerId="ADAL" clId="{FDD24B42-34F8-6146-8D35-6DEC2332479A}" dt="2021-02-06T18:37:40.473" v="267" actId="478"/>
          <ac:picMkLst>
            <pc:docMk/>
            <pc:sldMk cId="1943130400" sldId="399"/>
            <ac:picMk id="26" creationId="{0D6D8B87-A76E-4241-B2DA-1B38D98760E5}"/>
          </ac:picMkLst>
        </pc:picChg>
        <pc:picChg chg="del">
          <ac:chgData name="E Sharratt" userId="240a805a-42a6-4db4-8f33-c1edd6012f04" providerId="ADAL" clId="{FDD24B42-34F8-6146-8D35-6DEC2332479A}" dt="2021-02-06T18:37:40.473" v="267" actId="478"/>
          <ac:picMkLst>
            <pc:docMk/>
            <pc:sldMk cId="1943130400" sldId="399"/>
            <ac:picMk id="41" creationId="{D25AC032-60BD-8944-9DF2-7D2D6184F16F}"/>
          </ac:picMkLst>
        </pc:picChg>
        <pc:picChg chg="add mod">
          <ac:chgData name="E Sharratt" userId="240a805a-42a6-4db4-8f33-c1edd6012f04" providerId="ADAL" clId="{FDD24B42-34F8-6146-8D35-6DEC2332479A}" dt="2021-02-06T18:39:54.156" v="299" actId="732"/>
          <ac:picMkLst>
            <pc:docMk/>
            <pc:sldMk cId="1943130400" sldId="399"/>
            <ac:picMk id="42" creationId="{55F560E9-F23B-DB46-B568-FB15C42C2692}"/>
          </ac:picMkLst>
        </pc:picChg>
        <pc:cxnChg chg="del">
          <ac:chgData name="E Sharratt" userId="240a805a-42a6-4db4-8f33-c1edd6012f04" providerId="ADAL" clId="{FDD24B42-34F8-6146-8D35-6DEC2332479A}" dt="2021-02-06T18:37:40.473" v="267" actId="478"/>
          <ac:cxnSpMkLst>
            <pc:docMk/>
            <pc:sldMk cId="1943130400" sldId="399"/>
            <ac:cxnSpMk id="39" creationId="{37E760C0-D0A6-9749-A5C8-C83C8786FBEA}"/>
          </ac:cxnSpMkLst>
        </pc:cxnChg>
        <pc:cxnChg chg="del">
          <ac:chgData name="E Sharratt" userId="240a805a-42a6-4db4-8f33-c1edd6012f04" providerId="ADAL" clId="{FDD24B42-34F8-6146-8D35-6DEC2332479A}" dt="2021-02-06T18:37:40.473" v="267" actId="478"/>
          <ac:cxnSpMkLst>
            <pc:docMk/>
            <pc:sldMk cId="1943130400" sldId="399"/>
            <ac:cxnSpMk id="40" creationId="{4752D1CD-5B1C-9A43-9A54-311E1B9EF4F7}"/>
          </ac:cxnSpMkLst>
        </pc:cxnChg>
        <pc:cxnChg chg="add mod">
          <ac:chgData name="E Sharratt" userId="240a805a-42a6-4db4-8f33-c1edd6012f04" providerId="ADAL" clId="{FDD24B42-34F8-6146-8D35-6DEC2332479A}" dt="2021-02-06T18:38:06.615" v="277"/>
          <ac:cxnSpMkLst>
            <pc:docMk/>
            <pc:sldMk cId="1943130400" sldId="399"/>
            <ac:cxnSpMk id="50" creationId="{FB23568E-2E9B-E344-92DF-C228329DD786}"/>
          </ac:cxnSpMkLst>
        </pc:cxnChg>
        <pc:cxnChg chg="add mod">
          <ac:chgData name="E Sharratt" userId="240a805a-42a6-4db4-8f33-c1edd6012f04" providerId="ADAL" clId="{FDD24B42-34F8-6146-8D35-6DEC2332479A}" dt="2021-02-06T18:38:06.615" v="277"/>
          <ac:cxnSpMkLst>
            <pc:docMk/>
            <pc:sldMk cId="1943130400" sldId="399"/>
            <ac:cxnSpMk id="51" creationId="{F1B4A978-F188-7548-A6B7-F69639477EDE}"/>
          </ac:cxnSpMkLst>
        </pc:cxnChg>
      </pc:sldChg>
      <pc:sldChg chg="addSp delSp modSp add mod delAnim modAnim">
        <pc:chgData name="E Sharratt" userId="240a805a-42a6-4db4-8f33-c1edd6012f04" providerId="ADAL" clId="{FDD24B42-34F8-6146-8D35-6DEC2332479A}" dt="2021-02-06T18:41:08.453" v="315" actId="20577"/>
        <pc:sldMkLst>
          <pc:docMk/>
          <pc:sldMk cId="3763387594" sldId="400"/>
        </pc:sldMkLst>
        <pc:spChg chg="add del">
          <ac:chgData name="E Sharratt" userId="240a805a-42a6-4db4-8f33-c1edd6012f04" providerId="ADAL" clId="{FDD24B42-34F8-6146-8D35-6DEC2332479A}" dt="2021-02-06T18:38:21.144" v="281" actId="478"/>
          <ac:spMkLst>
            <pc:docMk/>
            <pc:sldMk cId="3763387594" sldId="400"/>
            <ac:spMk id="9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38:47.617" v="293" actId="20577"/>
          <ac:spMkLst>
            <pc:docMk/>
            <pc:sldMk cId="3763387594" sldId="400"/>
            <ac:spMk id="14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1:08.453" v="315" actId="20577"/>
          <ac:spMkLst>
            <pc:docMk/>
            <pc:sldMk cId="3763387594" sldId="400"/>
            <ac:spMk id="18" creationId="{00000000-0000-0000-0000-000000000000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33" creationId="{248DD18A-F688-3049-8787-67FE48CBDE2D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38" creationId="{E0108746-86FC-D04B-AD06-33C681FA1E0C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39" creationId="{99E675A7-05C1-5249-892D-1871783D497B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40" creationId="{F69AB5DD-5600-6742-A695-B82E03EE4F4E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41" creationId="{D62DCE27-9F77-4B4B-9DED-CC0C4C60E18B}"/>
          </ac:spMkLst>
        </pc:spChg>
        <pc:spChg chg="del">
          <ac:chgData name="E Sharratt" userId="240a805a-42a6-4db4-8f33-c1edd6012f04" providerId="ADAL" clId="{FDD24B42-34F8-6146-8D35-6DEC2332479A}" dt="2021-02-06T18:38:16.005" v="279" actId="478"/>
          <ac:spMkLst>
            <pc:docMk/>
            <pc:sldMk cId="3763387594" sldId="400"/>
            <ac:spMk id="43" creationId="{888A04DF-CC5C-DB47-8232-7D37946A5724}"/>
          </ac:spMkLst>
        </pc:spChg>
        <pc:spChg chg="del">
          <ac:chgData name="E Sharratt" userId="240a805a-42a6-4db4-8f33-c1edd6012f04" providerId="ADAL" clId="{FDD24B42-34F8-6146-8D35-6DEC2332479A}" dt="2021-02-06T18:38:16.005" v="279" actId="478"/>
          <ac:spMkLst>
            <pc:docMk/>
            <pc:sldMk cId="3763387594" sldId="400"/>
            <ac:spMk id="44" creationId="{462B1160-7C31-7A4D-A153-581839648C8D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45" creationId="{1E0EE520-D681-7B42-B29E-322AB5FB43DE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46" creationId="{E3E1E602-E34E-914B-9BF0-7F1E67455051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47" creationId="{99C9CA33-79D4-854E-BB18-09D7840DB6B0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48" creationId="{B2BC0446-BA83-824F-9C81-672110A057A7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49" creationId="{F3D71AA1-F9AB-3F41-AAF1-82C29E7FA5E6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52" creationId="{86F5880E-7CA1-1249-AECD-40654D4498ED}"/>
          </ac:spMkLst>
        </pc:spChg>
        <pc:spChg chg="add del">
          <ac:chgData name="E Sharratt" userId="240a805a-42a6-4db4-8f33-c1edd6012f04" providerId="ADAL" clId="{FDD24B42-34F8-6146-8D35-6DEC2332479A}" dt="2021-02-06T18:38:26.571" v="282" actId="478"/>
          <ac:spMkLst>
            <pc:docMk/>
            <pc:sldMk cId="3763387594" sldId="400"/>
            <ac:spMk id="53" creationId="{1E5C9E32-3E7C-D141-AD48-2E21AD72C4D6}"/>
          </ac:spMkLst>
        </pc:spChg>
        <pc:spChg chg="del">
          <ac:chgData name="E Sharratt" userId="240a805a-42a6-4db4-8f33-c1edd6012f04" providerId="ADAL" clId="{FDD24B42-34F8-6146-8D35-6DEC2332479A}" dt="2021-02-06T18:38:16.005" v="279" actId="478"/>
          <ac:spMkLst>
            <pc:docMk/>
            <pc:sldMk cId="3763387594" sldId="400"/>
            <ac:spMk id="54" creationId="{413D9B18-AAE6-A047-83C0-8A772393C0BC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55" creationId="{47F54E7D-4B14-2E49-BF88-3D6B92A96F57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58" creationId="{BDCDF3D3-CF6D-324E-8494-4CF39078C3A1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59" creationId="{34E3382A-D333-E049-A861-61D796AD72F0}"/>
          </ac:spMkLst>
        </pc:spChg>
        <pc:spChg chg="add mod">
          <ac:chgData name="E Sharratt" userId="240a805a-42a6-4db4-8f33-c1edd6012f04" providerId="ADAL" clId="{FDD24B42-34F8-6146-8D35-6DEC2332479A}" dt="2021-02-06T18:38:40.770" v="283"/>
          <ac:spMkLst>
            <pc:docMk/>
            <pc:sldMk cId="3763387594" sldId="400"/>
            <ac:spMk id="60" creationId="{E697B9C4-8F99-0D40-8BC4-D4EA80E46259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62" creationId="{EDC9A006-A0FB-C646-BC23-7255C1045773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63" creationId="{66FE02E0-7311-1A45-BDAC-E9A9A87333FD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64" creationId="{EEBA1394-D953-7B4D-96ED-07B53A6C60BB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65" creationId="{4719367A-F257-8542-A7EB-BD511F291698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66" creationId="{732A23E3-4E34-E84B-9D36-7220893B2088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67" creationId="{1448FB38-8C0B-244F-B1D0-792D840C1202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70" creationId="{563ED598-1485-9B4B-85C2-10E2E1C0DF9C}"/>
          </ac:spMkLst>
        </pc:spChg>
        <pc:spChg chg="add del mod">
          <ac:chgData name="E Sharratt" userId="240a805a-42a6-4db4-8f33-c1edd6012f04" providerId="ADAL" clId="{FDD24B42-34F8-6146-8D35-6DEC2332479A}" dt="2021-02-06T18:39:05.977" v="295"/>
          <ac:spMkLst>
            <pc:docMk/>
            <pc:sldMk cId="3763387594" sldId="400"/>
            <ac:spMk id="71" creationId="{C002C008-8207-0C4C-A8B0-A9E41F4B280C}"/>
          </ac:spMkLst>
        </pc:spChg>
        <pc:picChg chg="add mod">
          <ac:chgData name="E Sharratt" userId="240a805a-42a6-4db4-8f33-c1edd6012f04" providerId="ADAL" clId="{FDD24B42-34F8-6146-8D35-6DEC2332479A}" dt="2021-02-06T18:40:05.412" v="300" actId="732"/>
          <ac:picMkLst>
            <pc:docMk/>
            <pc:sldMk cId="3763387594" sldId="400"/>
            <ac:picMk id="31" creationId="{F064A288-3967-334E-A542-871608AC62D5}"/>
          </ac:picMkLst>
        </pc:picChg>
        <pc:picChg chg="add del">
          <ac:chgData name="E Sharratt" userId="240a805a-42a6-4db4-8f33-c1edd6012f04" providerId="ADAL" clId="{FDD24B42-34F8-6146-8D35-6DEC2332479A}" dt="2021-02-06T18:38:26.571" v="282" actId="478"/>
          <ac:picMkLst>
            <pc:docMk/>
            <pc:sldMk cId="3763387594" sldId="400"/>
            <ac:picMk id="42" creationId="{55F560E9-F23B-DB46-B568-FB15C42C2692}"/>
          </ac:picMkLst>
        </pc:picChg>
        <pc:picChg chg="add del mod">
          <ac:chgData name="E Sharratt" userId="240a805a-42a6-4db4-8f33-c1edd6012f04" providerId="ADAL" clId="{FDD24B42-34F8-6146-8D35-6DEC2332479A}" dt="2021-02-06T18:39:05.977" v="295"/>
          <ac:picMkLst>
            <pc:docMk/>
            <pc:sldMk cId="3763387594" sldId="400"/>
            <ac:picMk id="61" creationId="{19B15FED-C93E-7E4D-ABF7-40302E64F479}"/>
          </ac:picMkLst>
        </pc:picChg>
        <pc:cxnChg chg="del">
          <ac:chgData name="E Sharratt" userId="240a805a-42a6-4db4-8f33-c1edd6012f04" providerId="ADAL" clId="{FDD24B42-34F8-6146-8D35-6DEC2332479A}" dt="2021-02-06T18:38:16.005" v="279" actId="478"/>
          <ac:cxnSpMkLst>
            <pc:docMk/>
            <pc:sldMk cId="3763387594" sldId="400"/>
            <ac:cxnSpMk id="50" creationId="{FB23568E-2E9B-E344-92DF-C228329DD786}"/>
          </ac:cxnSpMkLst>
        </pc:cxnChg>
        <pc:cxnChg chg="del">
          <ac:chgData name="E Sharratt" userId="240a805a-42a6-4db4-8f33-c1edd6012f04" providerId="ADAL" clId="{FDD24B42-34F8-6146-8D35-6DEC2332479A}" dt="2021-02-06T18:38:16.005" v="279" actId="478"/>
          <ac:cxnSpMkLst>
            <pc:docMk/>
            <pc:sldMk cId="3763387594" sldId="400"/>
            <ac:cxnSpMk id="51" creationId="{F1B4A978-F188-7548-A6B7-F69639477EDE}"/>
          </ac:cxnSpMkLst>
        </pc:cxnChg>
        <pc:cxnChg chg="add mod">
          <ac:chgData name="E Sharratt" userId="240a805a-42a6-4db4-8f33-c1edd6012f04" providerId="ADAL" clId="{FDD24B42-34F8-6146-8D35-6DEC2332479A}" dt="2021-02-06T18:38:40.770" v="283"/>
          <ac:cxnSpMkLst>
            <pc:docMk/>
            <pc:sldMk cId="3763387594" sldId="400"/>
            <ac:cxnSpMk id="56" creationId="{84A9BEBC-7F31-BC4D-925C-4C7AE0ED6DEC}"/>
          </ac:cxnSpMkLst>
        </pc:cxnChg>
        <pc:cxnChg chg="add mod">
          <ac:chgData name="E Sharratt" userId="240a805a-42a6-4db4-8f33-c1edd6012f04" providerId="ADAL" clId="{FDD24B42-34F8-6146-8D35-6DEC2332479A}" dt="2021-02-06T18:38:40.770" v="283"/>
          <ac:cxnSpMkLst>
            <pc:docMk/>
            <pc:sldMk cId="3763387594" sldId="400"/>
            <ac:cxnSpMk id="57" creationId="{11F4982A-D6DE-DB42-B047-FE389AA395B3}"/>
          </ac:cxnSpMkLst>
        </pc:cxnChg>
        <pc:cxnChg chg="add del mod">
          <ac:chgData name="E Sharratt" userId="240a805a-42a6-4db4-8f33-c1edd6012f04" providerId="ADAL" clId="{FDD24B42-34F8-6146-8D35-6DEC2332479A}" dt="2021-02-06T18:39:05.977" v="295"/>
          <ac:cxnSpMkLst>
            <pc:docMk/>
            <pc:sldMk cId="3763387594" sldId="400"/>
            <ac:cxnSpMk id="68" creationId="{AEBB22E0-2155-3641-9F7A-B6F644B80C5F}"/>
          </ac:cxnSpMkLst>
        </pc:cxnChg>
        <pc:cxnChg chg="add del mod">
          <ac:chgData name="E Sharratt" userId="240a805a-42a6-4db4-8f33-c1edd6012f04" providerId="ADAL" clId="{FDD24B42-34F8-6146-8D35-6DEC2332479A}" dt="2021-02-06T18:39:05.977" v="295"/>
          <ac:cxnSpMkLst>
            <pc:docMk/>
            <pc:sldMk cId="3763387594" sldId="400"/>
            <ac:cxnSpMk id="69" creationId="{4823A768-2D71-974C-AC45-9551FF8C11F7}"/>
          </ac:cxnSpMkLst>
        </pc:cxnChg>
      </pc:sldChg>
      <pc:sldChg chg="addSp delSp modSp add mod modAnim">
        <pc:chgData name="E Sharratt" userId="240a805a-42a6-4db4-8f33-c1edd6012f04" providerId="ADAL" clId="{FDD24B42-34F8-6146-8D35-6DEC2332479A}" dt="2021-02-06T18:41:12.871" v="316" actId="20577"/>
        <pc:sldMkLst>
          <pc:docMk/>
          <pc:sldMk cId="2898024068" sldId="401"/>
        </pc:sldMkLst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8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9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12" creationId="{00000000-0000-0000-0000-000000000000}"/>
          </ac:spMkLst>
        </pc:spChg>
        <pc:spChg chg="mod">
          <ac:chgData name="E Sharratt" userId="240a805a-42a6-4db4-8f33-c1edd6012f04" providerId="ADAL" clId="{FDD24B42-34F8-6146-8D35-6DEC2332479A}" dt="2021-02-06T18:41:12.871" v="316" actId="20577"/>
          <ac:spMkLst>
            <pc:docMk/>
            <pc:sldMk cId="2898024068" sldId="401"/>
            <ac:spMk id="18" creationId="{00000000-0000-0000-0000-000000000000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33" creationId="{248DD18A-F688-3049-8787-67FE48CBDE2D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38" creationId="{E0108746-86FC-D04B-AD06-33C681FA1E0C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39" creationId="{99E675A7-05C1-5249-892D-1871783D497B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40" creationId="{F69AB5DD-5600-6742-A695-B82E03EE4F4E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41" creationId="{D62DCE27-9F77-4B4B-9DED-CC0C4C60E18B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42" creationId="{2A8BEFF2-DD04-1647-9B5F-3BD47AF5F05D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43" creationId="{34683F54-94CF-434B-B2FB-01292BC40D1D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44" creationId="{0F034386-9FE5-9F43-8C46-EF6D486B8107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45" creationId="{91CABA7A-C179-5346-AAE0-51DAD0236C7D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46" creationId="{53C047BD-150F-7246-8C7D-A68945ACD7A3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47" creationId="{4B915D7D-FEFB-F846-96E3-3D8A8882B428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50" creationId="{911FEAE1-0CC4-6F42-A513-4C6787123460}"/>
          </ac:spMkLst>
        </pc:spChg>
        <pc:spChg chg="add mod">
          <ac:chgData name="E Sharratt" userId="240a805a-42a6-4db4-8f33-c1edd6012f04" providerId="ADAL" clId="{FDD24B42-34F8-6146-8D35-6DEC2332479A}" dt="2021-02-06T18:39:16.180" v="298"/>
          <ac:spMkLst>
            <pc:docMk/>
            <pc:sldMk cId="2898024068" sldId="401"/>
            <ac:spMk id="51" creationId="{165A4EE7-D45B-C548-B31C-3DBD1064311B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55" creationId="{47F54E7D-4B14-2E49-BF88-3D6B92A96F57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58" creationId="{BDCDF3D3-CF6D-324E-8494-4CF39078C3A1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59" creationId="{34E3382A-D333-E049-A861-61D796AD72F0}"/>
          </ac:spMkLst>
        </pc:spChg>
        <pc:spChg chg="del">
          <ac:chgData name="E Sharratt" userId="240a805a-42a6-4db4-8f33-c1edd6012f04" providerId="ADAL" clId="{FDD24B42-34F8-6146-8D35-6DEC2332479A}" dt="2021-02-06T18:39:11.353" v="297" actId="478"/>
          <ac:spMkLst>
            <pc:docMk/>
            <pc:sldMk cId="2898024068" sldId="401"/>
            <ac:spMk id="60" creationId="{E697B9C4-8F99-0D40-8BC4-D4EA80E46259}"/>
          </ac:spMkLst>
        </pc:spChg>
        <pc:picChg chg="add mod">
          <ac:chgData name="E Sharratt" userId="240a805a-42a6-4db4-8f33-c1edd6012f04" providerId="ADAL" clId="{FDD24B42-34F8-6146-8D35-6DEC2332479A}" dt="2021-02-06T18:40:14.938" v="301" actId="732"/>
          <ac:picMkLst>
            <pc:docMk/>
            <pc:sldMk cId="2898024068" sldId="401"/>
            <ac:picMk id="30" creationId="{8E9DD02A-DA81-7D40-AA58-A33252305AAA}"/>
          </ac:picMkLst>
        </pc:picChg>
        <pc:picChg chg="del">
          <ac:chgData name="E Sharratt" userId="240a805a-42a6-4db4-8f33-c1edd6012f04" providerId="ADAL" clId="{FDD24B42-34F8-6146-8D35-6DEC2332479A}" dt="2021-02-06T18:39:11.353" v="297" actId="478"/>
          <ac:picMkLst>
            <pc:docMk/>
            <pc:sldMk cId="2898024068" sldId="401"/>
            <ac:picMk id="31" creationId="{F064A288-3967-334E-A542-871608AC62D5}"/>
          </ac:picMkLst>
        </pc:picChg>
        <pc:cxnChg chg="add mod">
          <ac:chgData name="E Sharratt" userId="240a805a-42a6-4db4-8f33-c1edd6012f04" providerId="ADAL" clId="{FDD24B42-34F8-6146-8D35-6DEC2332479A}" dt="2021-02-06T18:39:16.180" v="298"/>
          <ac:cxnSpMkLst>
            <pc:docMk/>
            <pc:sldMk cId="2898024068" sldId="401"/>
            <ac:cxnSpMk id="48" creationId="{09112E93-1291-194A-9C47-3305C4574771}"/>
          </ac:cxnSpMkLst>
        </pc:cxnChg>
        <pc:cxnChg chg="add mod">
          <ac:chgData name="E Sharratt" userId="240a805a-42a6-4db4-8f33-c1edd6012f04" providerId="ADAL" clId="{FDD24B42-34F8-6146-8D35-6DEC2332479A}" dt="2021-02-06T18:39:16.180" v="298"/>
          <ac:cxnSpMkLst>
            <pc:docMk/>
            <pc:sldMk cId="2898024068" sldId="401"/>
            <ac:cxnSpMk id="49" creationId="{7E8983AD-22FE-3641-B7C1-B64F804339C6}"/>
          </ac:cxnSpMkLst>
        </pc:cxnChg>
        <pc:cxnChg chg="del">
          <ac:chgData name="E Sharratt" userId="240a805a-42a6-4db4-8f33-c1edd6012f04" providerId="ADAL" clId="{FDD24B42-34F8-6146-8D35-6DEC2332479A}" dt="2021-02-06T18:39:11.353" v="297" actId="478"/>
          <ac:cxnSpMkLst>
            <pc:docMk/>
            <pc:sldMk cId="2898024068" sldId="401"/>
            <ac:cxnSpMk id="56" creationId="{84A9BEBC-7F31-BC4D-925C-4C7AE0ED6DEC}"/>
          </ac:cxnSpMkLst>
        </pc:cxnChg>
        <pc:cxnChg chg="del">
          <ac:chgData name="E Sharratt" userId="240a805a-42a6-4db4-8f33-c1edd6012f04" providerId="ADAL" clId="{FDD24B42-34F8-6146-8D35-6DEC2332479A}" dt="2021-02-06T18:39:11.353" v="297" actId="478"/>
          <ac:cxnSpMkLst>
            <pc:docMk/>
            <pc:sldMk cId="2898024068" sldId="401"/>
            <ac:cxnSpMk id="57" creationId="{11F4982A-D6DE-DB42-B047-FE389AA395B3}"/>
          </ac:cxnSpMkLst>
        </pc:cxnChg>
      </pc:sldChg>
    </pc:docChg>
  </pc:docChgLst>
  <pc:docChgLst>
    <pc:chgData name="E Sharratt" userId="240a805a-42a6-4db4-8f33-c1edd6012f04" providerId="ADAL" clId="{46970A3E-CC23-1A47-AAB0-32273E3B052E}"/>
    <pc:docChg chg="delSld modSld">
      <pc:chgData name="E Sharratt" userId="240a805a-42a6-4db4-8f33-c1edd6012f04" providerId="ADAL" clId="{46970A3E-CC23-1A47-AAB0-32273E3B052E}" dt="2021-02-06T18:11:41.915" v="10" actId="20577"/>
      <pc:docMkLst>
        <pc:docMk/>
      </pc:docMkLst>
      <pc:sldChg chg="del">
        <pc:chgData name="E Sharratt" userId="240a805a-42a6-4db4-8f33-c1edd6012f04" providerId="ADAL" clId="{46970A3E-CC23-1A47-AAB0-32273E3B052E}" dt="2021-02-06T18:11:17.245" v="3" actId="2696"/>
        <pc:sldMkLst>
          <pc:docMk/>
          <pc:sldMk cId="0" sldId="340"/>
        </pc:sldMkLst>
      </pc:sldChg>
      <pc:sldChg chg="del">
        <pc:chgData name="E Sharratt" userId="240a805a-42a6-4db4-8f33-c1edd6012f04" providerId="ADAL" clId="{46970A3E-CC23-1A47-AAB0-32273E3B052E}" dt="2021-02-06T18:11:34.122" v="8" actId="2696"/>
        <pc:sldMkLst>
          <pc:docMk/>
          <pc:sldMk cId="0" sldId="376"/>
        </pc:sldMkLst>
      </pc:sldChg>
      <pc:sldChg chg="del">
        <pc:chgData name="E Sharratt" userId="240a805a-42a6-4db4-8f33-c1edd6012f04" providerId="ADAL" clId="{46970A3E-CC23-1A47-AAB0-32273E3B052E}" dt="2021-02-06T18:11:24.860" v="4" actId="2696"/>
        <pc:sldMkLst>
          <pc:docMk/>
          <pc:sldMk cId="0" sldId="377"/>
        </pc:sldMkLst>
      </pc:sldChg>
      <pc:sldChg chg="del">
        <pc:chgData name="E Sharratt" userId="240a805a-42a6-4db4-8f33-c1edd6012f04" providerId="ADAL" clId="{46970A3E-CC23-1A47-AAB0-32273E3B052E}" dt="2021-02-06T18:11:26.959" v="5" actId="2696"/>
        <pc:sldMkLst>
          <pc:docMk/>
          <pc:sldMk cId="0" sldId="378"/>
        </pc:sldMkLst>
      </pc:sldChg>
      <pc:sldChg chg="del">
        <pc:chgData name="E Sharratt" userId="240a805a-42a6-4db4-8f33-c1edd6012f04" providerId="ADAL" clId="{46970A3E-CC23-1A47-AAB0-32273E3B052E}" dt="2021-02-06T18:11:31.587" v="6" actId="2696"/>
        <pc:sldMkLst>
          <pc:docMk/>
          <pc:sldMk cId="0" sldId="379"/>
        </pc:sldMkLst>
      </pc:sldChg>
      <pc:sldChg chg="del">
        <pc:chgData name="E Sharratt" userId="240a805a-42a6-4db4-8f33-c1edd6012f04" providerId="ADAL" clId="{46970A3E-CC23-1A47-AAB0-32273E3B052E}" dt="2021-02-06T18:11:32.209" v="7" actId="2696"/>
        <pc:sldMkLst>
          <pc:docMk/>
          <pc:sldMk cId="0" sldId="380"/>
        </pc:sldMkLst>
      </pc:sldChg>
      <pc:sldChg chg="del">
        <pc:chgData name="E Sharratt" userId="240a805a-42a6-4db4-8f33-c1edd6012f04" providerId="ADAL" clId="{46970A3E-CC23-1A47-AAB0-32273E3B052E}" dt="2021-02-06T18:11:06.575" v="0" actId="2696"/>
        <pc:sldMkLst>
          <pc:docMk/>
          <pc:sldMk cId="0" sldId="388"/>
        </pc:sldMkLst>
      </pc:sldChg>
      <pc:sldChg chg="del">
        <pc:chgData name="E Sharratt" userId="240a805a-42a6-4db4-8f33-c1edd6012f04" providerId="ADAL" clId="{46970A3E-CC23-1A47-AAB0-32273E3B052E}" dt="2021-02-06T18:11:11.012" v="1" actId="2696"/>
        <pc:sldMkLst>
          <pc:docMk/>
          <pc:sldMk cId="0" sldId="389"/>
        </pc:sldMkLst>
      </pc:sldChg>
      <pc:sldChg chg="modSp mod">
        <pc:chgData name="E Sharratt" userId="240a805a-42a6-4db4-8f33-c1edd6012f04" providerId="ADAL" clId="{46970A3E-CC23-1A47-AAB0-32273E3B052E}" dt="2021-02-06T18:11:41.915" v="10" actId="20577"/>
        <pc:sldMkLst>
          <pc:docMk/>
          <pc:sldMk cId="0" sldId="390"/>
        </pc:sldMkLst>
        <pc:spChg chg="mod">
          <ac:chgData name="E Sharratt" userId="240a805a-42a6-4db4-8f33-c1edd6012f04" providerId="ADAL" clId="{46970A3E-CC23-1A47-AAB0-32273E3B052E}" dt="2021-02-06T18:11:41.915" v="10" actId="20577"/>
          <ac:spMkLst>
            <pc:docMk/>
            <pc:sldMk cId="0" sldId="390"/>
            <ac:spMk id="79" creationId="{00000000-0000-0000-0000-000000000000}"/>
          </ac:spMkLst>
        </pc:spChg>
      </pc:sldChg>
      <pc:sldChg chg="del">
        <pc:chgData name="E Sharratt" userId="240a805a-42a6-4db4-8f33-c1edd6012f04" providerId="ADAL" clId="{46970A3E-CC23-1A47-AAB0-32273E3B052E}" dt="2021-02-06T18:11:15.911" v="2" actId="2696"/>
        <pc:sldMkLst>
          <pc:docMk/>
          <pc:sldMk cId="19140817" sldId="391"/>
        </pc:sldMkLst>
      </pc:sldChg>
    </pc:docChg>
  </pc:docChgLst>
  <pc:docChgLst>
    <pc:chgData name="E Sharratt" userId="240a805a-42a6-4db4-8f33-c1edd6012f04" providerId="ADAL" clId="{B2194639-1ED0-5F41-9799-D89796241AC3}"/>
    <pc:docChg chg="undo redo custSel addSld delSld modSld">
      <pc:chgData name="E Sharratt" userId="240a805a-42a6-4db4-8f33-c1edd6012f04" providerId="ADAL" clId="{B2194639-1ED0-5F41-9799-D89796241AC3}" dt="2021-02-06T18:59:51.440" v="164"/>
      <pc:docMkLst>
        <pc:docMk/>
      </pc:docMkLst>
      <pc:sldChg chg="modSp">
        <pc:chgData name="E Sharratt" userId="240a805a-42a6-4db4-8f33-c1edd6012f04" providerId="ADAL" clId="{B2194639-1ED0-5F41-9799-D89796241AC3}" dt="2021-02-06T18:47:29.512" v="23" actId="20577"/>
        <pc:sldMkLst>
          <pc:docMk/>
          <pc:sldMk cId="0" sldId="256"/>
        </pc:sldMkLst>
        <pc:spChg chg="mod">
          <ac:chgData name="E Sharratt" userId="240a805a-42a6-4db4-8f33-c1edd6012f04" providerId="ADAL" clId="{B2194639-1ED0-5F41-9799-D89796241AC3}" dt="2021-02-06T18:47:29.512" v="23" actId="20577"/>
          <ac:spMkLst>
            <pc:docMk/>
            <pc:sldMk cId="0" sldId="256"/>
            <ac:spMk id="13" creationId="{00000000-0000-0000-0000-000000000000}"/>
          </ac:spMkLst>
        </pc:spChg>
      </pc:sldChg>
      <pc:sldChg chg="modSp add setBg">
        <pc:chgData name="E Sharratt" userId="240a805a-42a6-4db4-8f33-c1edd6012f04" providerId="ADAL" clId="{B2194639-1ED0-5F41-9799-D89796241AC3}" dt="2021-02-06T18:58:57.412" v="155" actId="732"/>
        <pc:sldMkLst>
          <pc:docMk/>
          <pc:sldMk cId="3506700803" sldId="302"/>
        </pc:sldMkLst>
        <pc:picChg chg="mod">
          <ac:chgData name="E Sharratt" userId="240a805a-42a6-4db4-8f33-c1edd6012f04" providerId="ADAL" clId="{B2194639-1ED0-5F41-9799-D89796241AC3}" dt="2021-02-06T18:58:57.412" v="155" actId="732"/>
          <ac:picMkLst>
            <pc:docMk/>
            <pc:sldMk cId="3506700803" sldId="302"/>
            <ac:picMk id="2" creationId="{00000000-0000-0000-0000-000000000000}"/>
          </ac:picMkLst>
        </pc:picChg>
      </pc:sldChg>
      <pc:sldChg chg="modSp add setBg">
        <pc:chgData name="E Sharratt" userId="240a805a-42a6-4db4-8f33-c1edd6012f04" providerId="ADAL" clId="{B2194639-1ED0-5F41-9799-D89796241AC3}" dt="2021-02-06T18:57:52.693" v="154" actId="732"/>
        <pc:sldMkLst>
          <pc:docMk/>
          <pc:sldMk cId="843261821" sldId="304"/>
        </pc:sldMkLst>
        <pc:picChg chg="mod">
          <ac:chgData name="E Sharratt" userId="240a805a-42a6-4db4-8f33-c1edd6012f04" providerId="ADAL" clId="{B2194639-1ED0-5F41-9799-D89796241AC3}" dt="2021-02-06T18:57:52.693" v="154" actId="732"/>
          <ac:picMkLst>
            <pc:docMk/>
            <pc:sldMk cId="843261821" sldId="304"/>
            <ac:picMk id="2" creationId="{00000000-0000-0000-0000-000000000000}"/>
          </ac:picMkLst>
        </pc:picChg>
      </pc:sldChg>
      <pc:sldChg chg="add del setBg">
        <pc:chgData name="E Sharratt" userId="240a805a-42a6-4db4-8f33-c1edd6012f04" providerId="ADAL" clId="{B2194639-1ED0-5F41-9799-D89796241AC3}" dt="2021-02-06T18:57:40.078" v="152" actId="2696"/>
        <pc:sldMkLst>
          <pc:docMk/>
          <pc:sldMk cId="3465583090" sldId="314"/>
        </pc:sldMkLst>
      </pc:sldChg>
      <pc:sldChg chg="add del setBg">
        <pc:chgData name="E Sharratt" userId="240a805a-42a6-4db4-8f33-c1edd6012f04" providerId="ADAL" clId="{B2194639-1ED0-5F41-9799-D89796241AC3}" dt="2021-02-06T18:57:40.695" v="153" actId="2696"/>
        <pc:sldMkLst>
          <pc:docMk/>
          <pc:sldMk cId="93756756" sldId="321"/>
        </pc:sldMkLst>
      </pc:sldChg>
      <pc:sldChg chg="addSp delSp modSp mod delAnim modAnim">
        <pc:chgData name="E Sharratt" userId="240a805a-42a6-4db4-8f33-c1edd6012f04" providerId="ADAL" clId="{B2194639-1ED0-5F41-9799-D89796241AC3}" dt="2021-02-06T18:53:01.741" v="125" actId="207"/>
        <pc:sldMkLst>
          <pc:docMk/>
          <pc:sldMk cId="0" sldId="390"/>
        </pc:sldMkLst>
        <pc:spChg chg="mod">
          <ac:chgData name="E Sharratt" userId="240a805a-42a6-4db4-8f33-c1edd6012f04" providerId="ADAL" clId="{B2194639-1ED0-5F41-9799-D89796241AC3}" dt="2021-02-06T18:49:34.692" v="80" actId="1076"/>
          <ac:spMkLst>
            <pc:docMk/>
            <pc:sldMk cId="0" sldId="390"/>
            <ac:spMk id="9" creationId="{00000000-0000-0000-0000-000000000000}"/>
          </ac:spMkLst>
        </pc:spChg>
        <pc:spChg chg="mod">
          <ac:chgData name="E Sharratt" userId="240a805a-42a6-4db4-8f33-c1edd6012f04" providerId="ADAL" clId="{B2194639-1ED0-5F41-9799-D89796241AC3}" dt="2021-02-06T18:53:01.741" v="125" actId="207"/>
          <ac:spMkLst>
            <pc:docMk/>
            <pc:sldMk cId="0" sldId="390"/>
            <ac:spMk id="14" creationId="{00000000-0000-0000-0000-000000000000}"/>
          </ac:spMkLst>
        </pc:spChg>
        <pc:spChg chg="del mod">
          <ac:chgData name="E Sharratt" userId="240a805a-42a6-4db4-8f33-c1edd6012f04" providerId="ADAL" clId="{B2194639-1ED0-5F41-9799-D89796241AC3}" dt="2021-02-06T18:50:06.209" v="95"/>
          <ac:spMkLst>
            <pc:docMk/>
            <pc:sldMk cId="0" sldId="390"/>
            <ac:spMk id="15" creationId="{00000000-0000-0000-0000-000000000000}"/>
          </ac:spMkLst>
        </pc:spChg>
        <pc:spChg chg="mod">
          <ac:chgData name="E Sharratt" userId="240a805a-42a6-4db4-8f33-c1edd6012f04" providerId="ADAL" clId="{B2194639-1ED0-5F41-9799-D89796241AC3}" dt="2021-02-06T18:47:34.929" v="31" actId="20577"/>
          <ac:spMkLst>
            <pc:docMk/>
            <pc:sldMk cId="0" sldId="390"/>
            <ac:spMk id="18" creationId="{00000000-0000-0000-0000-000000000000}"/>
          </ac:spMkLst>
        </pc:spChg>
        <pc:spChg chg="add del mod">
          <ac:chgData name="E Sharratt" userId="240a805a-42a6-4db4-8f33-c1edd6012f04" providerId="ADAL" clId="{B2194639-1ED0-5F41-9799-D89796241AC3}" dt="2021-02-06T18:52:53.114" v="110" actId="478"/>
          <ac:spMkLst>
            <pc:docMk/>
            <pc:sldMk cId="0" sldId="390"/>
            <ac:spMk id="27" creationId="{DB63E2B5-3181-FA46-B844-9CE53C6D84BD}"/>
          </ac:spMkLst>
        </pc:spChg>
        <pc:spChg chg="add mod">
          <ac:chgData name="E Sharratt" userId="240a805a-42a6-4db4-8f33-c1edd6012f04" providerId="ADAL" clId="{B2194639-1ED0-5F41-9799-D89796241AC3}" dt="2021-02-06T18:51:41.842" v="105"/>
          <ac:spMkLst>
            <pc:docMk/>
            <pc:sldMk cId="0" sldId="390"/>
            <ac:spMk id="28" creationId="{970135FA-398E-E042-9F2F-838BF4A7A626}"/>
          </ac:spMkLst>
        </pc:spChg>
        <pc:spChg chg="add mod">
          <ac:chgData name="E Sharratt" userId="240a805a-42a6-4db4-8f33-c1edd6012f04" providerId="ADAL" clId="{B2194639-1ED0-5F41-9799-D89796241AC3}" dt="2021-02-06T18:51:41.842" v="105"/>
          <ac:spMkLst>
            <pc:docMk/>
            <pc:sldMk cId="0" sldId="390"/>
            <ac:spMk id="29" creationId="{0FB50377-49C1-FF43-828A-69491A020792}"/>
          </ac:spMkLst>
        </pc:spChg>
        <pc:spChg chg="add mod">
          <ac:chgData name="E Sharratt" userId="240a805a-42a6-4db4-8f33-c1edd6012f04" providerId="ADAL" clId="{B2194639-1ED0-5F41-9799-D89796241AC3}" dt="2021-02-06T18:51:41.842" v="105"/>
          <ac:spMkLst>
            <pc:docMk/>
            <pc:sldMk cId="0" sldId="390"/>
            <ac:spMk id="30" creationId="{E4DCE818-2C6F-8C4C-B7A8-48AEA980598B}"/>
          </ac:spMkLst>
        </pc:spChg>
        <pc:spChg chg="add mod">
          <ac:chgData name="E Sharratt" userId="240a805a-42a6-4db4-8f33-c1edd6012f04" providerId="ADAL" clId="{B2194639-1ED0-5F41-9799-D89796241AC3}" dt="2021-02-06T18:51:41.842" v="105"/>
          <ac:spMkLst>
            <pc:docMk/>
            <pc:sldMk cId="0" sldId="390"/>
            <ac:spMk id="31" creationId="{E6D2984E-4C3A-0340-A97A-0026AE7BB43F}"/>
          </ac:spMkLst>
        </pc:spChg>
        <pc:spChg chg="add mod">
          <ac:chgData name="E Sharratt" userId="240a805a-42a6-4db4-8f33-c1edd6012f04" providerId="ADAL" clId="{B2194639-1ED0-5F41-9799-D89796241AC3}" dt="2021-02-06T18:51:41.842" v="105"/>
          <ac:spMkLst>
            <pc:docMk/>
            <pc:sldMk cId="0" sldId="390"/>
            <ac:spMk id="33" creationId="{B4CCE8BA-D52A-3148-9B81-282BB28BD122}"/>
          </ac:spMkLst>
        </pc:spChg>
        <pc:spChg chg="add mod">
          <ac:chgData name="E Sharratt" userId="240a805a-42a6-4db4-8f33-c1edd6012f04" providerId="ADAL" clId="{B2194639-1ED0-5F41-9799-D89796241AC3}" dt="2021-02-06T18:51:41.842" v="105"/>
          <ac:spMkLst>
            <pc:docMk/>
            <pc:sldMk cId="0" sldId="390"/>
            <ac:spMk id="38" creationId="{B79187F6-56DE-EC4F-A9F9-F15603AD3D33}"/>
          </ac:spMkLst>
        </pc:spChg>
        <pc:spChg chg="add mod">
          <ac:chgData name="E Sharratt" userId="240a805a-42a6-4db4-8f33-c1edd6012f04" providerId="ADAL" clId="{B2194639-1ED0-5F41-9799-D89796241AC3}" dt="2021-02-06T18:51:41.842" v="105"/>
          <ac:spMkLst>
            <pc:docMk/>
            <pc:sldMk cId="0" sldId="390"/>
            <ac:spMk id="39" creationId="{85BA383C-9676-5842-AB37-B4E630C44B03}"/>
          </ac:spMkLst>
        </pc:spChg>
        <pc:spChg chg="add del mod">
          <ac:chgData name="E Sharratt" userId="240a805a-42a6-4db4-8f33-c1edd6012f04" providerId="ADAL" clId="{B2194639-1ED0-5F41-9799-D89796241AC3}" dt="2021-02-06T18:52:50.718" v="109" actId="478"/>
          <ac:spMkLst>
            <pc:docMk/>
            <pc:sldMk cId="0" sldId="390"/>
            <ac:spMk id="41" creationId="{99FCCFB6-3468-2145-B539-745B3A5FE48E}"/>
          </ac:spMkLst>
        </pc:spChg>
        <pc:spChg chg="del">
          <ac:chgData name="E Sharratt" userId="240a805a-42a6-4db4-8f33-c1edd6012f04" providerId="ADAL" clId="{B2194639-1ED0-5F41-9799-D89796241AC3}" dt="2021-02-06T18:49:56.315" v="91" actId="478"/>
          <ac:spMkLst>
            <pc:docMk/>
            <pc:sldMk cId="0" sldId="390"/>
            <ac:spMk id="76" creationId="{9FEF65E1-26D5-7348-97A7-EC3D745D00C5}"/>
          </ac:spMkLst>
        </pc:spChg>
        <pc:spChg chg="del">
          <ac:chgData name="E Sharratt" userId="240a805a-42a6-4db4-8f33-c1edd6012f04" providerId="ADAL" clId="{B2194639-1ED0-5F41-9799-D89796241AC3}" dt="2021-02-06T18:49:53.437" v="90" actId="478"/>
          <ac:spMkLst>
            <pc:docMk/>
            <pc:sldMk cId="0" sldId="390"/>
            <ac:spMk id="77" creationId="{3A0415DF-C976-D847-AD3E-BD675A57875D}"/>
          </ac:spMkLst>
        </pc:spChg>
        <pc:spChg chg="del">
          <ac:chgData name="E Sharratt" userId="240a805a-42a6-4db4-8f33-c1edd6012f04" providerId="ADAL" clId="{B2194639-1ED0-5F41-9799-D89796241AC3}" dt="2021-02-06T18:49:53.437" v="90" actId="478"/>
          <ac:spMkLst>
            <pc:docMk/>
            <pc:sldMk cId="0" sldId="390"/>
            <ac:spMk id="81" creationId="{AE4E9E97-AE24-9E4C-A5D0-DB1D7A4AA068}"/>
          </ac:spMkLst>
        </pc:spChg>
        <pc:grpChg chg="del">
          <ac:chgData name="E Sharratt" userId="240a805a-42a6-4db4-8f33-c1edd6012f04" providerId="ADAL" clId="{B2194639-1ED0-5F41-9799-D89796241AC3}" dt="2021-02-06T18:49:58.909" v="92" actId="478"/>
          <ac:grpSpMkLst>
            <pc:docMk/>
            <pc:sldMk cId="0" sldId="390"/>
            <ac:grpSpMk id="82" creationId="{1C23977A-FC57-BF42-A82A-CBE06E83F31D}"/>
          </ac:grpSpMkLst>
        </pc:grpChg>
        <pc:graphicFrameChg chg="del modGraphic">
          <ac:chgData name="E Sharratt" userId="240a805a-42a6-4db4-8f33-c1edd6012f04" providerId="ADAL" clId="{B2194639-1ED0-5F41-9799-D89796241AC3}" dt="2021-02-06T18:49:53.437" v="90" actId="478"/>
          <ac:graphicFrameMkLst>
            <pc:docMk/>
            <pc:sldMk cId="0" sldId="390"/>
            <ac:graphicFrameMk id="74" creationId="{CBD29880-BC79-AE43-B43B-5EA6B2911E54}"/>
          </ac:graphicFrameMkLst>
        </pc:graphicFrameChg>
        <pc:picChg chg="add mod">
          <ac:chgData name="E Sharratt" userId="240a805a-42a6-4db4-8f33-c1edd6012f04" providerId="ADAL" clId="{B2194639-1ED0-5F41-9799-D89796241AC3}" dt="2021-02-06T18:51:50.002" v="106" actId="732"/>
          <ac:picMkLst>
            <pc:docMk/>
            <pc:sldMk cId="0" sldId="390"/>
            <ac:picMk id="26" creationId="{FC573271-935A-BC4D-BE79-85588CA5E992}"/>
          </ac:picMkLst>
        </pc:picChg>
        <pc:cxnChg chg="add mod">
          <ac:chgData name="E Sharratt" userId="240a805a-42a6-4db4-8f33-c1edd6012f04" providerId="ADAL" clId="{B2194639-1ED0-5F41-9799-D89796241AC3}" dt="2021-02-06T18:51:41.842" v="105"/>
          <ac:cxnSpMkLst>
            <pc:docMk/>
            <pc:sldMk cId="0" sldId="390"/>
            <ac:cxnSpMk id="40" creationId="{2FBC0460-E17A-9F46-9BC9-F7C0EC6D8DB7}"/>
          </ac:cxnSpMkLst>
        </pc:cxnChg>
        <pc:cxnChg chg="add mod">
          <ac:chgData name="E Sharratt" userId="240a805a-42a6-4db4-8f33-c1edd6012f04" providerId="ADAL" clId="{B2194639-1ED0-5F41-9799-D89796241AC3}" dt="2021-02-06T18:51:41.842" v="105"/>
          <ac:cxnSpMkLst>
            <pc:docMk/>
            <pc:sldMk cId="0" sldId="390"/>
            <ac:cxnSpMk id="42" creationId="{8A486590-CF80-6742-9B7A-2CE40F8D8FBB}"/>
          </ac:cxnSpMkLst>
        </pc:cxnChg>
      </pc:sldChg>
      <pc:sldChg chg="modSp del mod">
        <pc:chgData name="E Sharratt" userId="240a805a-42a6-4db4-8f33-c1edd6012f04" providerId="ADAL" clId="{B2194639-1ED0-5F41-9799-D89796241AC3}" dt="2021-02-06T18:50:20.739" v="96" actId="2696"/>
        <pc:sldMkLst>
          <pc:docMk/>
          <pc:sldMk cId="19140817" sldId="391"/>
        </pc:sldMkLst>
        <pc:spChg chg="mod">
          <ac:chgData name="E Sharratt" userId="240a805a-42a6-4db4-8f33-c1edd6012f04" providerId="ADAL" clId="{B2194639-1ED0-5F41-9799-D89796241AC3}" dt="2021-02-06T18:49:46.935" v="87" actId="313"/>
          <ac:spMkLst>
            <pc:docMk/>
            <pc:sldMk cId="19140817" sldId="391"/>
            <ac:spMk id="18" creationId="{00000000-0000-0000-0000-000000000000}"/>
          </ac:spMkLst>
        </pc:spChg>
      </pc:sldChg>
      <pc:sldChg chg="addSp delSp modSp add mod delAnim modAnim">
        <pc:chgData name="E Sharratt" userId="240a805a-42a6-4db4-8f33-c1edd6012f04" providerId="ADAL" clId="{B2194639-1ED0-5F41-9799-D89796241AC3}" dt="2021-02-06T18:59:51.440" v="164"/>
        <pc:sldMkLst>
          <pc:docMk/>
          <pc:sldMk cId="2481666670" sldId="391"/>
        </pc:sldMkLst>
        <pc:spChg chg="mod">
          <ac:chgData name="E Sharratt" userId="240a805a-42a6-4db4-8f33-c1edd6012f04" providerId="ADAL" clId="{B2194639-1ED0-5F41-9799-D89796241AC3}" dt="2021-02-06T18:53:11.955" v="127" actId="20577"/>
          <ac:spMkLst>
            <pc:docMk/>
            <pc:sldMk cId="2481666670" sldId="391"/>
            <ac:spMk id="14" creationId="{00000000-0000-0000-0000-000000000000}"/>
          </ac:spMkLst>
        </pc:spChg>
        <pc:spChg chg="del">
          <ac:chgData name="E Sharratt" userId="240a805a-42a6-4db4-8f33-c1edd6012f04" providerId="ADAL" clId="{B2194639-1ED0-5F41-9799-D89796241AC3}" dt="2021-02-06T18:53:16.223" v="128" actId="478"/>
          <ac:spMkLst>
            <pc:docMk/>
            <pc:sldMk cId="2481666670" sldId="391"/>
            <ac:spMk id="28" creationId="{970135FA-398E-E042-9F2F-838BF4A7A626}"/>
          </ac:spMkLst>
        </pc:spChg>
        <pc:spChg chg="del">
          <ac:chgData name="E Sharratt" userId="240a805a-42a6-4db4-8f33-c1edd6012f04" providerId="ADAL" clId="{B2194639-1ED0-5F41-9799-D89796241AC3}" dt="2021-02-06T18:53:16.223" v="128" actId="478"/>
          <ac:spMkLst>
            <pc:docMk/>
            <pc:sldMk cId="2481666670" sldId="391"/>
            <ac:spMk id="29" creationId="{0FB50377-49C1-FF43-828A-69491A020792}"/>
          </ac:spMkLst>
        </pc:spChg>
        <pc:spChg chg="del">
          <ac:chgData name="E Sharratt" userId="240a805a-42a6-4db4-8f33-c1edd6012f04" providerId="ADAL" clId="{B2194639-1ED0-5F41-9799-D89796241AC3}" dt="2021-02-06T18:54:27.568" v="130" actId="478"/>
          <ac:spMkLst>
            <pc:docMk/>
            <pc:sldMk cId="2481666670" sldId="391"/>
            <ac:spMk id="30" creationId="{E4DCE818-2C6F-8C4C-B7A8-48AEA980598B}"/>
          </ac:spMkLst>
        </pc:spChg>
        <pc:spChg chg="del">
          <ac:chgData name="E Sharratt" userId="240a805a-42a6-4db4-8f33-c1edd6012f04" providerId="ADAL" clId="{B2194639-1ED0-5F41-9799-D89796241AC3}" dt="2021-02-06T18:54:27.568" v="130" actId="478"/>
          <ac:spMkLst>
            <pc:docMk/>
            <pc:sldMk cId="2481666670" sldId="391"/>
            <ac:spMk id="31" creationId="{E6D2984E-4C3A-0340-A97A-0026AE7BB43F}"/>
          </ac:spMkLst>
        </pc:spChg>
        <pc:spChg chg="del">
          <ac:chgData name="E Sharratt" userId="240a805a-42a6-4db4-8f33-c1edd6012f04" providerId="ADAL" clId="{B2194639-1ED0-5F41-9799-D89796241AC3}" dt="2021-02-06T18:54:27.568" v="130" actId="478"/>
          <ac:spMkLst>
            <pc:docMk/>
            <pc:sldMk cId="2481666670" sldId="391"/>
            <ac:spMk id="33" creationId="{B4CCE8BA-D52A-3148-9B81-282BB28BD122}"/>
          </ac:spMkLst>
        </pc:spChg>
        <pc:spChg chg="del">
          <ac:chgData name="E Sharratt" userId="240a805a-42a6-4db4-8f33-c1edd6012f04" providerId="ADAL" clId="{B2194639-1ED0-5F41-9799-D89796241AC3}" dt="2021-02-06T18:54:23.784" v="129" actId="478"/>
          <ac:spMkLst>
            <pc:docMk/>
            <pc:sldMk cId="2481666670" sldId="391"/>
            <ac:spMk id="38" creationId="{B79187F6-56DE-EC4F-A9F9-F15603AD3D33}"/>
          </ac:spMkLst>
        </pc:spChg>
        <pc:spChg chg="del">
          <ac:chgData name="E Sharratt" userId="240a805a-42a6-4db4-8f33-c1edd6012f04" providerId="ADAL" clId="{B2194639-1ED0-5F41-9799-D89796241AC3}" dt="2021-02-06T18:53:16.223" v="128" actId="478"/>
          <ac:spMkLst>
            <pc:docMk/>
            <pc:sldMk cId="2481666670" sldId="391"/>
            <ac:spMk id="39" creationId="{85BA383C-9676-5842-AB37-B4E630C44B03}"/>
          </ac:spMkLst>
        </pc:spChg>
        <pc:spChg chg="add mod">
          <ac:chgData name="E Sharratt" userId="240a805a-42a6-4db4-8f33-c1edd6012f04" providerId="ADAL" clId="{B2194639-1ED0-5F41-9799-D89796241AC3}" dt="2021-02-06T18:59:07.150" v="159" actId="20577"/>
          <ac:spMkLst>
            <pc:docMk/>
            <pc:sldMk cId="2481666670" sldId="391"/>
            <ac:spMk id="43" creationId="{44C3F53A-335D-AD42-AEA7-2E20C7794A75}"/>
          </ac:spMkLst>
        </pc:spChg>
        <pc:spChg chg="add mod">
          <ac:chgData name="E Sharratt" userId="240a805a-42a6-4db4-8f33-c1edd6012f04" providerId="ADAL" clId="{B2194639-1ED0-5F41-9799-D89796241AC3}" dt="2021-02-06T18:59:05.393" v="157" actId="20577"/>
          <ac:spMkLst>
            <pc:docMk/>
            <pc:sldMk cId="2481666670" sldId="391"/>
            <ac:spMk id="44" creationId="{AEFDA27C-F3AE-D144-9F9D-B739AC933AE0}"/>
          </ac:spMkLst>
        </pc:spChg>
        <pc:spChg chg="add mod">
          <ac:chgData name="E Sharratt" userId="240a805a-42a6-4db4-8f33-c1edd6012f04" providerId="ADAL" clId="{B2194639-1ED0-5F41-9799-D89796241AC3}" dt="2021-02-06T18:59:25.666" v="161" actId="20577"/>
          <ac:spMkLst>
            <pc:docMk/>
            <pc:sldMk cId="2481666670" sldId="391"/>
            <ac:spMk id="45" creationId="{36A6C282-7AA3-C743-B5F1-DF67F4D31AFF}"/>
          </ac:spMkLst>
        </pc:spChg>
        <pc:spChg chg="add mod">
          <ac:chgData name="E Sharratt" userId="240a805a-42a6-4db4-8f33-c1edd6012f04" providerId="ADAL" clId="{B2194639-1ED0-5F41-9799-D89796241AC3}" dt="2021-02-06T18:59:28.332" v="163" actId="20577"/>
          <ac:spMkLst>
            <pc:docMk/>
            <pc:sldMk cId="2481666670" sldId="391"/>
            <ac:spMk id="46" creationId="{186805AF-36A1-6040-B390-E88FE4ABB61F}"/>
          </ac:spMkLst>
        </pc:spChg>
        <pc:spChg chg="add mod">
          <ac:chgData name="E Sharratt" userId="240a805a-42a6-4db4-8f33-c1edd6012f04" providerId="ADAL" clId="{B2194639-1ED0-5F41-9799-D89796241AC3}" dt="2021-02-06T18:54:29.508" v="131"/>
          <ac:spMkLst>
            <pc:docMk/>
            <pc:sldMk cId="2481666670" sldId="391"/>
            <ac:spMk id="47" creationId="{07574C89-6B0B-334A-9AB3-DC5736870635}"/>
          </ac:spMkLst>
        </pc:spChg>
        <pc:spChg chg="add mod">
          <ac:chgData name="E Sharratt" userId="240a805a-42a6-4db4-8f33-c1edd6012f04" providerId="ADAL" clId="{B2194639-1ED0-5F41-9799-D89796241AC3}" dt="2021-02-06T18:54:29.508" v="131"/>
          <ac:spMkLst>
            <pc:docMk/>
            <pc:sldMk cId="2481666670" sldId="391"/>
            <ac:spMk id="48" creationId="{1A962EE3-22C2-EE43-A1D5-9AEEE3D06A96}"/>
          </ac:spMkLst>
        </pc:spChg>
        <pc:spChg chg="add mod">
          <ac:chgData name="E Sharratt" userId="240a805a-42a6-4db4-8f33-c1edd6012f04" providerId="ADAL" clId="{B2194639-1ED0-5F41-9799-D89796241AC3}" dt="2021-02-06T18:57:27.151" v="149" actId="1076"/>
          <ac:spMkLst>
            <pc:docMk/>
            <pc:sldMk cId="2481666670" sldId="391"/>
            <ac:spMk id="49" creationId="{E877998F-4269-814F-9C70-CF6B074158B1}"/>
          </ac:spMkLst>
        </pc:spChg>
        <pc:spChg chg="add mod">
          <ac:chgData name="E Sharratt" userId="240a805a-42a6-4db4-8f33-c1edd6012f04" providerId="ADAL" clId="{B2194639-1ED0-5F41-9799-D89796241AC3}" dt="2021-02-06T18:56:15.505" v="135" actId="1076"/>
          <ac:spMkLst>
            <pc:docMk/>
            <pc:sldMk cId="2481666670" sldId="391"/>
            <ac:spMk id="52" creationId="{ED61B941-4997-5447-BF7C-ED56B4BFAA32}"/>
          </ac:spMkLst>
        </pc:spChg>
        <pc:spChg chg="add mod">
          <ac:chgData name="E Sharratt" userId="240a805a-42a6-4db4-8f33-c1edd6012f04" providerId="ADAL" clId="{B2194639-1ED0-5F41-9799-D89796241AC3}" dt="2021-02-06T18:54:29.508" v="131"/>
          <ac:spMkLst>
            <pc:docMk/>
            <pc:sldMk cId="2481666670" sldId="391"/>
            <ac:spMk id="54" creationId="{47E6FA25-C51A-CF4E-9A03-62C698D8DF6D}"/>
          </ac:spMkLst>
        </pc:spChg>
        <pc:spChg chg="add mod">
          <ac:chgData name="E Sharratt" userId="240a805a-42a6-4db4-8f33-c1edd6012f04" providerId="ADAL" clId="{B2194639-1ED0-5F41-9799-D89796241AC3}" dt="2021-02-06T18:56:24.781" v="138" actId="1076"/>
          <ac:spMkLst>
            <pc:docMk/>
            <pc:sldMk cId="2481666670" sldId="391"/>
            <ac:spMk id="56" creationId="{71A7B77C-9F80-9946-961F-37F28BB0C30D}"/>
          </ac:spMkLst>
        </pc:spChg>
        <pc:spChg chg="add del mod">
          <ac:chgData name="E Sharratt" userId="240a805a-42a6-4db4-8f33-c1edd6012f04" providerId="ADAL" clId="{B2194639-1ED0-5F41-9799-D89796241AC3}" dt="2021-02-06T18:56:31.704" v="141" actId="478"/>
          <ac:spMkLst>
            <pc:docMk/>
            <pc:sldMk cId="2481666670" sldId="391"/>
            <ac:spMk id="57" creationId="{11A20245-A238-D249-91EB-202D7F19DDA3}"/>
          </ac:spMkLst>
        </pc:spChg>
        <pc:picChg chg="del">
          <ac:chgData name="E Sharratt" userId="240a805a-42a6-4db4-8f33-c1edd6012f04" providerId="ADAL" clId="{B2194639-1ED0-5F41-9799-D89796241AC3}" dt="2021-02-06T18:54:27.568" v="130" actId="478"/>
          <ac:picMkLst>
            <pc:docMk/>
            <pc:sldMk cId="2481666670" sldId="391"/>
            <ac:picMk id="26" creationId="{FC573271-935A-BC4D-BE79-85588CA5E992}"/>
          </ac:picMkLst>
        </pc:picChg>
        <pc:picChg chg="add mod">
          <ac:chgData name="E Sharratt" userId="240a805a-42a6-4db4-8f33-c1edd6012f04" providerId="ADAL" clId="{B2194639-1ED0-5F41-9799-D89796241AC3}" dt="2021-02-06T18:56:44.051" v="144" actId="732"/>
          <ac:picMkLst>
            <pc:docMk/>
            <pc:sldMk cId="2481666670" sldId="391"/>
            <ac:picMk id="41" creationId="{44A30E56-6000-0B46-B864-9221FEF826FE}"/>
          </ac:picMkLst>
        </pc:picChg>
        <pc:picChg chg="add mod">
          <ac:chgData name="E Sharratt" userId="240a805a-42a6-4db4-8f33-c1edd6012f04" providerId="ADAL" clId="{B2194639-1ED0-5F41-9799-D89796241AC3}" dt="2021-02-06T18:54:29.508" v="131"/>
          <ac:picMkLst>
            <pc:docMk/>
            <pc:sldMk cId="2481666670" sldId="391"/>
            <ac:picMk id="53" creationId="{08750E52-5AAE-194A-BFE7-4F80605DAB17}"/>
          </ac:picMkLst>
        </pc:picChg>
        <pc:picChg chg="add mod">
          <ac:chgData name="E Sharratt" userId="240a805a-42a6-4db4-8f33-c1edd6012f04" providerId="ADAL" clId="{B2194639-1ED0-5F41-9799-D89796241AC3}" dt="2021-02-06T18:56:54.578" v="146" actId="14100"/>
          <ac:picMkLst>
            <pc:docMk/>
            <pc:sldMk cId="2481666670" sldId="391"/>
            <ac:picMk id="55" creationId="{178C4E99-F716-FA4D-B9C9-32890150474E}"/>
          </ac:picMkLst>
        </pc:picChg>
        <pc:cxnChg chg="del">
          <ac:chgData name="E Sharratt" userId="240a805a-42a6-4db4-8f33-c1edd6012f04" providerId="ADAL" clId="{B2194639-1ED0-5F41-9799-D89796241AC3}" dt="2021-02-06T18:53:16.223" v="128" actId="478"/>
          <ac:cxnSpMkLst>
            <pc:docMk/>
            <pc:sldMk cId="2481666670" sldId="391"/>
            <ac:cxnSpMk id="40" creationId="{2FBC0460-E17A-9F46-9BC9-F7C0EC6D8DB7}"/>
          </ac:cxnSpMkLst>
        </pc:cxnChg>
        <pc:cxnChg chg="del">
          <ac:chgData name="E Sharratt" userId="240a805a-42a6-4db4-8f33-c1edd6012f04" providerId="ADAL" clId="{B2194639-1ED0-5F41-9799-D89796241AC3}" dt="2021-02-06T18:53:16.223" v="128" actId="478"/>
          <ac:cxnSpMkLst>
            <pc:docMk/>
            <pc:sldMk cId="2481666670" sldId="391"/>
            <ac:cxnSpMk id="42" creationId="{8A486590-CF80-6742-9B7A-2CE40F8D8FBB}"/>
          </ac:cxnSpMkLst>
        </pc:cxnChg>
        <pc:cxnChg chg="add mod">
          <ac:chgData name="E Sharratt" userId="240a805a-42a6-4db4-8f33-c1edd6012f04" providerId="ADAL" clId="{B2194639-1ED0-5F41-9799-D89796241AC3}" dt="2021-02-06T18:57:33.209" v="151" actId="1076"/>
          <ac:cxnSpMkLst>
            <pc:docMk/>
            <pc:sldMk cId="2481666670" sldId="391"/>
            <ac:cxnSpMk id="50" creationId="{73A2F95B-6B7C-6F4F-B1A8-B2AD12418B45}"/>
          </ac:cxnSpMkLst>
        </pc:cxnChg>
        <pc:cxnChg chg="add mod">
          <ac:chgData name="E Sharratt" userId="240a805a-42a6-4db4-8f33-c1edd6012f04" providerId="ADAL" clId="{B2194639-1ED0-5F41-9799-D89796241AC3}" dt="2021-02-06T18:57:30.675" v="150" actId="1076"/>
          <ac:cxnSpMkLst>
            <pc:docMk/>
            <pc:sldMk cId="2481666670" sldId="391"/>
            <ac:cxnSpMk id="51" creationId="{11DBCB16-420A-5440-84AE-B6CBAE4FCAA0}"/>
          </ac:cxnSpMkLst>
        </pc:cxnChg>
      </pc:sldChg>
      <pc:sldChg chg="modSp del mod">
        <pc:chgData name="E Sharratt" userId="240a805a-42a6-4db4-8f33-c1edd6012f04" providerId="ADAL" clId="{B2194639-1ED0-5F41-9799-D89796241AC3}" dt="2021-02-06T18:51:36.008" v="98" actId="2696"/>
        <pc:sldMkLst>
          <pc:docMk/>
          <pc:sldMk cId="2360974390" sldId="392"/>
        </pc:sldMkLst>
        <pc:spChg chg="mod">
          <ac:chgData name="E Sharratt" userId="240a805a-42a6-4db4-8f33-c1edd6012f04" providerId="ADAL" clId="{B2194639-1ED0-5F41-9799-D89796241AC3}" dt="2021-02-06T18:48:03.456" v="33" actId="313"/>
          <ac:spMkLst>
            <pc:docMk/>
            <pc:sldMk cId="2360974390" sldId="392"/>
            <ac:spMk id="18" creationId="{00000000-0000-0000-0000-000000000000}"/>
          </ac:spMkLst>
        </pc:spChg>
      </pc:sldChg>
      <pc:sldChg chg="modSp del mod">
        <pc:chgData name="E Sharratt" userId="240a805a-42a6-4db4-8f33-c1edd6012f04" providerId="ADAL" clId="{B2194639-1ED0-5F41-9799-D89796241AC3}" dt="2021-02-06T18:51:36.224" v="99" actId="2696"/>
        <pc:sldMkLst>
          <pc:docMk/>
          <pc:sldMk cId="1795932515" sldId="393"/>
        </pc:sldMkLst>
        <pc:spChg chg="mod">
          <ac:chgData name="E Sharratt" userId="240a805a-42a6-4db4-8f33-c1edd6012f04" providerId="ADAL" clId="{B2194639-1ED0-5F41-9799-D89796241AC3}" dt="2021-02-06T18:48:04.551" v="34" actId="313"/>
          <ac:spMkLst>
            <pc:docMk/>
            <pc:sldMk cId="1795932515" sldId="393"/>
            <ac:spMk id="18" creationId="{00000000-0000-0000-0000-000000000000}"/>
          </ac:spMkLst>
        </pc:spChg>
      </pc:sldChg>
      <pc:sldChg chg="modSp del mod">
        <pc:chgData name="E Sharratt" userId="240a805a-42a6-4db4-8f33-c1edd6012f04" providerId="ADAL" clId="{B2194639-1ED0-5F41-9799-D89796241AC3}" dt="2021-02-06T18:51:36.394" v="100" actId="2696"/>
        <pc:sldMkLst>
          <pc:docMk/>
          <pc:sldMk cId="3347689752" sldId="394"/>
        </pc:sldMkLst>
        <pc:spChg chg="mod">
          <ac:chgData name="E Sharratt" userId="240a805a-42a6-4db4-8f33-c1edd6012f04" providerId="ADAL" clId="{B2194639-1ED0-5F41-9799-D89796241AC3}" dt="2021-02-06T18:48:05.409" v="35" actId="313"/>
          <ac:spMkLst>
            <pc:docMk/>
            <pc:sldMk cId="3347689752" sldId="394"/>
            <ac:spMk id="18" creationId="{00000000-0000-0000-0000-000000000000}"/>
          </ac:spMkLst>
        </pc:spChg>
      </pc:sldChg>
      <pc:sldChg chg="modSp del mod">
        <pc:chgData name="E Sharratt" userId="240a805a-42a6-4db4-8f33-c1edd6012f04" providerId="ADAL" clId="{B2194639-1ED0-5F41-9799-D89796241AC3}" dt="2021-02-06T18:51:35.814" v="97" actId="2696"/>
        <pc:sldMkLst>
          <pc:docMk/>
          <pc:sldMk cId="291368409" sldId="396"/>
        </pc:sldMkLst>
        <pc:spChg chg="mod">
          <ac:chgData name="E Sharratt" userId="240a805a-42a6-4db4-8f33-c1edd6012f04" providerId="ADAL" clId="{B2194639-1ED0-5F41-9799-D89796241AC3}" dt="2021-02-06T18:48:02.123" v="32" actId="313"/>
          <ac:spMkLst>
            <pc:docMk/>
            <pc:sldMk cId="291368409" sldId="396"/>
            <ac:spMk id="18" creationId="{00000000-0000-0000-0000-000000000000}"/>
          </ac:spMkLst>
        </pc:spChg>
      </pc:sldChg>
      <pc:sldChg chg="modSp del mod">
        <pc:chgData name="E Sharratt" userId="240a805a-42a6-4db4-8f33-c1edd6012f04" providerId="ADAL" clId="{B2194639-1ED0-5F41-9799-D89796241AC3}" dt="2021-02-06T18:51:36.638" v="101" actId="2696"/>
        <pc:sldMkLst>
          <pc:docMk/>
          <pc:sldMk cId="4231982340" sldId="397"/>
        </pc:sldMkLst>
        <pc:spChg chg="mod">
          <ac:chgData name="E Sharratt" userId="240a805a-42a6-4db4-8f33-c1edd6012f04" providerId="ADAL" clId="{B2194639-1ED0-5F41-9799-D89796241AC3}" dt="2021-02-06T18:48:06.248" v="36" actId="313"/>
          <ac:spMkLst>
            <pc:docMk/>
            <pc:sldMk cId="4231982340" sldId="397"/>
            <ac:spMk id="18" creationId="{00000000-0000-0000-0000-000000000000}"/>
          </ac:spMkLst>
        </pc:spChg>
      </pc:sldChg>
      <pc:sldChg chg="modSp del mod">
        <pc:chgData name="E Sharratt" userId="240a805a-42a6-4db4-8f33-c1edd6012f04" providerId="ADAL" clId="{B2194639-1ED0-5F41-9799-D89796241AC3}" dt="2021-02-06T18:51:37.258" v="102" actId="2696"/>
        <pc:sldMkLst>
          <pc:docMk/>
          <pc:sldMk cId="2594082618" sldId="398"/>
        </pc:sldMkLst>
        <pc:spChg chg="mod">
          <ac:chgData name="E Sharratt" userId="240a805a-42a6-4db4-8f33-c1edd6012f04" providerId="ADAL" clId="{B2194639-1ED0-5F41-9799-D89796241AC3}" dt="2021-02-06T18:48:06.867" v="37" actId="313"/>
          <ac:spMkLst>
            <pc:docMk/>
            <pc:sldMk cId="2594082618" sldId="398"/>
            <ac:spMk id="18" creationId="{00000000-0000-0000-0000-000000000000}"/>
          </ac:spMkLst>
        </pc:spChg>
      </pc:sldChg>
      <pc:sldChg chg="modSp del mod">
        <pc:chgData name="E Sharratt" userId="240a805a-42a6-4db4-8f33-c1edd6012f04" providerId="ADAL" clId="{B2194639-1ED0-5F41-9799-D89796241AC3}" dt="2021-02-06T18:51:37.540" v="103" actId="2696"/>
        <pc:sldMkLst>
          <pc:docMk/>
          <pc:sldMk cId="1943130400" sldId="399"/>
        </pc:sldMkLst>
        <pc:spChg chg="mod">
          <ac:chgData name="E Sharratt" userId="240a805a-42a6-4db4-8f33-c1edd6012f04" providerId="ADAL" clId="{B2194639-1ED0-5F41-9799-D89796241AC3}" dt="2021-02-06T18:48:07.571" v="38" actId="313"/>
          <ac:spMkLst>
            <pc:docMk/>
            <pc:sldMk cId="1943130400" sldId="399"/>
            <ac:spMk id="18" creationId="{00000000-0000-0000-0000-000000000000}"/>
          </ac:spMkLst>
        </pc:spChg>
      </pc:sldChg>
      <pc:sldChg chg="modSp del mod">
        <pc:chgData name="E Sharratt" userId="240a805a-42a6-4db4-8f33-c1edd6012f04" providerId="ADAL" clId="{B2194639-1ED0-5F41-9799-D89796241AC3}" dt="2021-02-06T18:51:37.769" v="104" actId="2696"/>
        <pc:sldMkLst>
          <pc:docMk/>
          <pc:sldMk cId="3763387594" sldId="400"/>
        </pc:sldMkLst>
        <pc:spChg chg="mod">
          <ac:chgData name="E Sharratt" userId="240a805a-42a6-4db4-8f33-c1edd6012f04" providerId="ADAL" clId="{B2194639-1ED0-5F41-9799-D89796241AC3}" dt="2021-02-06T18:48:08.252" v="39" actId="313"/>
          <ac:spMkLst>
            <pc:docMk/>
            <pc:sldMk cId="3763387594" sldId="400"/>
            <ac:spMk id="18" creationId="{00000000-0000-0000-0000-000000000000}"/>
          </ac:spMkLst>
        </pc:spChg>
      </pc:sldChg>
      <pc:sldChg chg="modSp del mod">
        <pc:chgData name="E Sharratt" userId="240a805a-42a6-4db4-8f33-c1edd6012f04" providerId="ADAL" clId="{B2194639-1ED0-5F41-9799-D89796241AC3}" dt="2021-02-06T18:52:18.723" v="108" actId="2696"/>
        <pc:sldMkLst>
          <pc:docMk/>
          <pc:sldMk cId="2898024068" sldId="401"/>
        </pc:sldMkLst>
        <pc:spChg chg="mod">
          <ac:chgData name="E Sharratt" userId="240a805a-42a6-4db4-8f33-c1edd6012f04" providerId="ADAL" clId="{B2194639-1ED0-5F41-9799-D89796241AC3}" dt="2021-02-06T18:49:46.233" v="86" actId="313"/>
          <ac:spMkLst>
            <pc:docMk/>
            <pc:sldMk cId="2898024068" sldId="401"/>
            <ac:spMk id="1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</a:t>
              </a:r>
              <a:r>
                <a:rPr lang="en-GB" b="1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27584" y="1484990"/>
            <a:ext cx="74168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Dividing Decimals by 10 and 100</a:t>
            </a:r>
            <a:endParaRPr lang="en-GB" sz="2400" b="1" dirty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Dividing by 10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Dividing Decimals 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6" name="Picture 2">
            <a:extLst>
              <a:ext uri="{FF2B5EF4-FFF2-40B4-BE49-F238E27FC236}">
                <a16:creationId xmlns:a16="http://schemas.microsoft.com/office/drawing/2014/main" id="{FC573271-935A-BC4D-BE79-85588CA5E9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33"/>
          <a:stretch/>
        </p:blipFill>
        <p:spPr bwMode="auto">
          <a:xfrm>
            <a:off x="412630" y="1464560"/>
            <a:ext cx="6753714" cy="4657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970135FA-398E-E042-9F2F-838BF4A7A626}"/>
              </a:ext>
            </a:extLst>
          </p:cNvPr>
          <p:cNvSpPr txBox="1"/>
          <p:nvPr/>
        </p:nvSpPr>
        <p:spPr>
          <a:xfrm>
            <a:off x="4746144" y="2924942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FB50377-49C1-FF43-828A-69491A020792}"/>
              </a:ext>
            </a:extLst>
          </p:cNvPr>
          <p:cNvSpPr txBox="1"/>
          <p:nvPr/>
        </p:nvSpPr>
        <p:spPr>
          <a:xfrm>
            <a:off x="3465373" y="2924943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4DCE818-2C6F-8C4C-B7A8-48AEA980598B}"/>
              </a:ext>
            </a:extLst>
          </p:cNvPr>
          <p:cNvSpPr txBox="1"/>
          <p:nvPr/>
        </p:nvSpPr>
        <p:spPr>
          <a:xfrm>
            <a:off x="4759776" y="4621500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6D2984E-4C3A-0340-A97A-0026AE7BB43F}"/>
              </a:ext>
            </a:extLst>
          </p:cNvPr>
          <p:cNvSpPr txBox="1"/>
          <p:nvPr/>
        </p:nvSpPr>
        <p:spPr>
          <a:xfrm>
            <a:off x="6062539" y="4621501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CCE8BA-D52A-3148-9B81-282BB28BD122}"/>
              </a:ext>
            </a:extLst>
          </p:cNvPr>
          <p:cNvSpPr txBox="1"/>
          <p:nvPr/>
        </p:nvSpPr>
        <p:spPr>
          <a:xfrm>
            <a:off x="2804965" y="5461768"/>
            <a:ext cx="3444930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÷ 10 ?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B79187F6-56DE-EC4F-A9F9-F15603AD3D33}"/>
              </a:ext>
            </a:extLst>
          </p:cNvPr>
          <p:cNvSpPr txBox="1">
            <a:spLocks/>
          </p:cNvSpPr>
          <p:nvPr/>
        </p:nvSpPr>
        <p:spPr>
          <a:xfrm>
            <a:off x="1294025" y="4869160"/>
            <a:ext cx="6466809" cy="177174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The decimal point never moves.</a:t>
            </a:r>
          </a:p>
          <a:p>
            <a:pPr marL="0" indent="0" algn="ctr">
              <a:buNone/>
            </a:pPr>
            <a:r>
              <a:rPr lang="en-GB" b="1" dirty="0"/>
              <a:t>The digits move.</a:t>
            </a:r>
          </a:p>
          <a:p>
            <a:pPr marL="0" indent="0" algn="ctr">
              <a:buNone/>
            </a:pPr>
            <a:r>
              <a:rPr lang="en-GB" b="1" dirty="0"/>
              <a:t>The digits never change.</a:t>
            </a:r>
          </a:p>
          <a:p>
            <a:pPr marL="0" indent="0" algn="ctr">
              <a:buNone/>
            </a:pPr>
            <a:r>
              <a:rPr lang="en-GB" b="1" dirty="0"/>
              <a:t>The digits never change order.</a:t>
            </a:r>
          </a:p>
        </p:txBody>
      </p:sp>
      <p:sp>
        <p:nvSpPr>
          <p:cNvPr id="39" name="Content Placeholder 2">
            <a:extLst>
              <a:ext uri="{FF2B5EF4-FFF2-40B4-BE49-F238E27FC236}">
                <a16:creationId xmlns:a16="http://schemas.microsoft.com/office/drawing/2014/main" id="{85BA383C-9676-5842-AB37-B4E630C44B03}"/>
              </a:ext>
            </a:extLst>
          </p:cNvPr>
          <p:cNvSpPr txBox="1">
            <a:spLocks/>
          </p:cNvSpPr>
          <p:nvPr/>
        </p:nvSpPr>
        <p:spPr>
          <a:xfrm>
            <a:off x="200062" y="1344657"/>
            <a:ext cx="3075793" cy="244843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We use place value to </a:t>
            </a:r>
            <a:r>
              <a:rPr lang="en-GB" b="1" dirty="0">
                <a:solidFill>
                  <a:srgbClr val="FF0000"/>
                </a:solidFill>
              </a:rPr>
              <a:t>divide by 10 </a:t>
            </a:r>
            <a:r>
              <a:rPr lang="en-GB" b="1" dirty="0"/>
              <a:t>by moving digits.</a:t>
            </a:r>
          </a:p>
          <a:p>
            <a:pPr marL="0" indent="0" algn="ctr">
              <a:buNone/>
            </a:pPr>
            <a:r>
              <a:rPr lang="en-GB" b="1" dirty="0"/>
              <a:t>We make every digit ten times smaller by moving it </a:t>
            </a:r>
            <a:r>
              <a:rPr lang="en-GB" b="1" dirty="0">
                <a:solidFill>
                  <a:srgbClr val="FF0000"/>
                </a:solidFill>
              </a:rPr>
              <a:t>one place to the right.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2FBC0460-E17A-9F46-9BC9-F7C0EC6D8DB7}"/>
              </a:ext>
            </a:extLst>
          </p:cNvPr>
          <p:cNvCxnSpPr/>
          <p:nvPr/>
        </p:nvCxnSpPr>
        <p:spPr>
          <a:xfrm>
            <a:off x="5209826" y="4030062"/>
            <a:ext cx="1302763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8A486590-CF80-6742-9B7A-2CE40F8D8FBB}"/>
              </a:ext>
            </a:extLst>
          </p:cNvPr>
          <p:cNvCxnSpPr/>
          <p:nvPr/>
        </p:nvCxnSpPr>
        <p:spPr>
          <a:xfrm>
            <a:off x="3902780" y="4030061"/>
            <a:ext cx="1302763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3" grpId="0" animBg="1"/>
      <p:bldP spid="33" grpId="1" animBg="1"/>
      <p:bldP spid="33" grpId="2" animBg="1"/>
      <p:bldP spid="38" grpId="0" animBg="1"/>
      <p:bldP spid="38" grpId="1" animBg="1"/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29"/>
          <a:stretch/>
        </p:blipFill>
        <p:spPr bwMode="auto">
          <a:xfrm>
            <a:off x="412630" y="1464560"/>
            <a:ext cx="6828142" cy="4657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Title 3"/>
          <p:cNvSpPr txBox="1">
            <a:spLocks/>
          </p:cNvSpPr>
          <p:nvPr/>
        </p:nvSpPr>
        <p:spPr>
          <a:xfrm>
            <a:off x="439361" y="260648"/>
            <a:ext cx="8229600" cy="86409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/>
              <a:t> ÷ 10 </a:t>
            </a:r>
            <a:r>
              <a:rPr lang="en-GB" b="1" dirty="0">
                <a:solidFill>
                  <a:srgbClr val="00B0F0"/>
                </a:solidFill>
              </a:rPr>
              <a:t>by moving digits: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29182" y="2910743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48411" y="291074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42814" y="4607301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45577" y="4607302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04965" y="5461768"/>
            <a:ext cx="3444930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÷ 10 ?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320756" y="4869160"/>
            <a:ext cx="6466809" cy="177174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The decimal point never moves.</a:t>
            </a:r>
          </a:p>
          <a:p>
            <a:pPr marL="0" indent="0" algn="ctr">
              <a:buNone/>
            </a:pPr>
            <a:r>
              <a:rPr lang="en-GB" b="1" dirty="0"/>
              <a:t>The digits move.</a:t>
            </a:r>
          </a:p>
          <a:p>
            <a:pPr marL="0" indent="0" algn="ctr">
              <a:buNone/>
            </a:pPr>
            <a:r>
              <a:rPr lang="en-GB" b="1" dirty="0"/>
              <a:t>The digits never change.</a:t>
            </a:r>
          </a:p>
          <a:p>
            <a:pPr marL="0" indent="0" algn="ctr">
              <a:buNone/>
            </a:pPr>
            <a:r>
              <a:rPr lang="en-GB" b="1" dirty="0"/>
              <a:t>The digits never change order.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3892864" y="4015863"/>
            <a:ext cx="1302763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2585818" y="4015862"/>
            <a:ext cx="1302763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18" y="3520726"/>
            <a:ext cx="1425214" cy="110077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8" name="TextBox 17"/>
          <p:cNvSpPr txBox="1"/>
          <p:nvPr/>
        </p:nvSpPr>
        <p:spPr>
          <a:xfrm>
            <a:off x="4746143" y="2925886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84168" y="4629827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0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5188674" y="4015861"/>
            <a:ext cx="1302763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ontent Placeholder 2"/>
          <p:cNvSpPr txBox="1">
            <a:spLocks/>
          </p:cNvSpPr>
          <p:nvPr/>
        </p:nvSpPr>
        <p:spPr>
          <a:xfrm>
            <a:off x="6534218" y="2810699"/>
            <a:ext cx="2402805" cy="1215751"/>
          </a:xfrm>
          <a:prstGeom prst="rect">
            <a:avLst/>
          </a:prstGeom>
          <a:solidFill>
            <a:srgbClr val="00B0F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>
                <a:solidFill>
                  <a:schemeClr val="tx1"/>
                </a:solidFill>
              </a:rPr>
              <a:t>Do we need this zero?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tx1"/>
                </a:solidFill>
              </a:rPr>
              <a:t>Why / why not?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tx1"/>
                </a:solidFill>
              </a:rPr>
              <a:t>What is it worth?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tx1"/>
                </a:solidFill>
              </a:rPr>
              <a:t>Is it a place holder?</a:t>
            </a:r>
          </a:p>
        </p:txBody>
      </p:sp>
      <p:pic>
        <p:nvPicPr>
          <p:cNvPr id="5123" name="Picture 3" descr="C:\Users\Roger Hall\Documents\Creative Writing\Free Clipart From Openclipart\Arrow #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22370">
            <a:off x="6673493" y="4053672"/>
            <a:ext cx="1275581" cy="71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70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/>
      <p:bldP spid="17" grpId="0"/>
      <p:bldP spid="21" grpId="0"/>
      <p:bldP spid="22" grpId="0" animBg="1"/>
      <p:bldP spid="22" grpId="1" animBg="1"/>
      <p:bldP spid="22" grpId="2" animBg="1"/>
      <p:bldP spid="23" grpId="0" animBg="1"/>
      <p:bldP spid="23" grpId="1" animBg="1"/>
      <p:bldP spid="18" grpId="0"/>
      <p:bldP spid="20" grpId="0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33"/>
          <a:stretch/>
        </p:blipFill>
        <p:spPr bwMode="auto">
          <a:xfrm>
            <a:off x="412630" y="1464560"/>
            <a:ext cx="6753714" cy="4657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Title 3"/>
          <p:cNvSpPr txBox="1">
            <a:spLocks/>
          </p:cNvSpPr>
          <p:nvPr/>
        </p:nvSpPr>
        <p:spPr>
          <a:xfrm>
            <a:off x="439361" y="260648"/>
            <a:ext cx="8229600" cy="86409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/>
              <a:t> ÷ 10 </a:t>
            </a:r>
            <a:r>
              <a:rPr lang="en-GB" b="1" dirty="0">
                <a:solidFill>
                  <a:srgbClr val="00B0F0"/>
                </a:solidFill>
              </a:rPr>
              <a:t>by moving digits: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46144" y="2924942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65373" y="2924943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759776" y="4621500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062539" y="4621501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04965" y="5461768"/>
            <a:ext cx="3444930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÷ 10 ?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294025" y="4869160"/>
            <a:ext cx="6466809" cy="177174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The decimal point never moves.</a:t>
            </a:r>
          </a:p>
          <a:p>
            <a:pPr marL="0" indent="0" algn="ctr">
              <a:buNone/>
            </a:pPr>
            <a:r>
              <a:rPr lang="en-GB" b="1" dirty="0"/>
              <a:t>The digits move.</a:t>
            </a:r>
          </a:p>
          <a:p>
            <a:pPr marL="0" indent="0" algn="ctr">
              <a:buNone/>
            </a:pPr>
            <a:r>
              <a:rPr lang="en-GB" b="1" dirty="0"/>
              <a:t>The digits never change.</a:t>
            </a:r>
          </a:p>
          <a:p>
            <a:pPr marL="0" indent="0" algn="ctr">
              <a:buNone/>
            </a:pPr>
            <a:r>
              <a:rPr lang="en-GB" b="1" dirty="0"/>
              <a:t>The digits never change order.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5209826" y="4030062"/>
            <a:ext cx="1302763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3902780" y="4030061"/>
            <a:ext cx="1302763" cy="496505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18" y="3520726"/>
            <a:ext cx="1425214" cy="110077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84326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/>
      <p:bldP spid="17" grpId="0"/>
      <p:bldP spid="21" grpId="0"/>
      <p:bldP spid="22" grpId="0" animBg="1"/>
      <p:bldP spid="22" grpId="1" animBg="1"/>
      <p:bldP spid="22" grpId="2" animBg="1"/>
      <p:bldP spid="23" grpId="0" animBg="1"/>
      <p:bldP spid="2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Dividing by 100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Dividing Decimals by  10 and 100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41" name="Picture 2">
            <a:extLst>
              <a:ext uri="{FF2B5EF4-FFF2-40B4-BE49-F238E27FC236}">
                <a16:creationId xmlns:a16="http://schemas.microsoft.com/office/drawing/2014/main" id="{44A30E56-6000-0B46-B864-9221FEF826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05"/>
          <a:stretch/>
        </p:blipFill>
        <p:spPr bwMode="auto">
          <a:xfrm>
            <a:off x="412630" y="1464560"/>
            <a:ext cx="6764347" cy="4657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44C3F53A-335D-AD42-AEA7-2E20C7794A75}"/>
              </a:ext>
            </a:extLst>
          </p:cNvPr>
          <p:cNvSpPr txBox="1"/>
          <p:nvPr/>
        </p:nvSpPr>
        <p:spPr>
          <a:xfrm>
            <a:off x="3484356" y="2886084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EFDA27C-F3AE-D144-9F9D-B739AC933AE0}"/>
              </a:ext>
            </a:extLst>
          </p:cNvPr>
          <p:cNvSpPr txBox="1"/>
          <p:nvPr/>
        </p:nvSpPr>
        <p:spPr>
          <a:xfrm>
            <a:off x="2077394" y="3034595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6A6C282-7AA3-C743-B5F1-DF67F4D31AFF}"/>
              </a:ext>
            </a:extLst>
          </p:cNvPr>
          <p:cNvSpPr txBox="1"/>
          <p:nvPr/>
        </p:nvSpPr>
        <p:spPr>
          <a:xfrm>
            <a:off x="4711014" y="4415901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86805AF-36A1-6040-B390-E88FE4ABB61F}"/>
              </a:ext>
            </a:extLst>
          </p:cNvPr>
          <p:cNvSpPr txBox="1"/>
          <p:nvPr/>
        </p:nvSpPr>
        <p:spPr>
          <a:xfrm>
            <a:off x="6058055" y="4471478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7574C89-6B0B-334A-9AB3-DC5736870635}"/>
              </a:ext>
            </a:extLst>
          </p:cNvPr>
          <p:cNvSpPr txBox="1"/>
          <p:nvPr/>
        </p:nvSpPr>
        <p:spPr>
          <a:xfrm>
            <a:off x="2804965" y="5461768"/>
            <a:ext cx="3444930" cy="101566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÷ 100?</a:t>
            </a:r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id="{1A962EE3-22C2-EE43-A1D5-9AEEE3D06A96}"/>
              </a:ext>
            </a:extLst>
          </p:cNvPr>
          <p:cNvSpPr txBox="1">
            <a:spLocks/>
          </p:cNvSpPr>
          <p:nvPr/>
        </p:nvSpPr>
        <p:spPr>
          <a:xfrm>
            <a:off x="1320756" y="4869160"/>
            <a:ext cx="6466809" cy="177174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The decimal point never moves.</a:t>
            </a:r>
          </a:p>
          <a:p>
            <a:pPr marL="0" indent="0" algn="ctr">
              <a:buNone/>
            </a:pPr>
            <a:r>
              <a:rPr lang="en-GB" b="1" dirty="0"/>
              <a:t>The digits move.</a:t>
            </a:r>
          </a:p>
          <a:p>
            <a:pPr marL="0" indent="0" algn="ctr">
              <a:buNone/>
            </a:pPr>
            <a:r>
              <a:rPr lang="en-GB" b="1" dirty="0"/>
              <a:t>The digits never change.</a:t>
            </a:r>
          </a:p>
          <a:p>
            <a:pPr marL="0" indent="0" algn="ctr">
              <a:buNone/>
            </a:pPr>
            <a:r>
              <a:rPr lang="en-GB" b="1" dirty="0"/>
              <a:t>The digits never change order.</a:t>
            </a:r>
          </a:p>
        </p:txBody>
      </p:sp>
      <p:sp>
        <p:nvSpPr>
          <p:cNvPr id="49" name="Content Placeholder 2">
            <a:extLst>
              <a:ext uri="{FF2B5EF4-FFF2-40B4-BE49-F238E27FC236}">
                <a16:creationId xmlns:a16="http://schemas.microsoft.com/office/drawing/2014/main" id="{E877998F-4269-814F-9C70-CF6B074158B1}"/>
              </a:ext>
            </a:extLst>
          </p:cNvPr>
          <p:cNvSpPr txBox="1">
            <a:spLocks/>
          </p:cNvSpPr>
          <p:nvPr/>
        </p:nvSpPr>
        <p:spPr>
          <a:xfrm>
            <a:off x="125760" y="1279856"/>
            <a:ext cx="2573503" cy="184824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We use place value to </a:t>
            </a:r>
            <a:r>
              <a:rPr lang="en-GB" b="1" dirty="0">
                <a:solidFill>
                  <a:srgbClr val="FF0000"/>
                </a:solidFill>
              </a:rPr>
              <a:t>divide by 1</a:t>
            </a:r>
            <a:r>
              <a:rPr lang="en-GB" b="1" u="sng" dirty="0">
                <a:solidFill>
                  <a:srgbClr val="FF0000"/>
                </a:solidFill>
              </a:rPr>
              <a:t>00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/>
              <a:t>by moving digits.</a:t>
            </a:r>
          </a:p>
          <a:p>
            <a:pPr marL="0" indent="0" algn="ctr">
              <a:buNone/>
            </a:pPr>
            <a:r>
              <a:rPr lang="en-GB" b="1" dirty="0"/>
              <a:t>We make every digit ten times smaller by moving it </a:t>
            </a:r>
            <a:r>
              <a:rPr lang="en-GB" b="1" u="sng" dirty="0">
                <a:solidFill>
                  <a:srgbClr val="FF0000"/>
                </a:solidFill>
              </a:rPr>
              <a:t>two</a:t>
            </a:r>
            <a:r>
              <a:rPr lang="en-GB" b="1" dirty="0">
                <a:solidFill>
                  <a:srgbClr val="FF0000"/>
                </a:solidFill>
              </a:rPr>
              <a:t> places to the right.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73A2F95B-6B7C-6F4F-B1A8-B2AD12418B45}"/>
              </a:ext>
            </a:extLst>
          </p:cNvPr>
          <p:cNvCxnSpPr/>
          <p:nvPr/>
        </p:nvCxnSpPr>
        <p:spPr>
          <a:xfrm>
            <a:off x="3783253" y="3975893"/>
            <a:ext cx="2674542" cy="496504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11DBCB16-420A-5440-84AE-B6CBAE4FCAA0}"/>
              </a:ext>
            </a:extLst>
          </p:cNvPr>
          <p:cNvCxnSpPr/>
          <p:nvPr/>
        </p:nvCxnSpPr>
        <p:spPr>
          <a:xfrm>
            <a:off x="2535284" y="4050258"/>
            <a:ext cx="2674542" cy="496504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ED61B941-4997-5447-BF7C-ED56B4BFAA32}"/>
              </a:ext>
            </a:extLst>
          </p:cNvPr>
          <p:cNvSpPr txBox="1"/>
          <p:nvPr/>
        </p:nvSpPr>
        <p:spPr>
          <a:xfrm>
            <a:off x="3398319" y="4479687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0</a:t>
            </a:r>
          </a:p>
        </p:txBody>
      </p:sp>
      <p:pic>
        <p:nvPicPr>
          <p:cNvPr id="53" name="Picture 2">
            <a:extLst>
              <a:ext uri="{FF2B5EF4-FFF2-40B4-BE49-F238E27FC236}">
                <a16:creationId xmlns:a16="http://schemas.microsoft.com/office/drawing/2014/main" id="{08750E52-5AAE-194A-BFE7-4F80605DA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26" y="3901747"/>
            <a:ext cx="1531044" cy="83673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54" name="Content Placeholder 2">
            <a:extLst>
              <a:ext uri="{FF2B5EF4-FFF2-40B4-BE49-F238E27FC236}">
                <a16:creationId xmlns:a16="http://schemas.microsoft.com/office/drawing/2014/main" id="{47E6FA25-C51A-CF4E-9A03-62C698D8DF6D}"/>
              </a:ext>
            </a:extLst>
          </p:cNvPr>
          <p:cNvSpPr txBox="1">
            <a:spLocks/>
          </p:cNvSpPr>
          <p:nvPr/>
        </p:nvSpPr>
        <p:spPr>
          <a:xfrm>
            <a:off x="1189398" y="5447324"/>
            <a:ext cx="3042618" cy="1277416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dirty="0"/>
              <a:t>This zero is a </a:t>
            </a:r>
            <a:r>
              <a:rPr lang="en-GB" b="1" dirty="0">
                <a:solidFill>
                  <a:srgbClr val="00B050"/>
                </a:solidFill>
              </a:rPr>
              <a:t>place holder</a:t>
            </a:r>
            <a:r>
              <a:rPr lang="en-GB" b="1" dirty="0"/>
              <a:t>.</a:t>
            </a:r>
          </a:p>
          <a:p>
            <a:pPr marL="0" indent="0" algn="ctr">
              <a:buNone/>
            </a:pPr>
            <a:r>
              <a:rPr lang="en-GB" b="1" dirty="0"/>
              <a:t>It makes the decimal point clearer.</a:t>
            </a:r>
          </a:p>
        </p:txBody>
      </p:sp>
      <p:pic>
        <p:nvPicPr>
          <p:cNvPr id="55" name="Picture 3" descr="C:\Users\Roger Hall\Documents\Creative Writing\Free Clipart From Openclipart\Arrow #2.png">
            <a:extLst>
              <a:ext uri="{FF2B5EF4-FFF2-40B4-BE49-F238E27FC236}">
                <a16:creationId xmlns:a16="http://schemas.microsoft.com/office/drawing/2014/main" id="{178C4E99-F716-FA4D-B9C9-328901504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3412" flipV="1">
            <a:off x="3505399" y="5393797"/>
            <a:ext cx="808717" cy="79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71A7B77C-9F80-9946-961F-37F28BB0C30D}"/>
              </a:ext>
            </a:extLst>
          </p:cNvPr>
          <p:cNvSpPr txBox="1"/>
          <p:nvPr/>
        </p:nvSpPr>
        <p:spPr>
          <a:xfrm>
            <a:off x="4717027" y="2846388"/>
            <a:ext cx="90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Comic Sans MS" panose="030F0702030302020204" pitchFamily="66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481666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 animBg="1"/>
      <p:bldP spid="47" grpId="1" animBg="1"/>
      <p:bldP spid="47" grpId="2" animBg="1"/>
      <p:bldP spid="48" grpId="0" animBg="1"/>
      <p:bldP spid="48" grpId="1" animBg="1"/>
      <p:bldP spid="49" grpId="0" animBg="1"/>
      <p:bldP spid="52" grpId="0"/>
      <p:bldP spid="54" grpId="0" animBg="1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43852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18" name="Picture 2">
            <a:extLst>
              <a:ext uri="{FF2B5EF4-FFF2-40B4-BE49-F238E27FC236}">
                <a16:creationId xmlns:a16="http://schemas.microsoft.com/office/drawing/2014/main" id="{49D77223-664E-7940-BF8E-C5D1780F95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156"/>
          <a:stretch/>
        </p:blipFill>
        <p:spPr bwMode="auto">
          <a:xfrm>
            <a:off x="2937241" y="1111901"/>
            <a:ext cx="3442296" cy="34646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4175</TotalTime>
  <Words>260</Words>
  <Application>Microsoft Macintosh PowerPoint</Application>
  <PresentationFormat>On-screen Show (4:3)</PresentationFormat>
  <Paragraphs>63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407</cp:revision>
  <dcterms:created xsi:type="dcterms:W3CDTF">2010-11-29T19:11:46Z</dcterms:created>
  <dcterms:modified xsi:type="dcterms:W3CDTF">2021-02-06T18:59:57Z</dcterms:modified>
</cp:coreProperties>
</file>