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75"/>
    <p:restoredTop sz="96327"/>
  </p:normalViewPr>
  <p:slideViewPr>
    <p:cSldViewPr snapToGrid="0" snapToObjects="1">
      <p:cViewPr varScale="1">
        <p:scale>
          <a:sx n="113" d="100"/>
          <a:sy n="113" d="100"/>
        </p:scale>
        <p:origin x="176" y="10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D25BCB-E2C0-4FF1-AFB2-DD7C4B9C0CDA}" type="doc">
      <dgm:prSet loTypeId="urn:microsoft.com/office/officeart/2016/7/layout/RepeatingBendingProcessNew" loCatId="process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2B880E19-B43C-4AA0-8B3C-472C7B3988F9}">
      <dgm:prSet/>
      <dgm:spPr/>
      <dgm:t>
        <a:bodyPr/>
        <a:lstStyle/>
        <a:p>
          <a:r>
            <a:rPr lang="en-GB"/>
            <a:t>In Wallace there are 6 houses 3 boys versions and 3 girl versions .</a:t>
          </a:r>
          <a:endParaRPr lang="en-US"/>
        </a:p>
      </dgm:t>
    </dgm:pt>
    <dgm:pt modelId="{896E77B4-1368-4849-870F-E4860A2486DB}" type="parTrans" cxnId="{9E3DFA7F-28D7-4C93-9CBB-29EA00F0174E}">
      <dgm:prSet/>
      <dgm:spPr/>
      <dgm:t>
        <a:bodyPr/>
        <a:lstStyle/>
        <a:p>
          <a:endParaRPr lang="en-US"/>
        </a:p>
      </dgm:t>
    </dgm:pt>
    <dgm:pt modelId="{D2D6534C-706E-4EB2-9B71-7F60EDF7AEAD}" type="sibTrans" cxnId="{9E3DFA7F-28D7-4C93-9CBB-29EA00F0174E}">
      <dgm:prSet/>
      <dgm:spPr/>
      <dgm:t>
        <a:bodyPr/>
        <a:lstStyle/>
        <a:p>
          <a:endParaRPr lang="en-US"/>
        </a:p>
      </dgm:t>
    </dgm:pt>
    <dgm:pt modelId="{911062DD-1E46-496F-9A9D-E1CAFAD1403F}">
      <dgm:prSet/>
      <dgm:spPr/>
      <dgm:t>
        <a:bodyPr/>
        <a:lstStyle/>
        <a:p>
          <a:r>
            <a:rPr lang="en-GB"/>
            <a:t>If you have a brother or sister in the school you would belong in there house but if your brother was in Conway and you were a girl you would be in the girl version Gracey </a:t>
          </a:r>
          <a:endParaRPr lang="en-US"/>
        </a:p>
      </dgm:t>
    </dgm:pt>
    <dgm:pt modelId="{52D0DB10-D8F4-4A2B-95BC-3755ADB7AA0F}" type="parTrans" cxnId="{C1278A8E-D3B6-497E-A64A-5D13215F5297}">
      <dgm:prSet/>
      <dgm:spPr/>
      <dgm:t>
        <a:bodyPr/>
        <a:lstStyle/>
        <a:p>
          <a:endParaRPr lang="en-US"/>
        </a:p>
      </dgm:t>
    </dgm:pt>
    <dgm:pt modelId="{FA6AC336-E152-46CF-9F2E-04A358E1E281}" type="sibTrans" cxnId="{C1278A8E-D3B6-497E-A64A-5D13215F5297}">
      <dgm:prSet/>
      <dgm:spPr/>
      <dgm:t>
        <a:bodyPr/>
        <a:lstStyle/>
        <a:p>
          <a:endParaRPr lang="en-US"/>
        </a:p>
      </dgm:t>
    </dgm:pt>
    <dgm:pt modelId="{38380679-50B9-4412-AD6F-D089B7FD3D82}">
      <dgm:prSet/>
      <dgm:spPr>
        <a:solidFill>
          <a:srgbClr val="00B0F0"/>
        </a:solidFill>
      </dgm:spPr>
      <dgm:t>
        <a:bodyPr/>
        <a:lstStyle/>
        <a:p>
          <a:r>
            <a:rPr lang="en-GB"/>
            <a:t>The houses are: </a:t>
          </a:r>
          <a:endParaRPr lang="en-US"/>
        </a:p>
      </dgm:t>
    </dgm:pt>
    <dgm:pt modelId="{1E430898-1A1A-4ADF-9B6A-8FE3DE5B497B}" type="parTrans" cxnId="{E7A664C5-CDAB-4A12-928A-9B024E5C0762}">
      <dgm:prSet/>
      <dgm:spPr/>
      <dgm:t>
        <a:bodyPr/>
        <a:lstStyle/>
        <a:p>
          <a:endParaRPr lang="en-US"/>
        </a:p>
      </dgm:t>
    </dgm:pt>
    <dgm:pt modelId="{A0C0D40A-A746-4930-AEC9-EEE8EFB92020}" type="sibTrans" cxnId="{E7A664C5-CDAB-4A12-928A-9B024E5C0762}">
      <dgm:prSet/>
      <dgm:spPr/>
      <dgm:t>
        <a:bodyPr/>
        <a:lstStyle/>
        <a:p>
          <a:endParaRPr lang="en-US"/>
        </a:p>
      </dgm:t>
    </dgm:pt>
    <dgm:pt modelId="{75D476EA-1263-4E02-9317-DD711C117599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en-GB"/>
            <a:t>Conway, Gracey which is green</a:t>
          </a:r>
          <a:endParaRPr lang="en-US"/>
        </a:p>
      </dgm:t>
    </dgm:pt>
    <dgm:pt modelId="{282ABBCA-0CDC-4BF2-B606-E43B2C5F2A0A}" type="parTrans" cxnId="{1A14806D-57DE-4F7E-A67F-E30DC61FFEEE}">
      <dgm:prSet/>
      <dgm:spPr/>
      <dgm:t>
        <a:bodyPr/>
        <a:lstStyle/>
        <a:p>
          <a:endParaRPr lang="en-US"/>
        </a:p>
      </dgm:t>
    </dgm:pt>
    <dgm:pt modelId="{2F722A93-1BBF-4771-8D0C-84412524ECBA}" type="sibTrans" cxnId="{1A14806D-57DE-4F7E-A67F-E30DC61FFEEE}">
      <dgm:prSet/>
      <dgm:spPr/>
      <dgm:t>
        <a:bodyPr/>
        <a:lstStyle/>
        <a:p>
          <a:endParaRPr lang="en-US"/>
        </a:p>
      </dgm:t>
    </dgm:pt>
    <dgm:pt modelId="{4D205745-1570-412F-BBE4-5722187BA06C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GB"/>
            <a:t>Hannah, Hamilton which is red</a:t>
          </a:r>
          <a:endParaRPr lang="en-US"/>
        </a:p>
      </dgm:t>
    </dgm:pt>
    <dgm:pt modelId="{408319C3-BD03-4E8D-BEE1-8C58952C8282}" type="parTrans" cxnId="{3E655078-603E-42AD-A4D1-9D96D8B94E0B}">
      <dgm:prSet/>
      <dgm:spPr/>
      <dgm:t>
        <a:bodyPr/>
        <a:lstStyle/>
        <a:p>
          <a:endParaRPr lang="en-US"/>
        </a:p>
      </dgm:t>
    </dgm:pt>
    <dgm:pt modelId="{8A897863-FB12-4331-AEDE-B963475A5DE2}" type="sibTrans" cxnId="{3E655078-603E-42AD-A4D1-9D96D8B94E0B}">
      <dgm:prSet/>
      <dgm:spPr/>
      <dgm:t>
        <a:bodyPr/>
        <a:lstStyle/>
        <a:p>
          <a:endParaRPr lang="en-US"/>
        </a:p>
      </dgm:t>
    </dgm:pt>
    <dgm:pt modelId="{F296422C-AD13-4D8D-A23A-D0386F509F93}">
      <dgm:prSet/>
      <dgm:spPr>
        <a:solidFill>
          <a:srgbClr val="FFC000"/>
        </a:solidFill>
      </dgm:spPr>
      <dgm:t>
        <a:bodyPr/>
        <a:lstStyle/>
        <a:p>
          <a:r>
            <a:rPr lang="en-GB"/>
            <a:t>And Seymour and Barbour which is yellow</a:t>
          </a:r>
          <a:endParaRPr lang="en-US"/>
        </a:p>
      </dgm:t>
    </dgm:pt>
    <dgm:pt modelId="{EBA0AD70-A9CC-4516-9DB6-8A74E470F964}" type="parTrans" cxnId="{33818D98-CCFE-4C47-B10A-3D608E5E18B5}">
      <dgm:prSet/>
      <dgm:spPr/>
      <dgm:t>
        <a:bodyPr/>
        <a:lstStyle/>
        <a:p>
          <a:endParaRPr lang="en-US"/>
        </a:p>
      </dgm:t>
    </dgm:pt>
    <dgm:pt modelId="{72EB9DD7-1236-4680-9D32-7973AC7376E5}" type="sibTrans" cxnId="{33818D98-CCFE-4C47-B10A-3D608E5E18B5}">
      <dgm:prSet/>
      <dgm:spPr/>
      <dgm:t>
        <a:bodyPr/>
        <a:lstStyle/>
        <a:p>
          <a:endParaRPr lang="en-US"/>
        </a:p>
      </dgm:t>
    </dgm:pt>
    <dgm:pt modelId="{78D30138-5D98-4981-9016-C65E99B98DB5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en-GB" dirty="0"/>
            <a:t>I am in Gracey</a:t>
          </a:r>
          <a:endParaRPr lang="en-US" dirty="0"/>
        </a:p>
      </dgm:t>
    </dgm:pt>
    <dgm:pt modelId="{5FD0AD7D-B64E-4FEC-9ED6-D6845B2BF5ED}" type="parTrans" cxnId="{1B387C55-6D83-4157-89AA-307754C3598D}">
      <dgm:prSet/>
      <dgm:spPr/>
      <dgm:t>
        <a:bodyPr/>
        <a:lstStyle/>
        <a:p>
          <a:endParaRPr lang="en-US"/>
        </a:p>
      </dgm:t>
    </dgm:pt>
    <dgm:pt modelId="{6C5DA03F-0C67-4BDB-A776-43C4ECA1EB9B}" type="sibTrans" cxnId="{1B387C55-6D83-4157-89AA-307754C3598D}">
      <dgm:prSet/>
      <dgm:spPr/>
      <dgm:t>
        <a:bodyPr/>
        <a:lstStyle/>
        <a:p>
          <a:endParaRPr lang="en-US"/>
        </a:p>
      </dgm:t>
    </dgm:pt>
    <dgm:pt modelId="{88F41A43-0D63-964F-81EC-C1ADAB17EA20}" type="pres">
      <dgm:prSet presAssocID="{1BD25BCB-E2C0-4FF1-AFB2-DD7C4B9C0CDA}" presName="Name0" presStyleCnt="0">
        <dgm:presLayoutVars>
          <dgm:dir/>
          <dgm:resizeHandles val="exact"/>
        </dgm:presLayoutVars>
      </dgm:prSet>
      <dgm:spPr/>
    </dgm:pt>
    <dgm:pt modelId="{86EF5299-4E36-B24B-A04B-155D91DD19B5}" type="pres">
      <dgm:prSet presAssocID="{2B880E19-B43C-4AA0-8B3C-472C7B3988F9}" presName="node" presStyleLbl="node1" presStyleIdx="0" presStyleCnt="7">
        <dgm:presLayoutVars>
          <dgm:bulletEnabled val="1"/>
        </dgm:presLayoutVars>
      </dgm:prSet>
      <dgm:spPr/>
    </dgm:pt>
    <dgm:pt modelId="{6D1BC267-8F1C-5F46-B0A9-58F58A851F6F}" type="pres">
      <dgm:prSet presAssocID="{D2D6534C-706E-4EB2-9B71-7F60EDF7AEAD}" presName="sibTrans" presStyleLbl="sibTrans1D1" presStyleIdx="0" presStyleCnt="6"/>
      <dgm:spPr/>
    </dgm:pt>
    <dgm:pt modelId="{3C55999B-2F20-7E4D-9021-68C5DB965D51}" type="pres">
      <dgm:prSet presAssocID="{D2D6534C-706E-4EB2-9B71-7F60EDF7AEAD}" presName="connectorText" presStyleLbl="sibTrans1D1" presStyleIdx="0" presStyleCnt="6"/>
      <dgm:spPr/>
    </dgm:pt>
    <dgm:pt modelId="{F86F1037-238B-A74F-85D5-FB78EA3B09A1}" type="pres">
      <dgm:prSet presAssocID="{911062DD-1E46-496F-9A9D-E1CAFAD1403F}" presName="node" presStyleLbl="node1" presStyleIdx="1" presStyleCnt="7">
        <dgm:presLayoutVars>
          <dgm:bulletEnabled val="1"/>
        </dgm:presLayoutVars>
      </dgm:prSet>
      <dgm:spPr/>
    </dgm:pt>
    <dgm:pt modelId="{2D845D3A-1AF5-7B4C-BC7F-8FC7C00448A7}" type="pres">
      <dgm:prSet presAssocID="{FA6AC336-E152-46CF-9F2E-04A358E1E281}" presName="sibTrans" presStyleLbl="sibTrans1D1" presStyleIdx="1" presStyleCnt="6"/>
      <dgm:spPr/>
    </dgm:pt>
    <dgm:pt modelId="{CB502D0B-F32F-2444-8343-0C85666E5544}" type="pres">
      <dgm:prSet presAssocID="{FA6AC336-E152-46CF-9F2E-04A358E1E281}" presName="connectorText" presStyleLbl="sibTrans1D1" presStyleIdx="1" presStyleCnt="6"/>
      <dgm:spPr/>
    </dgm:pt>
    <dgm:pt modelId="{E1F69298-928E-854B-814A-A47DEAAEF5AE}" type="pres">
      <dgm:prSet presAssocID="{38380679-50B9-4412-AD6F-D089B7FD3D82}" presName="node" presStyleLbl="node1" presStyleIdx="2" presStyleCnt="7">
        <dgm:presLayoutVars>
          <dgm:bulletEnabled val="1"/>
        </dgm:presLayoutVars>
      </dgm:prSet>
      <dgm:spPr/>
    </dgm:pt>
    <dgm:pt modelId="{6BFAE24A-14BC-144F-9CAC-DE255544604F}" type="pres">
      <dgm:prSet presAssocID="{A0C0D40A-A746-4930-AEC9-EEE8EFB92020}" presName="sibTrans" presStyleLbl="sibTrans1D1" presStyleIdx="2" presStyleCnt="6"/>
      <dgm:spPr/>
    </dgm:pt>
    <dgm:pt modelId="{3DD216DC-78C9-F942-B2EE-53C57F0CCE82}" type="pres">
      <dgm:prSet presAssocID="{A0C0D40A-A746-4930-AEC9-EEE8EFB92020}" presName="connectorText" presStyleLbl="sibTrans1D1" presStyleIdx="2" presStyleCnt="6"/>
      <dgm:spPr/>
    </dgm:pt>
    <dgm:pt modelId="{DA170EF2-E0B8-3D49-9415-1D9275F4558C}" type="pres">
      <dgm:prSet presAssocID="{75D476EA-1263-4E02-9317-DD711C117599}" presName="node" presStyleLbl="node1" presStyleIdx="3" presStyleCnt="7">
        <dgm:presLayoutVars>
          <dgm:bulletEnabled val="1"/>
        </dgm:presLayoutVars>
      </dgm:prSet>
      <dgm:spPr/>
    </dgm:pt>
    <dgm:pt modelId="{8DF59579-9AFC-C644-8D2C-2333ED841DD7}" type="pres">
      <dgm:prSet presAssocID="{2F722A93-1BBF-4771-8D0C-84412524ECBA}" presName="sibTrans" presStyleLbl="sibTrans1D1" presStyleIdx="3" presStyleCnt="6"/>
      <dgm:spPr/>
    </dgm:pt>
    <dgm:pt modelId="{3A0F0C5A-0491-3D4E-9006-5DDB627C0D3F}" type="pres">
      <dgm:prSet presAssocID="{2F722A93-1BBF-4771-8D0C-84412524ECBA}" presName="connectorText" presStyleLbl="sibTrans1D1" presStyleIdx="3" presStyleCnt="6"/>
      <dgm:spPr/>
    </dgm:pt>
    <dgm:pt modelId="{94B7E334-C392-7F47-9E67-BAEEF2F54AAE}" type="pres">
      <dgm:prSet presAssocID="{4D205745-1570-412F-BBE4-5722187BA06C}" presName="node" presStyleLbl="node1" presStyleIdx="4" presStyleCnt="7">
        <dgm:presLayoutVars>
          <dgm:bulletEnabled val="1"/>
        </dgm:presLayoutVars>
      </dgm:prSet>
      <dgm:spPr/>
    </dgm:pt>
    <dgm:pt modelId="{225F758E-2276-A143-9C14-D392B5A40D09}" type="pres">
      <dgm:prSet presAssocID="{8A897863-FB12-4331-AEDE-B963475A5DE2}" presName="sibTrans" presStyleLbl="sibTrans1D1" presStyleIdx="4" presStyleCnt="6"/>
      <dgm:spPr/>
    </dgm:pt>
    <dgm:pt modelId="{3446C683-1361-C347-BA1A-A4A244AB3FC5}" type="pres">
      <dgm:prSet presAssocID="{8A897863-FB12-4331-AEDE-B963475A5DE2}" presName="connectorText" presStyleLbl="sibTrans1D1" presStyleIdx="4" presStyleCnt="6"/>
      <dgm:spPr/>
    </dgm:pt>
    <dgm:pt modelId="{D950A859-3CC2-A94E-A093-6EC898AF9582}" type="pres">
      <dgm:prSet presAssocID="{F296422C-AD13-4D8D-A23A-D0386F509F93}" presName="node" presStyleLbl="node1" presStyleIdx="5" presStyleCnt="7">
        <dgm:presLayoutVars>
          <dgm:bulletEnabled val="1"/>
        </dgm:presLayoutVars>
      </dgm:prSet>
      <dgm:spPr/>
    </dgm:pt>
    <dgm:pt modelId="{E8DB52A1-E91C-1341-8B96-FC95168D1725}" type="pres">
      <dgm:prSet presAssocID="{72EB9DD7-1236-4680-9D32-7973AC7376E5}" presName="sibTrans" presStyleLbl="sibTrans1D1" presStyleIdx="5" presStyleCnt="6"/>
      <dgm:spPr/>
    </dgm:pt>
    <dgm:pt modelId="{5436DB46-A147-FD46-BB51-099C81D74692}" type="pres">
      <dgm:prSet presAssocID="{72EB9DD7-1236-4680-9D32-7973AC7376E5}" presName="connectorText" presStyleLbl="sibTrans1D1" presStyleIdx="5" presStyleCnt="6"/>
      <dgm:spPr/>
    </dgm:pt>
    <dgm:pt modelId="{FD82CA95-E9E5-684A-B039-DAFE946979F7}" type="pres">
      <dgm:prSet presAssocID="{78D30138-5D98-4981-9016-C65E99B98DB5}" presName="node" presStyleLbl="node1" presStyleIdx="6" presStyleCnt="7">
        <dgm:presLayoutVars>
          <dgm:bulletEnabled val="1"/>
        </dgm:presLayoutVars>
      </dgm:prSet>
      <dgm:spPr/>
    </dgm:pt>
  </dgm:ptLst>
  <dgm:cxnLst>
    <dgm:cxn modelId="{39786010-55ED-1348-AEED-AD2508D9CCFD}" type="presOf" srcId="{2F722A93-1BBF-4771-8D0C-84412524ECBA}" destId="{8DF59579-9AFC-C644-8D2C-2333ED841DD7}" srcOrd="0" destOrd="0" presId="urn:microsoft.com/office/officeart/2016/7/layout/RepeatingBendingProcessNew"/>
    <dgm:cxn modelId="{51C78A13-5329-334B-8799-BB2F704D3BAD}" type="presOf" srcId="{4D205745-1570-412F-BBE4-5722187BA06C}" destId="{94B7E334-C392-7F47-9E67-BAEEF2F54AAE}" srcOrd="0" destOrd="0" presId="urn:microsoft.com/office/officeart/2016/7/layout/RepeatingBendingProcessNew"/>
    <dgm:cxn modelId="{95791621-8D8A-BE4D-BA0E-6E727D628690}" type="presOf" srcId="{1BD25BCB-E2C0-4FF1-AFB2-DD7C4B9C0CDA}" destId="{88F41A43-0D63-964F-81EC-C1ADAB17EA20}" srcOrd="0" destOrd="0" presId="urn:microsoft.com/office/officeart/2016/7/layout/RepeatingBendingProcessNew"/>
    <dgm:cxn modelId="{FC33F021-AF98-364B-A5F7-DA0F6337FFCB}" type="presOf" srcId="{38380679-50B9-4412-AD6F-D089B7FD3D82}" destId="{E1F69298-928E-854B-814A-A47DEAAEF5AE}" srcOrd="0" destOrd="0" presId="urn:microsoft.com/office/officeart/2016/7/layout/RepeatingBendingProcessNew"/>
    <dgm:cxn modelId="{FF30F722-8E4C-C141-BF7E-FF7329927141}" type="presOf" srcId="{78D30138-5D98-4981-9016-C65E99B98DB5}" destId="{FD82CA95-E9E5-684A-B039-DAFE946979F7}" srcOrd="0" destOrd="0" presId="urn:microsoft.com/office/officeart/2016/7/layout/RepeatingBendingProcessNew"/>
    <dgm:cxn modelId="{A875323D-AAED-5B42-8440-0D7E04321419}" type="presOf" srcId="{F296422C-AD13-4D8D-A23A-D0386F509F93}" destId="{D950A859-3CC2-A94E-A093-6EC898AF9582}" srcOrd="0" destOrd="0" presId="urn:microsoft.com/office/officeart/2016/7/layout/RepeatingBendingProcessNew"/>
    <dgm:cxn modelId="{CC526242-7162-CD49-A8D3-70655D41C74B}" type="presOf" srcId="{75D476EA-1263-4E02-9317-DD711C117599}" destId="{DA170EF2-E0B8-3D49-9415-1D9275F4558C}" srcOrd="0" destOrd="0" presId="urn:microsoft.com/office/officeart/2016/7/layout/RepeatingBendingProcessNew"/>
    <dgm:cxn modelId="{EFACEF48-A904-0245-8F67-2C17C2BD1837}" type="presOf" srcId="{8A897863-FB12-4331-AEDE-B963475A5DE2}" destId="{3446C683-1361-C347-BA1A-A4A244AB3FC5}" srcOrd="1" destOrd="0" presId="urn:microsoft.com/office/officeart/2016/7/layout/RepeatingBendingProcessNew"/>
    <dgm:cxn modelId="{8C6B0B55-D572-7B4F-A685-BB6488AB24F2}" type="presOf" srcId="{FA6AC336-E152-46CF-9F2E-04A358E1E281}" destId="{CB502D0B-F32F-2444-8343-0C85666E5544}" srcOrd="1" destOrd="0" presId="urn:microsoft.com/office/officeart/2016/7/layout/RepeatingBendingProcessNew"/>
    <dgm:cxn modelId="{1B387C55-6D83-4157-89AA-307754C3598D}" srcId="{1BD25BCB-E2C0-4FF1-AFB2-DD7C4B9C0CDA}" destId="{78D30138-5D98-4981-9016-C65E99B98DB5}" srcOrd="6" destOrd="0" parTransId="{5FD0AD7D-B64E-4FEC-9ED6-D6845B2BF5ED}" sibTransId="{6C5DA03F-0C67-4BDB-A776-43C4ECA1EB9B}"/>
    <dgm:cxn modelId="{26230056-8996-8642-91FA-7D1857E8B425}" type="presOf" srcId="{2B880E19-B43C-4AA0-8B3C-472C7B3988F9}" destId="{86EF5299-4E36-B24B-A04B-155D91DD19B5}" srcOrd="0" destOrd="0" presId="urn:microsoft.com/office/officeart/2016/7/layout/RepeatingBendingProcessNew"/>
    <dgm:cxn modelId="{74D9A962-46F6-5244-B6FF-8CE6AF494551}" type="presOf" srcId="{D2D6534C-706E-4EB2-9B71-7F60EDF7AEAD}" destId="{3C55999B-2F20-7E4D-9021-68C5DB965D51}" srcOrd="1" destOrd="0" presId="urn:microsoft.com/office/officeart/2016/7/layout/RepeatingBendingProcessNew"/>
    <dgm:cxn modelId="{1A14806D-57DE-4F7E-A67F-E30DC61FFEEE}" srcId="{1BD25BCB-E2C0-4FF1-AFB2-DD7C4B9C0CDA}" destId="{75D476EA-1263-4E02-9317-DD711C117599}" srcOrd="3" destOrd="0" parTransId="{282ABBCA-0CDC-4BF2-B606-E43B2C5F2A0A}" sibTransId="{2F722A93-1BBF-4771-8D0C-84412524ECBA}"/>
    <dgm:cxn modelId="{1535AB70-B89A-7B45-9CDA-0ADA3AFB211B}" type="presOf" srcId="{8A897863-FB12-4331-AEDE-B963475A5DE2}" destId="{225F758E-2276-A143-9C14-D392B5A40D09}" srcOrd="0" destOrd="0" presId="urn:microsoft.com/office/officeart/2016/7/layout/RepeatingBendingProcessNew"/>
    <dgm:cxn modelId="{3E655078-603E-42AD-A4D1-9D96D8B94E0B}" srcId="{1BD25BCB-E2C0-4FF1-AFB2-DD7C4B9C0CDA}" destId="{4D205745-1570-412F-BBE4-5722187BA06C}" srcOrd="4" destOrd="0" parTransId="{408319C3-BD03-4E8D-BEE1-8C58952C8282}" sibTransId="{8A897863-FB12-4331-AEDE-B963475A5DE2}"/>
    <dgm:cxn modelId="{D1E0F178-54B7-BB49-85ED-7BD3C8314BC3}" type="presOf" srcId="{D2D6534C-706E-4EB2-9B71-7F60EDF7AEAD}" destId="{6D1BC267-8F1C-5F46-B0A9-58F58A851F6F}" srcOrd="0" destOrd="0" presId="urn:microsoft.com/office/officeart/2016/7/layout/RepeatingBendingProcessNew"/>
    <dgm:cxn modelId="{9E3DFA7F-28D7-4C93-9CBB-29EA00F0174E}" srcId="{1BD25BCB-E2C0-4FF1-AFB2-DD7C4B9C0CDA}" destId="{2B880E19-B43C-4AA0-8B3C-472C7B3988F9}" srcOrd="0" destOrd="0" parTransId="{896E77B4-1368-4849-870F-E4860A2486DB}" sibTransId="{D2D6534C-706E-4EB2-9B71-7F60EDF7AEAD}"/>
    <dgm:cxn modelId="{0360F187-038A-C441-9903-8329B9E8D98B}" type="presOf" srcId="{A0C0D40A-A746-4930-AEC9-EEE8EFB92020}" destId="{3DD216DC-78C9-F942-B2EE-53C57F0CCE82}" srcOrd="1" destOrd="0" presId="urn:microsoft.com/office/officeart/2016/7/layout/RepeatingBendingProcessNew"/>
    <dgm:cxn modelId="{C1278A8E-D3B6-497E-A64A-5D13215F5297}" srcId="{1BD25BCB-E2C0-4FF1-AFB2-DD7C4B9C0CDA}" destId="{911062DD-1E46-496F-9A9D-E1CAFAD1403F}" srcOrd="1" destOrd="0" parTransId="{52D0DB10-D8F4-4A2B-95BC-3755ADB7AA0F}" sibTransId="{FA6AC336-E152-46CF-9F2E-04A358E1E281}"/>
    <dgm:cxn modelId="{33818D98-CCFE-4C47-B10A-3D608E5E18B5}" srcId="{1BD25BCB-E2C0-4FF1-AFB2-DD7C4B9C0CDA}" destId="{F296422C-AD13-4D8D-A23A-D0386F509F93}" srcOrd="5" destOrd="0" parTransId="{EBA0AD70-A9CC-4516-9DB6-8A74E470F964}" sibTransId="{72EB9DD7-1236-4680-9D32-7973AC7376E5}"/>
    <dgm:cxn modelId="{65D5A5A2-494C-C742-A992-A95F288EC1E8}" type="presOf" srcId="{A0C0D40A-A746-4930-AEC9-EEE8EFB92020}" destId="{6BFAE24A-14BC-144F-9CAC-DE255544604F}" srcOrd="0" destOrd="0" presId="urn:microsoft.com/office/officeart/2016/7/layout/RepeatingBendingProcessNew"/>
    <dgm:cxn modelId="{B8258EB9-D59D-244D-B67E-A4BA9C729B12}" type="presOf" srcId="{2F722A93-1BBF-4771-8D0C-84412524ECBA}" destId="{3A0F0C5A-0491-3D4E-9006-5DDB627C0D3F}" srcOrd="1" destOrd="0" presId="urn:microsoft.com/office/officeart/2016/7/layout/RepeatingBendingProcessNew"/>
    <dgm:cxn modelId="{2376BABB-3C20-7344-AF30-6C6A0ADFDD4E}" type="presOf" srcId="{911062DD-1E46-496F-9A9D-E1CAFAD1403F}" destId="{F86F1037-238B-A74F-85D5-FB78EA3B09A1}" srcOrd="0" destOrd="0" presId="urn:microsoft.com/office/officeart/2016/7/layout/RepeatingBendingProcessNew"/>
    <dgm:cxn modelId="{E7A664C5-CDAB-4A12-928A-9B024E5C0762}" srcId="{1BD25BCB-E2C0-4FF1-AFB2-DD7C4B9C0CDA}" destId="{38380679-50B9-4412-AD6F-D089B7FD3D82}" srcOrd="2" destOrd="0" parTransId="{1E430898-1A1A-4ADF-9B6A-8FE3DE5B497B}" sibTransId="{A0C0D40A-A746-4930-AEC9-EEE8EFB92020}"/>
    <dgm:cxn modelId="{20CC3CD3-DDD0-DD44-BE93-801D050B3D52}" type="presOf" srcId="{72EB9DD7-1236-4680-9D32-7973AC7376E5}" destId="{E8DB52A1-E91C-1341-8B96-FC95168D1725}" srcOrd="0" destOrd="0" presId="urn:microsoft.com/office/officeart/2016/7/layout/RepeatingBendingProcessNew"/>
    <dgm:cxn modelId="{CEC0DCEE-073E-5549-9E1A-1E0659C837A3}" type="presOf" srcId="{FA6AC336-E152-46CF-9F2E-04A358E1E281}" destId="{2D845D3A-1AF5-7B4C-BC7F-8FC7C00448A7}" srcOrd="0" destOrd="0" presId="urn:microsoft.com/office/officeart/2016/7/layout/RepeatingBendingProcessNew"/>
    <dgm:cxn modelId="{64AEB4F0-8906-D74B-9D52-DFFC5FF3686D}" type="presOf" srcId="{72EB9DD7-1236-4680-9D32-7973AC7376E5}" destId="{5436DB46-A147-FD46-BB51-099C81D74692}" srcOrd="1" destOrd="0" presId="urn:microsoft.com/office/officeart/2016/7/layout/RepeatingBendingProcessNew"/>
    <dgm:cxn modelId="{98F33AC6-C709-E94D-80CF-26E04884C13A}" type="presParOf" srcId="{88F41A43-0D63-964F-81EC-C1ADAB17EA20}" destId="{86EF5299-4E36-B24B-A04B-155D91DD19B5}" srcOrd="0" destOrd="0" presId="urn:microsoft.com/office/officeart/2016/7/layout/RepeatingBendingProcessNew"/>
    <dgm:cxn modelId="{E6BE25FC-AE32-724E-882F-D771D4C3B773}" type="presParOf" srcId="{88F41A43-0D63-964F-81EC-C1ADAB17EA20}" destId="{6D1BC267-8F1C-5F46-B0A9-58F58A851F6F}" srcOrd="1" destOrd="0" presId="urn:microsoft.com/office/officeart/2016/7/layout/RepeatingBendingProcessNew"/>
    <dgm:cxn modelId="{63695CCD-06FD-FD43-A1F5-5C80B9961A5C}" type="presParOf" srcId="{6D1BC267-8F1C-5F46-B0A9-58F58A851F6F}" destId="{3C55999B-2F20-7E4D-9021-68C5DB965D51}" srcOrd="0" destOrd="0" presId="urn:microsoft.com/office/officeart/2016/7/layout/RepeatingBendingProcessNew"/>
    <dgm:cxn modelId="{C31C949B-44BE-5A43-9BDE-29B57EB431C0}" type="presParOf" srcId="{88F41A43-0D63-964F-81EC-C1ADAB17EA20}" destId="{F86F1037-238B-A74F-85D5-FB78EA3B09A1}" srcOrd="2" destOrd="0" presId="urn:microsoft.com/office/officeart/2016/7/layout/RepeatingBendingProcessNew"/>
    <dgm:cxn modelId="{A8701836-BF03-7D4E-BBCC-8E11EC39789C}" type="presParOf" srcId="{88F41A43-0D63-964F-81EC-C1ADAB17EA20}" destId="{2D845D3A-1AF5-7B4C-BC7F-8FC7C00448A7}" srcOrd="3" destOrd="0" presId="urn:microsoft.com/office/officeart/2016/7/layout/RepeatingBendingProcessNew"/>
    <dgm:cxn modelId="{B357E6E1-A65B-1340-966C-04CC38AD2D43}" type="presParOf" srcId="{2D845D3A-1AF5-7B4C-BC7F-8FC7C00448A7}" destId="{CB502D0B-F32F-2444-8343-0C85666E5544}" srcOrd="0" destOrd="0" presId="urn:microsoft.com/office/officeart/2016/7/layout/RepeatingBendingProcessNew"/>
    <dgm:cxn modelId="{1F91E256-3D36-4A48-9FDE-F00B3A4E5C6C}" type="presParOf" srcId="{88F41A43-0D63-964F-81EC-C1ADAB17EA20}" destId="{E1F69298-928E-854B-814A-A47DEAAEF5AE}" srcOrd="4" destOrd="0" presId="urn:microsoft.com/office/officeart/2016/7/layout/RepeatingBendingProcessNew"/>
    <dgm:cxn modelId="{66A6274F-B33F-5045-89E0-7A9A9506462E}" type="presParOf" srcId="{88F41A43-0D63-964F-81EC-C1ADAB17EA20}" destId="{6BFAE24A-14BC-144F-9CAC-DE255544604F}" srcOrd="5" destOrd="0" presId="urn:microsoft.com/office/officeart/2016/7/layout/RepeatingBendingProcessNew"/>
    <dgm:cxn modelId="{7245D474-2463-4741-9C9D-A78571A3F27A}" type="presParOf" srcId="{6BFAE24A-14BC-144F-9CAC-DE255544604F}" destId="{3DD216DC-78C9-F942-B2EE-53C57F0CCE82}" srcOrd="0" destOrd="0" presId="urn:microsoft.com/office/officeart/2016/7/layout/RepeatingBendingProcessNew"/>
    <dgm:cxn modelId="{BF367825-8C15-834E-81B6-D9C374711B84}" type="presParOf" srcId="{88F41A43-0D63-964F-81EC-C1ADAB17EA20}" destId="{DA170EF2-E0B8-3D49-9415-1D9275F4558C}" srcOrd="6" destOrd="0" presId="urn:microsoft.com/office/officeart/2016/7/layout/RepeatingBendingProcessNew"/>
    <dgm:cxn modelId="{E80D57AF-0941-CC41-9108-1767CCE5195B}" type="presParOf" srcId="{88F41A43-0D63-964F-81EC-C1ADAB17EA20}" destId="{8DF59579-9AFC-C644-8D2C-2333ED841DD7}" srcOrd="7" destOrd="0" presId="urn:microsoft.com/office/officeart/2016/7/layout/RepeatingBendingProcessNew"/>
    <dgm:cxn modelId="{688B0827-BF1C-FF44-8B4D-84264FBF0FBF}" type="presParOf" srcId="{8DF59579-9AFC-C644-8D2C-2333ED841DD7}" destId="{3A0F0C5A-0491-3D4E-9006-5DDB627C0D3F}" srcOrd="0" destOrd="0" presId="urn:microsoft.com/office/officeart/2016/7/layout/RepeatingBendingProcessNew"/>
    <dgm:cxn modelId="{32AF983D-AF4E-EF4A-A562-0B7D4306763D}" type="presParOf" srcId="{88F41A43-0D63-964F-81EC-C1ADAB17EA20}" destId="{94B7E334-C392-7F47-9E67-BAEEF2F54AAE}" srcOrd="8" destOrd="0" presId="urn:microsoft.com/office/officeart/2016/7/layout/RepeatingBendingProcessNew"/>
    <dgm:cxn modelId="{1E4DC182-70BC-DE45-9513-FCAFE20FF092}" type="presParOf" srcId="{88F41A43-0D63-964F-81EC-C1ADAB17EA20}" destId="{225F758E-2276-A143-9C14-D392B5A40D09}" srcOrd="9" destOrd="0" presId="urn:microsoft.com/office/officeart/2016/7/layout/RepeatingBendingProcessNew"/>
    <dgm:cxn modelId="{EA4F285F-CAB3-FF4F-BFF6-246A53D7C873}" type="presParOf" srcId="{225F758E-2276-A143-9C14-D392B5A40D09}" destId="{3446C683-1361-C347-BA1A-A4A244AB3FC5}" srcOrd="0" destOrd="0" presId="urn:microsoft.com/office/officeart/2016/7/layout/RepeatingBendingProcessNew"/>
    <dgm:cxn modelId="{18C8F00F-D8A8-E547-80FA-79F18FA897C1}" type="presParOf" srcId="{88F41A43-0D63-964F-81EC-C1ADAB17EA20}" destId="{D950A859-3CC2-A94E-A093-6EC898AF9582}" srcOrd="10" destOrd="0" presId="urn:microsoft.com/office/officeart/2016/7/layout/RepeatingBendingProcessNew"/>
    <dgm:cxn modelId="{547AE25D-0E67-8F42-A839-1F7A20A89ED3}" type="presParOf" srcId="{88F41A43-0D63-964F-81EC-C1ADAB17EA20}" destId="{E8DB52A1-E91C-1341-8B96-FC95168D1725}" srcOrd="11" destOrd="0" presId="urn:microsoft.com/office/officeart/2016/7/layout/RepeatingBendingProcessNew"/>
    <dgm:cxn modelId="{438C03A9-BD80-5A49-A677-AAE8B59281D1}" type="presParOf" srcId="{E8DB52A1-E91C-1341-8B96-FC95168D1725}" destId="{5436DB46-A147-FD46-BB51-099C81D74692}" srcOrd="0" destOrd="0" presId="urn:microsoft.com/office/officeart/2016/7/layout/RepeatingBendingProcessNew"/>
    <dgm:cxn modelId="{29716E84-B271-464E-A052-4B1FEC4E3150}" type="presParOf" srcId="{88F41A43-0D63-964F-81EC-C1ADAB17EA20}" destId="{FD82CA95-E9E5-684A-B039-DAFE946979F7}" srcOrd="12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FD782D-483C-4D69-A4B2-E249CD116A58}" type="doc">
      <dgm:prSet loTypeId="urn:microsoft.com/office/officeart/2005/8/layout/vProcess5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ED6C7A9-046D-4E66-8DF0-C6E6EE04F5C0}">
      <dgm:prSet/>
      <dgm:spPr/>
      <dgm:t>
        <a:bodyPr/>
        <a:lstStyle/>
        <a:p>
          <a:r>
            <a:rPr lang="en-GB" dirty="0"/>
            <a:t>I am very excited for high school, meeting new people, but I will also miss </a:t>
          </a:r>
          <a:r>
            <a:rPr lang="en-GB" dirty="0" err="1"/>
            <a:t>Anahilt</a:t>
          </a:r>
          <a:r>
            <a:rPr lang="en-GB" dirty="0"/>
            <a:t> very much.</a:t>
          </a:r>
          <a:endParaRPr lang="en-US" dirty="0"/>
        </a:p>
      </dgm:t>
    </dgm:pt>
    <dgm:pt modelId="{29E8977C-607C-4F55-9072-0526EE5812C0}" type="parTrans" cxnId="{3FDCF960-2D58-4461-B555-9A038E55630F}">
      <dgm:prSet/>
      <dgm:spPr/>
      <dgm:t>
        <a:bodyPr/>
        <a:lstStyle/>
        <a:p>
          <a:endParaRPr lang="en-US"/>
        </a:p>
      </dgm:t>
    </dgm:pt>
    <dgm:pt modelId="{EE9C7773-7C2C-4FB0-9C21-C686C9C9DC44}" type="sibTrans" cxnId="{3FDCF960-2D58-4461-B555-9A038E55630F}">
      <dgm:prSet/>
      <dgm:spPr/>
      <dgm:t>
        <a:bodyPr/>
        <a:lstStyle/>
        <a:p>
          <a:endParaRPr lang="en-US"/>
        </a:p>
      </dgm:t>
    </dgm:pt>
    <dgm:pt modelId="{F3DAEF6E-A45E-4FFB-92D6-65CE8C25EDA4}">
      <dgm:prSet/>
      <dgm:spPr/>
      <dgm:t>
        <a:bodyPr/>
        <a:lstStyle/>
        <a:p>
          <a:r>
            <a:rPr lang="en-GB"/>
            <a:t>By Charlotte Brisbane </a:t>
          </a:r>
          <a:endParaRPr lang="en-US"/>
        </a:p>
      </dgm:t>
    </dgm:pt>
    <dgm:pt modelId="{F560BCA9-5216-4542-8E0E-B82013A6FCB2}" type="parTrans" cxnId="{B474BBC4-3FB0-4F3D-9193-212EC9E74495}">
      <dgm:prSet/>
      <dgm:spPr/>
      <dgm:t>
        <a:bodyPr/>
        <a:lstStyle/>
        <a:p>
          <a:endParaRPr lang="en-US"/>
        </a:p>
      </dgm:t>
    </dgm:pt>
    <dgm:pt modelId="{179B3BD3-0BB2-48E3-A785-9A9CE91AD3CE}" type="sibTrans" cxnId="{B474BBC4-3FB0-4F3D-9193-212EC9E74495}">
      <dgm:prSet/>
      <dgm:spPr/>
      <dgm:t>
        <a:bodyPr/>
        <a:lstStyle/>
        <a:p>
          <a:endParaRPr lang="en-US"/>
        </a:p>
      </dgm:t>
    </dgm:pt>
    <dgm:pt modelId="{A2C4B6D0-F03F-2E48-AFE0-6D81DCE967ED}" type="pres">
      <dgm:prSet presAssocID="{ACFD782D-483C-4D69-A4B2-E249CD116A58}" presName="outerComposite" presStyleCnt="0">
        <dgm:presLayoutVars>
          <dgm:chMax val="5"/>
          <dgm:dir/>
          <dgm:resizeHandles val="exact"/>
        </dgm:presLayoutVars>
      </dgm:prSet>
      <dgm:spPr/>
    </dgm:pt>
    <dgm:pt modelId="{ADD01BD3-0ECD-974F-9D15-BBE092A210CD}" type="pres">
      <dgm:prSet presAssocID="{ACFD782D-483C-4D69-A4B2-E249CD116A58}" presName="dummyMaxCanvas" presStyleCnt="0">
        <dgm:presLayoutVars/>
      </dgm:prSet>
      <dgm:spPr/>
    </dgm:pt>
    <dgm:pt modelId="{1AC0C524-5B57-1D46-B368-FFD80D35D56A}" type="pres">
      <dgm:prSet presAssocID="{ACFD782D-483C-4D69-A4B2-E249CD116A58}" presName="TwoNodes_1" presStyleLbl="node1" presStyleIdx="0" presStyleCnt="2">
        <dgm:presLayoutVars>
          <dgm:bulletEnabled val="1"/>
        </dgm:presLayoutVars>
      </dgm:prSet>
      <dgm:spPr/>
    </dgm:pt>
    <dgm:pt modelId="{228C88E3-331C-3140-AD9E-808F87F30485}" type="pres">
      <dgm:prSet presAssocID="{ACFD782D-483C-4D69-A4B2-E249CD116A58}" presName="TwoNodes_2" presStyleLbl="node1" presStyleIdx="1" presStyleCnt="2">
        <dgm:presLayoutVars>
          <dgm:bulletEnabled val="1"/>
        </dgm:presLayoutVars>
      </dgm:prSet>
      <dgm:spPr/>
    </dgm:pt>
    <dgm:pt modelId="{7C09F4FF-343E-DF44-91BB-3165B37C1219}" type="pres">
      <dgm:prSet presAssocID="{ACFD782D-483C-4D69-A4B2-E249CD116A58}" presName="TwoConn_1-2" presStyleLbl="fgAccFollowNode1" presStyleIdx="0" presStyleCnt="1">
        <dgm:presLayoutVars>
          <dgm:bulletEnabled val="1"/>
        </dgm:presLayoutVars>
      </dgm:prSet>
      <dgm:spPr/>
    </dgm:pt>
    <dgm:pt modelId="{107BE5AE-C638-A648-8C36-71106149E901}" type="pres">
      <dgm:prSet presAssocID="{ACFD782D-483C-4D69-A4B2-E249CD116A58}" presName="TwoNodes_1_text" presStyleLbl="node1" presStyleIdx="1" presStyleCnt="2">
        <dgm:presLayoutVars>
          <dgm:bulletEnabled val="1"/>
        </dgm:presLayoutVars>
      </dgm:prSet>
      <dgm:spPr/>
    </dgm:pt>
    <dgm:pt modelId="{8DE79E5A-7F2C-B74B-ACD8-2FEC0880E5D4}" type="pres">
      <dgm:prSet presAssocID="{ACFD782D-483C-4D69-A4B2-E249CD116A58}" presName="TwoNodes_2_text" presStyleLbl="node1" presStyleIdx="1" presStyleCnt="2">
        <dgm:presLayoutVars>
          <dgm:bulletEnabled val="1"/>
        </dgm:presLayoutVars>
      </dgm:prSet>
      <dgm:spPr/>
    </dgm:pt>
  </dgm:ptLst>
  <dgm:cxnLst>
    <dgm:cxn modelId="{806F650C-47A7-4E4D-8E26-21437A850A6B}" type="presOf" srcId="{F3DAEF6E-A45E-4FFB-92D6-65CE8C25EDA4}" destId="{8DE79E5A-7F2C-B74B-ACD8-2FEC0880E5D4}" srcOrd="1" destOrd="0" presId="urn:microsoft.com/office/officeart/2005/8/layout/vProcess5"/>
    <dgm:cxn modelId="{3FDCF960-2D58-4461-B555-9A038E55630F}" srcId="{ACFD782D-483C-4D69-A4B2-E249CD116A58}" destId="{8ED6C7A9-046D-4E66-8DF0-C6E6EE04F5C0}" srcOrd="0" destOrd="0" parTransId="{29E8977C-607C-4F55-9072-0526EE5812C0}" sibTransId="{EE9C7773-7C2C-4FB0-9C21-C686C9C9DC44}"/>
    <dgm:cxn modelId="{0BB52081-7D50-6047-8F3F-71CE1AF796D3}" type="presOf" srcId="{F3DAEF6E-A45E-4FFB-92D6-65CE8C25EDA4}" destId="{228C88E3-331C-3140-AD9E-808F87F30485}" srcOrd="0" destOrd="0" presId="urn:microsoft.com/office/officeart/2005/8/layout/vProcess5"/>
    <dgm:cxn modelId="{40064CB1-547D-6448-97FF-96A0AEB0D7E0}" type="presOf" srcId="{8ED6C7A9-046D-4E66-8DF0-C6E6EE04F5C0}" destId="{1AC0C524-5B57-1D46-B368-FFD80D35D56A}" srcOrd="0" destOrd="0" presId="urn:microsoft.com/office/officeart/2005/8/layout/vProcess5"/>
    <dgm:cxn modelId="{BB195FC1-A9B1-D944-8652-BFCBED052904}" type="presOf" srcId="{ACFD782D-483C-4D69-A4B2-E249CD116A58}" destId="{A2C4B6D0-F03F-2E48-AFE0-6D81DCE967ED}" srcOrd="0" destOrd="0" presId="urn:microsoft.com/office/officeart/2005/8/layout/vProcess5"/>
    <dgm:cxn modelId="{B474BBC4-3FB0-4F3D-9193-212EC9E74495}" srcId="{ACFD782D-483C-4D69-A4B2-E249CD116A58}" destId="{F3DAEF6E-A45E-4FFB-92D6-65CE8C25EDA4}" srcOrd="1" destOrd="0" parTransId="{F560BCA9-5216-4542-8E0E-B82013A6FCB2}" sibTransId="{179B3BD3-0BB2-48E3-A785-9A9CE91AD3CE}"/>
    <dgm:cxn modelId="{EB2C20CF-334B-934E-A267-7CD0417B37B9}" type="presOf" srcId="{EE9C7773-7C2C-4FB0-9C21-C686C9C9DC44}" destId="{7C09F4FF-343E-DF44-91BB-3165B37C1219}" srcOrd="0" destOrd="0" presId="urn:microsoft.com/office/officeart/2005/8/layout/vProcess5"/>
    <dgm:cxn modelId="{33E68CF0-F2F1-C142-8D0A-26B4950E74FC}" type="presOf" srcId="{8ED6C7A9-046D-4E66-8DF0-C6E6EE04F5C0}" destId="{107BE5AE-C638-A648-8C36-71106149E901}" srcOrd="1" destOrd="0" presId="urn:microsoft.com/office/officeart/2005/8/layout/vProcess5"/>
    <dgm:cxn modelId="{1CFE8813-11A9-3348-8401-017085BFDA4A}" type="presParOf" srcId="{A2C4B6D0-F03F-2E48-AFE0-6D81DCE967ED}" destId="{ADD01BD3-0ECD-974F-9D15-BBE092A210CD}" srcOrd="0" destOrd="0" presId="urn:microsoft.com/office/officeart/2005/8/layout/vProcess5"/>
    <dgm:cxn modelId="{B9EB80EF-5D9A-D549-A845-D05F94192A33}" type="presParOf" srcId="{A2C4B6D0-F03F-2E48-AFE0-6D81DCE967ED}" destId="{1AC0C524-5B57-1D46-B368-FFD80D35D56A}" srcOrd="1" destOrd="0" presId="urn:microsoft.com/office/officeart/2005/8/layout/vProcess5"/>
    <dgm:cxn modelId="{9DC6CA7D-1419-FD45-825A-E8523CB2DBA9}" type="presParOf" srcId="{A2C4B6D0-F03F-2E48-AFE0-6D81DCE967ED}" destId="{228C88E3-331C-3140-AD9E-808F87F30485}" srcOrd="2" destOrd="0" presId="urn:microsoft.com/office/officeart/2005/8/layout/vProcess5"/>
    <dgm:cxn modelId="{65E8E392-028E-B349-ADAD-4F502D4AAD59}" type="presParOf" srcId="{A2C4B6D0-F03F-2E48-AFE0-6D81DCE967ED}" destId="{7C09F4FF-343E-DF44-91BB-3165B37C1219}" srcOrd="3" destOrd="0" presId="urn:microsoft.com/office/officeart/2005/8/layout/vProcess5"/>
    <dgm:cxn modelId="{D6260691-EFCA-1549-96EE-60D735A94270}" type="presParOf" srcId="{A2C4B6D0-F03F-2E48-AFE0-6D81DCE967ED}" destId="{107BE5AE-C638-A648-8C36-71106149E901}" srcOrd="4" destOrd="0" presId="urn:microsoft.com/office/officeart/2005/8/layout/vProcess5"/>
    <dgm:cxn modelId="{780AB205-9C89-C44B-9930-C339F379B00E}" type="presParOf" srcId="{A2C4B6D0-F03F-2E48-AFE0-6D81DCE967ED}" destId="{8DE79E5A-7F2C-B74B-ACD8-2FEC0880E5D4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1BC267-8F1C-5F46-B0A9-58F58A851F6F}">
      <dsp:nvSpPr>
        <dsp:cNvPr id="0" name=""/>
        <dsp:cNvSpPr/>
      </dsp:nvSpPr>
      <dsp:spPr>
        <a:xfrm>
          <a:off x="2252614" y="704077"/>
          <a:ext cx="48624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6247" y="45720"/>
              </a:lnTo>
            </a:path>
          </a:pathLst>
        </a:custGeom>
        <a:noFill/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482817" y="747210"/>
        <a:ext cx="25842" cy="5173"/>
      </dsp:txXfrm>
    </dsp:sp>
    <dsp:sp modelId="{86EF5299-4E36-B24B-A04B-155D91DD19B5}">
      <dsp:nvSpPr>
        <dsp:cNvPr id="0" name=""/>
        <dsp:cNvSpPr/>
      </dsp:nvSpPr>
      <dsp:spPr>
        <a:xfrm>
          <a:off x="7251" y="75648"/>
          <a:ext cx="2247163" cy="1348298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5">
                <a:hueOff val="0"/>
                <a:satOff val="0"/>
                <a:lumOff val="0"/>
                <a:alphaOff val="0"/>
                <a:tint val="98000"/>
                <a:lumMod val="102000"/>
              </a:schemeClr>
              <a:schemeClr val="accent5">
                <a:hueOff val="0"/>
                <a:satOff val="0"/>
                <a:lumOff val="0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113" tIns="115583" rIns="110113" bIns="115583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In Wallace there are 6 houses 3 boys versions and 3 girl versions .</a:t>
          </a:r>
          <a:endParaRPr lang="en-US" sz="1200" kern="1200"/>
        </a:p>
      </dsp:txBody>
      <dsp:txXfrm>
        <a:off x="7251" y="75648"/>
        <a:ext cx="2247163" cy="1348298"/>
      </dsp:txXfrm>
    </dsp:sp>
    <dsp:sp modelId="{2D845D3A-1AF5-7B4C-BC7F-8FC7C00448A7}">
      <dsp:nvSpPr>
        <dsp:cNvPr id="0" name=""/>
        <dsp:cNvSpPr/>
      </dsp:nvSpPr>
      <dsp:spPr>
        <a:xfrm>
          <a:off x="5016626" y="704077"/>
          <a:ext cx="48624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6247" y="45720"/>
              </a:lnTo>
            </a:path>
          </a:pathLst>
        </a:custGeom>
        <a:noFill/>
        <a:ln w="9525" cap="rnd" cmpd="sng" algn="ctr">
          <a:solidFill>
            <a:schemeClr val="accent5">
              <a:hueOff val="4159237"/>
              <a:satOff val="-114"/>
              <a:lumOff val="-628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246828" y="747210"/>
        <a:ext cx="25842" cy="5173"/>
      </dsp:txXfrm>
    </dsp:sp>
    <dsp:sp modelId="{F86F1037-238B-A74F-85D5-FB78EA3B09A1}">
      <dsp:nvSpPr>
        <dsp:cNvPr id="0" name=""/>
        <dsp:cNvSpPr/>
      </dsp:nvSpPr>
      <dsp:spPr>
        <a:xfrm>
          <a:off x="2771262" y="75648"/>
          <a:ext cx="2247163" cy="1348298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5">
                <a:hueOff val="3466031"/>
                <a:satOff val="-95"/>
                <a:lumOff val="-523"/>
                <a:alphaOff val="0"/>
                <a:tint val="98000"/>
                <a:lumMod val="102000"/>
              </a:schemeClr>
              <a:schemeClr val="accent5">
                <a:hueOff val="3466031"/>
                <a:satOff val="-95"/>
                <a:lumOff val="-523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113" tIns="115583" rIns="110113" bIns="115583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If you have a brother or sister in the school you would belong in there house but if your brother was in Conway and you were a girl you would be in the girl version Gracey </a:t>
          </a:r>
          <a:endParaRPr lang="en-US" sz="1200" kern="1200"/>
        </a:p>
      </dsp:txBody>
      <dsp:txXfrm>
        <a:off x="2771262" y="75648"/>
        <a:ext cx="2247163" cy="1348298"/>
      </dsp:txXfrm>
    </dsp:sp>
    <dsp:sp modelId="{6BFAE24A-14BC-144F-9CAC-DE255544604F}">
      <dsp:nvSpPr>
        <dsp:cNvPr id="0" name=""/>
        <dsp:cNvSpPr/>
      </dsp:nvSpPr>
      <dsp:spPr>
        <a:xfrm>
          <a:off x="7780637" y="704077"/>
          <a:ext cx="48624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6247" y="45720"/>
              </a:lnTo>
            </a:path>
          </a:pathLst>
        </a:custGeom>
        <a:noFill/>
        <a:ln w="9525" cap="rnd" cmpd="sng" algn="ctr">
          <a:solidFill>
            <a:schemeClr val="accent5">
              <a:hueOff val="8318473"/>
              <a:satOff val="-227"/>
              <a:lumOff val="-1255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8010840" y="747210"/>
        <a:ext cx="25842" cy="5173"/>
      </dsp:txXfrm>
    </dsp:sp>
    <dsp:sp modelId="{E1F69298-928E-854B-814A-A47DEAAEF5AE}">
      <dsp:nvSpPr>
        <dsp:cNvPr id="0" name=""/>
        <dsp:cNvSpPr/>
      </dsp:nvSpPr>
      <dsp:spPr>
        <a:xfrm>
          <a:off x="5535273" y="75648"/>
          <a:ext cx="2247163" cy="1348298"/>
        </a:xfrm>
        <a:prstGeom prst="rect">
          <a:avLst/>
        </a:prstGeom>
        <a:solidFill>
          <a:srgbClr val="00B0F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113" tIns="115583" rIns="110113" bIns="115583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The houses are: </a:t>
          </a:r>
          <a:endParaRPr lang="en-US" sz="1200" kern="1200"/>
        </a:p>
      </dsp:txBody>
      <dsp:txXfrm>
        <a:off x="5535273" y="75648"/>
        <a:ext cx="2247163" cy="1348298"/>
      </dsp:txXfrm>
    </dsp:sp>
    <dsp:sp modelId="{8DF59579-9AFC-C644-8D2C-2333ED841DD7}">
      <dsp:nvSpPr>
        <dsp:cNvPr id="0" name=""/>
        <dsp:cNvSpPr/>
      </dsp:nvSpPr>
      <dsp:spPr>
        <a:xfrm>
          <a:off x="1130832" y="1422146"/>
          <a:ext cx="8292034" cy="486247"/>
        </a:xfrm>
        <a:custGeom>
          <a:avLst/>
          <a:gdLst/>
          <a:ahLst/>
          <a:cxnLst/>
          <a:rect l="0" t="0" r="0" b="0"/>
          <a:pathLst>
            <a:path>
              <a:moveTo>
                <a:pt x="8292034" y="0"/>
              </a:moveTo>
              <a:lnTo>
                <a:pt x="8292034" y="260223"/>
              </a:lnTo>
              <a:lnTo>
                <a:pt x="0" y="260223"/>
              </a:lnTo>
              <a:lnTo>
                <a:pt x="0" y="486247"/>
              </a:lnTo>
            </a:path>
          </a:pathLst>
        </a:custGeom>
        <a:noFill/>
        <a:ln w="9525" cap="rnd" cmpd="sng" algn="ctr">
          <a:solidFill>
            <a:schemeClr val="accent5">
              <a:hueOff val="12477710"/>
              <a:satOff val="-341"/>
              <a:lumOff val="-1883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69146" y="1662683"/>
        <a:ext cx="415406" cy="5173"/>
      </dsp:txXfrm>
    </dsp:sp>
    <dsp:sp modelId="{DA170EF2-E0B8-3D49-9415-1D9275F4558C}">
      <dsp:nvSpPr>
        <dsp:cNvPr id="0" name=""/>
        <dsp:cNvSpPr/>
      </dsp:nvSpPr>
      <dsp:spPr>
        <a:xfrm>
          <a:off x="8299285" y="75648"/>
          <a:ext cx="2247163" cy="1348298"/>
        </a:xfrm>
        <a:prstGeom prst="rect">
          <a:avLst/>
        </a:prstGeom>
        <a:solidFill>
          <a:schemeClr val="accent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113" tIns="115583" rIns="110113" bIns="115583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Conway, Gracey which is green</a:t>
          </a:r>
          <a:endParaRPr lang="en-US" sz="1200" kern="1200"/>
        </a:p>
      </dsp:txBody>
      <dsp:txXfrm>
        <a:off x="8299285" y="75648"/>
        <a:ext cx="2247163" cy="1348298"/>
      </dsp:txXfrm>
    </dsp:sp>
    <dsp:sp modelId="{225F758E-2276-A143-9C14-D392B5A40D09}">
      <dsp:nvSpPr>
        <dsp:cNvPr id="0" name=""/>
        <dsp:cNvSpPr/>
      </dsp:nvSpPr>
      <dsp:spPr>
        <a:xfrm>
          <a:off x="2252614" y="2569223"/>
          <a:ext cx="48624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6247" y="45720"/>
              </a:lnTo>
            </a:path>
          </a:pathLst>
        </a:custGeom>
        <a:noFill/>
        <a:ln w="9525" cap="rnd" cmpd="sng" algn="ctr">
          <a:solidFill>
            <a:schemeClr val="accent5">
              <a:hueOff val="16636946"/>
              <a:satOff val="-454"/>
              <a:lumOff val="-251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482817" y="2612356"/>
        <a:ext cx="25842" cy="5173"/>
      </dsp:txXfrm>
    </dsp:sp>
    <dsp:sp modelId="{94B7E334-C392-7F47-9E67-BAEEF2F54AAE}">
      <dsp:nvSpPr>
        <dsp:cNvPr id="0" name=""/>
        <dsp:cNvSpPr/>
      </dsp:nvSpPr>
      <dsp:spPr>
        <a:xfrm>
          <a:off x="7251" y="1940794"/>
          <a:ext cx="2247163" cy="1348298"/>
        </a:xfrm>
        <a:prstGeom prst="rect">
          <a:avLst/>
        </a:prstGeom>
        <a:solidFill>
          <a:schemeClr val="accent6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113" tIns="115583" rIns="110113" bIns="115583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Hannah, Hamilton which is red</a:t>
          </a:r>
          <a:endParaRPr lang="en-US" sz="1200" kern="1200"/>
        </a:p>
      </dsp:txBody>
      <dsp:txXfrm>
        <a:off x="7251" y="1940794"/>
        <a:ext cx="2247163" cy="1348298"/>
      </dsp:txXfrm>
    </dsp:sp>
    <dsp:sp modelId="{E8DB52A1-E91C-1341-8B96-FC95168D1725}">
      <dsp:nvSpPr>
        <dsp:cNvPr id="0" name=""/>
        <dsp:cNvSpPr/>
      </dsp:nvSpPr>
      <dsp:spPr>
        <a:xfrm>
          <a:off x="5016626" y="2569223"/>
          <a:ext cx="48624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6247" y="45720"/>
              </a:lnTo>
            </a:path>
          </a:pathLst>
        </a:custGeom>
        <a:noFill/>
        <a:ln w="9525" cap="rnd" cmpd="sng" algn="ctr">
          <a:solidFill>
            <a:schemeClr val="accent5">
              <a:hueOff val="20796183"/>
              <a:satOff val="-568"/>
              <a:lumOff val="-3138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246828" y="2612356"/>
        <a:ext cx="25842" cy="5173"/>
      </dsp:txXfrm>
    </dsp:sp>
    <dsp:sp modelId="{D950A859-3CC2-A94E-A093-6EC898AF9582}">
      <dsp:nvSpPr>
        <dsp:cNvPr id="0" name=""/>
        <dsp:cNvSpPr/>
      </dsp:nvSpPr>
      <dsp:spPr>
        <a:xfrm>
          <a:off x="2771262" y="1940794"/>
          <a:ext cx="2247163" cy="1348298"/>
        </a:xfrm>
        <a:prstGeom prst="rect">
          <a:avLst/>
        </a:prstGeom>
        <a:solidFill>
          <a:srgbClr val="FFC00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113" tIns="115583" rIns="110113" bIns="115583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And Seymour and Barbour which is yellow</a:t>
          </a:r>
          <a:endParaRPr lang="en-US" sz="1200" kern="1200"/>
        </a:p>
      </dsp:txBody>
      <dsp:txXfrm>
        <a:off x="2771262" y="1940794"/>
        <a:ext cx="2247163" cy="1348298"/>
      </dsp:txXfrm>
    </dsp:sp>
    <dsp:sp modelId="{FD82CA95-E9E5-684A-B039-DAFE946979F7}">
      <dsp:nvSpPr>
        <dsp:cNvPr id="0" name=""/>
        <dsp:cNvSpPr/>
      </dsp:nvSpPr>
      <dsp:spPr>
        <a:xfrm>
          <a:off x="5535273" y="1940794"/>
          <a:ext cx="2247163" cy="1348298"/>
        </a:xfrm>
        <a:prstGeom prst="rect">
          <a:avLst/>
        </a:prstGeom>
        <a:solidFill>
          <a:schemeClr val="accent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113" tIns="115583" rIns="110113" bIns="115583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I am in Gracey</a:t>
          </a:r>
          <a:endParaRPr lang="en-US" sz="1200" kern="1200" dirty="0"/>
        </a:p>
      </dsp:txBody>
      <dsp:txXfrm>
        <a:off x="5535273" y="1940794"/>
        <a:ext cx="2247163" cy="134829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C0C524-5B57-1D46-B368-FFD80D35D56A}">
      <dsp:nvSpPr>
        <dsp:cNvPr id="0" name=""/>
        <dsp:cNvSpPr/>
      </dsp:nvSpPr>
      <dsp:spPr>
        <a:xfrm>
          <a:off x="0" y="0"/>
          <a:ext cx="8970645" cy="1514133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tint val="98000"/>
                <a:lumMod val="102000"/>
              </a:schemeClr>
              <a:schemeClr val="accent1">
                <a:hueOff val="0"/>
                <a:satOff val="0"/>
                <a:lumOff val="0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I am very excited for high school, meeting new people, but I will also miss </a:t>
          </a:r>
          <a:r>
            <a:rPr lang="en-GB" sz="2800" kern="1200" dirty="0" err="1"/>
            <a:t>Anahilt</a:t>
          </a:r>
          <a:r>
            <a:rPr lang="en-GB" sz="2800" kern="1200" dirty="0"/>
            <a:t> very much.</a:t>
          </a:r>
          <a:endParaRPr lang="en-US" sz="2800" kern="1200" dirty="0"/>
        </a:p>
      </dsp:txBody>
      <dsp:txXfrm>
        <a:off x="44347" y="44347"/>
        <a:ext cx="7405670" cy="1425439"/>
      </dsp:txXfrm>
    </dsp:sp>
    <dsp:sp modelId="{228C88E3-331C-3140-AD9E-808F87F30485}">
      <dsp:nvSpPr>
        <dsp:cNvPr id="0" name=""/>
        <dsp:cNvSpPr/>
      </dsp:nvSpPr>
      <dsp:spPr>
        <a:xfrm>
          <a:off x="1583054" y="1850607"/>
          <a:ext cx="8970645" cy="1514133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tint val="98000"/>
                <a:lumMod val="102000"/>
              </a:schemeClr>
              <a:schemeClr val="accent1">
                <a:hueOff val="0"/>
                <a:satOff val="0"/>
                <a:lumOff val="0"/>
                <a:alphaOff val="0"/>
                <a:shade val="98000"/>
                <a:lumMod val="98000"/>
              </a:schemeClr>
            </a:duotone>
          </a:blip>
          <a:tile tx="0" ty="0" sx="100000" sy="100000" flip="none" algn="tl"/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By Charlotte Brisbane </a:t>
          </a:r>
          <a:endParaRPr lang="en-US" sz="2800" kern="1200"/>
        </a:p>
      </dsp:txBody>
      <dsp:txXfrm>
        <a:off x="1627401" y="1894954"/>
        <a:ext cx="6314709" cy="1425439"/>
      </dsp:txXfrm>
    </dsp:sp>
    <dsp:sp modelId="{7C09F4FF-343E-DF44-91BB-3165B37C1219}">
      <dsp:nvSpPr>
        <dsp:cNvPr id="0" name=""/>
        <dsp:cNvSpPr/>
      </dsp:nvSpPr>
      <dsp:spPr>
        <a:xfrm>
          <a:off x="7986458" y="1190277"/>
          <a:ext cx="984186" cy="984186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8207900" y="1190277"/>
        <a:ext cx="541302" cy="7406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dirty="0"/>
              <a:pPr/>
              <a:t>6/11/20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6/11/20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6/11/20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dirty="0"/>
              <a:pPr/>
              <a:t>6/11/20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dirty="0"/>
              <a:pPr/>
              <a:t>6/11/20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dirty="0"/>
              <a:pPr/>
              <a:t>6/11/20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dirty="0"/>
              <a:pPr/>
              <a:t>6/11/20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dirty="0"/>
              <a:pPr/>
              <a:t>6/11/20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dirty="0"/>
              <a:pPr/>
              <a:t>6/11/20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dirty="0"/>
              <a:pPr/>
              <a:t>6/11/20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6/11/20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dirty="0"/>
              <a:pPr/>
              <a:t>6/11/20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dirty="0"/>
              <a:pPr/>
              <a:t>6/11/20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dirty="0"/>
              <a:pPr/>
              <a:t>6/11/20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dirty="0"/>
              <a:pPr/>
              <a:t>6/11/20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3" r:id="rId9"/>
    <p:sldLayoutId id="2147483657" r:id="rId10"/>
    <p:sldLayoutId id="2147483666" r:id="rId11"/>
    <p:sldLayoutId id="2147483661" r:id="rId12"/>
    <p:sldLayoutId id="2147483658" r:id="rId13"/>
    <p:sldLayoutId id="2147483659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tif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ED6BA1-13E9-5742-BEE4-7762E7EA42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0002" y="639097"/>
            <a:ext cx="4961534" cy="3781101"/>
          </a:xfrm>
        </p:spPr>
        <p:txBody>
          <a:bodyPr>
            <a:normAutofit/>
          </a:bodyPr>
          <a:lstStyle/>
          <a:p>
            <a:r>
              <a:rPr lang="en-GB" dirty="0"/>
              <a:t>Wallace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3F0604-CF0E-5647-B65E-A8D2935353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4961535" cy="785656"/>
          </a:xfrm>
        </p:spPr>
        <p:txBody>
          <a:bodyPr>
            <a:normAutofit/>
          </a:bodyPr>
          <a:lstStyle/>
          <a:p>
            <a:r>
              <a:rPr lang="en-GB" dirty="0"/>
              <a:t>High School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B66F1CE-03EA-493A-901F-0A51C980F4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00916" y="0"/>
            <a:ext cx="6091084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4">
            <a:extLst>
              <a:ext uri="{FF2B5EF4-FFF2-40B4-BE49-F238E27FC236}">
                <a16:creationId xmlns:a16="http://schemas.microsoft.com/office/drawing/2014/main" id="{3CDE90D2-B469-4F32-8C71-577B5746A9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56326" y="958640"/>
            <a:ext cx="4792210" cy="4945244"/>
          </a:xfrm>
          <a:prstGeom prst="roundRect">
            <a:avLst>
              <a:gd name="adj" fmla="val 3513"/>
            </a:avLst>
          </a:prstGeom>
          <a:solidFill>
            <a:schemeClr val="tx1"/>
          </a:solidFill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323F08-65BE-0F4F-AD3A-E1A72B6F4E3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20" r="1683" b="3"/>
          <a:stretch/>
        </p:blipFill>
        <p:spPr>
          <a:xfrm>
            <a:off x="7068226" y="1251276"/>
            <a:ext cx="4174333" cy="4325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1935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5940F547-7206-4401-94FB-F8421915D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large building&#10;&#10;Description automatically generated">
            <a:extLst>
              <a:ext uri="{FF2B5EF4-FFF2-40B4-BE49-F238E27FC236}">
                <a16:creationId xmlns:a16="http://schemas.microsoft.com/office/drawing/2014/main" id="{2B428C96-E14A-B849-BF33-C2974C96788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3303" b="242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BE6A24C-86F5-CD4F-933D-653EA03DDE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>
            <a:normAutofit/>
          </a:bodyPr>
          <a:lstStyle/>
          <a:p>
            <a:r>
              <a:rPr lang="en-GB" dirty="0"/>
              <a:t>About Wallace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2FED08-64C6-E84C-A117-15CF33EFC9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90000"/>
              </a:lnSpc>
              <a:buNone/>
            </a:pPr>
            <a:endParaRPr lang="en-GB" sz="1300" dirty="0"/>
          </a:p>
          <a:p>
            <a:pPr marL="0" indent="0">
              <a:lnSpc>
                <a:spcPct val="90000"/>
              </a:lnSpc>
              <a:buNone/>
            </a:pPr>
            <a:endParaRPr lang="en-GB" sz="1300" dirty="0"/>
          </a:p>
          <a:p>
            <a:pPr marL="0" indent="0">
              <a:lnSpc>
                <a:spcPct val="90000"/>
              </a:lnSpc>
              <a:buNone/>
            </a:pPr>
            <a:endParaRPr lang="en-GB" sz="1300" dirty="0"/>
          </a:p>
          <a:p>
            <a:pPr marL="0" indent="0">
              <a:lnSpc>
                <a:spcPct val="90000"/>
              </a:lnSpc>
              <a:buNone/>
            </a:pPr>
            <a:endParaRPr lang="en-GB" sz="1300" dirty="0"/>
          </a:p>
          <a:p>
            <a:pPr marL="0" indent="0">
              <a:lnSpc>
                <a:spcPct val="90000"/>
              </a:lnSpc>
              <a:buNone/>
            </a:pPr>
            <a:r>
              <a:rPr lang="en-GB" dirty="0"/>
              <a:t>Wallace high school is in Lisburn it has 3 floors and has around 1160 pupils.</a:t>
            </a:r>
          </a:p>
          <a:p>
            <a:pPr marL="0" indent="0">
              <a:lnSpc>
                <a:spcPct val="90000"/>
              </a:lnSpc>
              <a:buNone/>
            </a:pPr>
            <a:endParaRPr lang="en-GB" dirty="0"/>
          </a:p>
          <a:p>
            <a:pPr marL="0" indent="0">
              <a:lnSpc>
                <a:spcPct val="90000"/>
              </a:lnSpc>
              <a:buNone/>
            </a:pPr>
            <a:r>
              <a:rPr lang="en-GB" dirty="0"/>
              <a:t>Wallace uses a slogan called </a:t>
            </a:r>
            <a:r>
              <a:rPr lang="en-GB" u="sng" dirty="0"/>
              <a:t>Core</a:t>
            </a:r>
            <a:r>
              <a:rPr lang="en-GB" dirty="0"/>
              <a:t> meaning Commitment, Opportunity, Respect and </a:t>
            </a:r>
            <a:r>
              <a:rPr lang="en-GB" dirty="0" err="1"/>
              <a:t>Excellance</a:t>
            </a:r>
            <a:r>
              <a:rPr lang="en-GB" dirty="0"/>
              <a:t>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dirty="0"/>
              <a:t>On Wallace’s logo it says </a:t>
            </a:r>
            <a:r>
              <a:rPr lang="en-GB" u="sng" dirty="0"/>
              <a:t>Esperance</a:t>
            </a:r>
            <a:r>
              <a:rPr lang="en-GB" dirty="0"/>
              <a:t> which is French for </a:t>
            </a:r>
            <a:r>
              <a:rPr lang="en-GB" u="sng" dirty="0"/>
              <a:t>Hope.</a:t>
            </a:r>
          </a:p>
          <a:p>
            <a:pPr marL="0" indent="0">
              <a:lnSpc>
                <a:spcPct val="90000"/>
              </a:lnSpc>
              <a:buNone/>
            </a:pPr>
            <a:endParaRPr lang="en-GB" u="sng" dirty="0"/>
          </a:p>
          <a:p>
            <a:pPr marL="0" indent="0">
              <a:lnSpc>
                <a:spcPct val="90000"/>
              </a:lnSpc>
              <a:buNone/>
            </a:pPr>
            <a:r>
              <a:rPr lang="en-GB" dirty="0"/>
              <a:t>Wallace was founded in 1880 by a bequest from the estate of Sir Richard Wallace, local landowner, and was originally named Lisburn</a:t>
            </a:r>
            <a:r>
              <a:rPr lang="en-GB" b="1" dirty="0"/>
              <a:t> </a:t>
            </a:r>
            <a:r>
              <a:rPr lang="en-GB" dirty="0"/>
              <a:t>Intermediate and University School. It was built on a site fronting the Antrim Road.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300" dirty="0"/>
              <a:t> </a:t>
            </a:r>
          </a:p>
          <a:p>
            <a:pPr marL="0" indent="0">
              <a:lnSpc>
                <a:spcPct val="90000"/>
              </a:lnSpc>
              <a:buNone/>
            </a:pPr>
            <a:endParaRPr lang="en-GB" sz="1300" dirty="0"/>
          </a:p>
          <a:p>
            <a:pPr marL="0" indent="0">
              <a:lnSpc>
                <a:spcPct val="90000"/>
              </a:lnSpc>
              <a:buNone/>
            </a:pPr>
            <a:endParaRPr lang="en-GB" sz="1300" dirty="0"/>
          </a:p>
          <a:p>
            <a:pPr marL="0" indent="0">
              <a:lnSpc>
                <a:spcPct val="90000"/>
              </a:lnSpc>
              <a:buNone/>
            </a:pPr>
            <a:endParaRPr lang="en-GB" sz="1300" dirty="0"/>
          </a:p>
          <a:p>
            <a:pPr marL="0" indent="0">
              <a:lnSpc>
                <a:spcPct val="90000"/>
              </a:lnSpc>
              <a:buNone/>
            </a:pP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762311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E75794-5726-4B49-B044-83E7C784D8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>
            <a:normAutofit/>
          </a:bodyPr>
          <a:lstStyle/>
          <a:p>
            <a:r>
              <a:rPr lang="en-GB"/>
              <a:t>The Uniform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D2EED8-ADB7-C14D-A739-DA6813BDDB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3" y="2413000"/>
            <a:ext cx="4762701" cy="3632200"/>
          </a:xfrm>
        </p:spPr>
        <p:txBody>
          <a:bodyPr>
            <a:normAutofit/>
          </a:bodyPr>
          <a:lstStyle/>
          <a:p>
            <a:r>
              <a:rPr lang="en-GB" dirty="0"/>
              <a:t>The Wallace girls uniform includes a blazer with detailing , grey tights, grey skirt, white shirt and a house tie.</a:t>
            </a:r>
          </a:p>
          <a:p>
            <a:r>
              <a:rPr lang="en-GB" dirty="0"/>
              <a:t>The Wallace boys uniform include a blazer without detailing, grey trousers, white shirt and house tie.</a:t>
            </a:r>
          </a:p>
          <a:p>
            <a:r>
              <a:rPr lang="en-GB" dirty="0"/>
              <a:t>The PE uniform includes a navy T-shirt with the Wallace logo and shorts also with the logo.</a:t>
            </a:r>
          </a:p>
        </p:txBody>
      </p:sp>
      <p:sp>
        <p:nvSpPr>
          <p:cNvPr id="13" name="Rounded Rectangle 9">
            <a:extLst>
              <a:ext uri="{FF2B5EF4-FFF2-40B4-BE49-F238E27FC236}">
                <a16:creationId xmlns:a16="http://schemas.microsoft.com/office/drawing/2014/main" id="{598490DA-2A6A-48DE-914C-B395C9EFA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5999" y="2319866"/>
            <a:ext cx="5285999" cy="3882255"/>
          </a:xfrm>
          <a:prstGeom prst="roundRect">
            <a:avLst>
              <a:gd name="adj" fmla="val 3513"/>
            </a:avLst>
          </a:prstGeom>
          <a:solidFill>
            <a:schemeClr val="tx1"/>
          </a:solidFill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08B06DF-B3FA-6949-835B-75E2D7F8DF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1705" y="2516153"/>
            <a:ext cx="2428575" cy="3493511"/>
          </a:xfrm>
          <a:prstGeom prst="roundRect">
            <a:avLst>
              <a:gd name="adj" fmla="val 3876"/>
            </a:avLst>
          </a:prstGeom>
          <a:ln>
            <a:noFill/>
          </a:ln>
          <a:effectLst/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37EBC47-7D96-1E42-AD31-B59FF5DBC6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8269" y="2484456"/>
            <a:ext cx="1184854" cy="1704417"/>
          </a:xfrm>
          <a:prstGeom prst="roundRect">
            <a:avLst>
              <a:gd name="adj" fmla="val 3876"/>
            </a:avLst>
          </a:prstGeom>
          <a:ln>
            <a:noFill/>
          </a:ln>
          <a:effectLst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D53CAB9-C6A6-AE46-90B5-D641426331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79065" y="4353464"/>
            <a:ext cx="1303261" cy="1693578"/>
          </a:xfrm>
          <a:prstGeom prst="roundRect">
            <a:avLst>
              <a:gd name="adj" fmla="val 3876"/>
            </a:avLst>
          </a:prstGeom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7782004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1D5008-C8D7-584E-867D-17556DE9DF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Curriculum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977A36-D3CB-2448-BE05-64909AB486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curriculum for year 8 is: Art and Design, Biology, Chemistry, Computing, Drama, English French, Geography, History, Home Economics, Learning for life and work, Maths, Music, Physics, PE, Religious Studies and Technology and Design.</a:t>
            </a:r>
          </a:p>
        </p:txBody>
      </p:sp>
    </p:spTree>
    <p:extLst>
      <p:ext uri="{BB962C8B-B14F-4D97-AF65-F5344CB8AC3E}">
        <p14:creationId xmlns:p14="http://schemas.microsoft.com/office/powerpoint/2010/main" val="8480821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Freeform 6">
            <a:extLst>
              <a:ext uri="{FF2B5EF4-FFF2-40B4-BE49-F238E27FC236}">
                <a16:creationId xmlns:a16="http://schemas.microsoft.com/office/drawing/2014/main" id="{133F8CB7-795C-4272-9073-64D8CF97F2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="" xmlns:a16="http://schemas.microsoft.com/office/drawing/2014/main" xmlns:p14="http://schemas.microsoft.com/office/powerpoint/2010/main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180DE8A2-73B1-4AFE-8FB9-BE4B66F398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Freeform 6">
            <a:extLst>
              <a:ext uri="{FF2B5EF4-FFF2-40B4-BE49-F238E27FC236}">
                <a16:creationId xmlns:a16="http://schemas.microsoft.com/office/drawing/2014/main" id="{E5ADB140-E61F-4DA4-A342-F5EF70772D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solidFill>
            <a:srgbClr val="212121"/>
          </a:solidFill>
          <a:ln>
            <a:noFill/>
          </a:ln>
          <a:extLst>
            <a:ext uri="{91240B29-F687-4f45-9708-019B960494DF}">
              <a14:hiddenLine xmlns="" xmlns:a16="http://schemas.microsoft.com/office/drawing/2014/main" xmlns:p14="http://schemas.microsoft.com/office/powerpoint/2010/main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992F5C-E2F7-2F43-BB0C-E7540854AF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514" y="394943"/>
            <a:ext cx="11288972" cy="816637"/>
          </a:xfrm>
          <a:effectLst/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200">
                <a:solidFill>
                  <a:srgbClr val="FFFFFF"/>
                </a:solidFill>
              </a:rPr>
              <a:t>A School Day</a:t>
            </a:r>
          </a:p>
        </p:txBody>
      </p:sp>
      <p:pic>
        <p:nvPicPr>
          <p:cNvPr id="15" name="Picture 2" descr="school day">
            <a:extLst>
              <a:ext uri="{FF2B5EF4-FFF2-40B4-BE49-F238E27FC236}">
                <a16:creationId xmlns:a16="http://schemas.microsoft.com/office/drawing/2014/main" id="{7A20C7C3-B188-6943-93E6-A6B89803E4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8581" y="2185988"/>
            <a:ext cx="9911042" cy="3691864"/>
          </a:xfrm>
          <a:prstGeom prst="roundRect">
            <a:avLst>
              <a:gd name="adj" fmla="val 3876"/>
            </a:avLst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8973C6D-D789-8E40-BC45-6DEE5773C1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70C7240-1334-314E-81F7-FC61C957F11F}"/>
              </a:ext>
            </a:extLst>
          </p:cNvPr>
          <p:cNvSpPr txBox="1"/>
          <p:nvPr/>
        </p:nvSpPr>
        <p:spPr>
          <a:xfrm>
            <a:off x="451514" y="6175058"/>
            <a:ext cx="101481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Wallace starts at 9:00 and ends at 3:25.</a:t>
            </a:r>
          </a:p>
        </p:txBody>
      </p:sp>
    </p:spTree>
    <p:extLst>
      <p:ext uri="{BB962C8B-B14F-4D97-AF65-F5344CB8AC3E}">
        <p14:creationId xmlns:p14="http://schemas.microsoft.com/office/powerpoint/2010/main" val="40529860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1E0D4A3-ECB8-4689-ABDB-9CE848CE83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9DAA09-76BC-744A-96C4-812A2D530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effectLst/>
        </p:spPr>
        <p:txBody>
          <a:bodyPr anchor="ctr">
            <a:normAutofit/>
          </a:bodyPr>
          <a:lstStyle/>
          <a:p>
            <a:pPr algn="ctr"/>
            <a:r>
              <a:rPr lang="en-GB" sz="2800">
                <a:solidFill>
                  <a:schemeClr val="tx1"/>
                </a:solidFill>
              </a:rPr>
              <a:t>After School Activites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854772B-9C8F-4037-89E0-3A45208AB3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7093" y="1576408"/>
            <a:ext cx="10917814" cy="4638125"/>
          </a:xfrm>
          <a:custGeom>
            <a:avLst/>
            <a:gdLst>
              <a:gd name="connsiteX0" fmla="*/ 5441025 w 10917814"/>
              <a:gd name="connsiteY0" fmla="*/ 0 h 4638125"/>
              <a:gd name="connsiteX1" fmla="*/ 5453725 w 10917814"/>
              <a:gd name="connsiteY1" fmla="*/ 0 h 4638125"/>
              <a:gd name="connsiteX2" fmla="*/ 5464308 w 10917814"/>
              <a:gd name="connsiteY2" fmla="*/ 0 h 4638125"/>
              <a:gd name="connsiteX3" fmla="*/ 5477009 w 10917814"/>
              <a:gd name="connsiteY3" fmla="*/ 4762 h 4638125"/>
              <a:gd name="connsiteX4" fmla="*/ 5489708 w 10917814"/>
              <a:gd name="connsiteY4" fmla="*/ 9525 h 4638125"/>
              <a:gd name="connsiteX5" fmla="*/ 5498175 w 10917814"/>
              <a:gd name="connsiteY5" fmla="*/ 12700 h 4638125"/>
              <a:gd name="connsiteX6" fmla="*/ 5865801 w 10917814"/>
              <a:gd name="connsiteY6" fmla="*/ 288419 h 4638125"/>
              <a:gd name="connsiteX7" fmla="*/ 10765009 w 10917814"/>
              <a:gd name="connsiteY7" fmla="*/ 288419 h 4638125"/>
              <a:gd name="connsiteX8" fmla="*/ 10917814 w 10917814"/>
              <a:gd name="connsiteY8" fmla="*/ 441224 h 4638125"/>
              <a:gd name="connsiteX9" fmla="*/ 10917814 w 10917814"/>
              <a:gd name="connsiteY9" fmla="*/ 4485320 h 4638125"/>
              <a:gd name="connsiteX10" fmla="*/ 10765009 w 10917814"/>
              <a:gd name="connsiteY10" fmla="*/ 4638125 h 4638125"/>
              <a:gd name="connsiteX11" fmla="*/ 152805 w 10917814"/>
              <a:gd name="connsiteY11" fmla="*/ 4638125 h 4638125"/>
              <a:gd name="connsiteX12" fmla="*/ 0 w 10917814"/>
              <a:gd name="connsiteY12" fmla="*/ 4485320 h 4638125"/>
              <a:gd name="connsiteX13" fmla="*/ 0 w 10917814"/>
              <a:gd name="connsiteY13" fmla="*/ 441224 h 4638125"/>
              <a:gd name="connsiteX14" fmla="*/ 152805 w 10917814"/>
              <a:gd name="connsiteY14" fmla="*/ 288419 h 4638125"/>
              <a:gd name="connsiteX15" fmla="*/ 5041650 w 10917814"/>
              <a:gd name="connsiteY15" fmla="*/ 288419 h 4638125"/>
              <a:gd name="connsiteX16" fmla="*/ 5409275 w 10917814"/>
              <a:gd name="connsiteY16" fmla="*/ 12700 h 4638125"/>
              <a:gd name="connsiteX17" fmla="*/ 5417742 w 10917814"/>
              <a:gd name="connsiteY17" fmla="*/ 9525 h 4638125"/>
              <a:gd name="connsiteX18" fmla="*/ 5430442 w 10917814"/>
              <a:gd name="connsiteY18" fmla="*/ 4762 h 4638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0917814" h="4638125">
                <a:moveTo>
                  <a:pt x="5441025" y="0"/>
                </a:moveTo>
                <a:lnTo>
                  <a:pt x="5453725" y="0"/>
                </a:lnTo>
                <a:lnTo>
                  <a:pt x="5464308" y="0"/>
                </a:lnTo>
                <a:lnTo>
                  <a:pt x="5477009" y="4762"/>
                </a:lnTo>
                <a:lnTo>
                  <a:pt x="5489708" y="9525"/>
                </a:lnTo>
                <a:lnTo>
                  <a:pt x="5498175" y="12700"/>
                </a:lnTo>
                <a:lnTo>
                  <a:pt x="5865801" y="288419"/>
                </a:lnTo>
                <a:lnTo>
                  <a:pt x="10765009" y="288419"/>
                </a:lnTo>
                <a:cubicBezTo>
                  <a:pt x="10849401" y="288419"/>
                  <a:pt x="10917814" y="356832"/>
                  <a:pt x="10917814" y="441224"/>
                </a:cubicBezTo>
                <a:lnTo>
                  <a:pt x="10917814" y="4485320"/>
                </a:lnTo>
                <a:cubicBezTo>
                  <a:pt x="10917814" y="4569712"/>
                  <a:pt x="10849401" y="4638125"/>
                  <a:pt x="10765009" y="4638125"/>
                </a:cubicBezTo>
                <a:lnTo>
                  <a:pt x="152805" y="4638125"/>
                </a:lnTo>
                <a:cubicBezTo>
                  <a:pt x="68413" y="4638125"/>
                  <a:pt x="0" y="4569712"/>
                  <a:pt x="0" y="4485320"/>
                </a:cubicBezTo>
                <a:lnTo>
                  <a:pt x="0" y="441224"/>
                </a:lnTo>
                <a:cubicBezTo>
                  <a:pt x="0" y="356832"/>
                  <a:pt x="68413" y="288419"/>
                  <a:pt x="152805" y="288419"/>
                </a:cubicBezTo>
                <a:lnTo>
                  <a:pt x="5041650" y="288419"/>
                </a:lnTo>
                <a:lnTo>
                  <a:pt x="5409275" y="12700"/>
                </a:lnTo>
                <a:lnTo>
                  <a:pt x="5417742" y="9525"/>
                </a:lnTo>
                <a:lnTo>
                  <a:pt x="5430442" y="4762"/>
                </a:lnTo>
                <a:close/>
              </a:path>
            </a:pathLst>
          </a:custGeom>
          <a:noFill/>
          <a:ln w="381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BFB53F-4E25-3C4F-9382-BE56B2824D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732" y="2222287"/>
            <a:ext cx="9966953" cy="3636511"/>
          </a:xfrm>
          <a:effectLst/>
        </p:spPr>
        <p:txBody>
          <a:bodyPr>
            <a:normAutofit/>
          </a:bodyPr>
          <a:lstStyle/>
          <a:p>
            <a:r>
              <a:rPr lang="en-GB" dirty="0"/>
              <a:t>In Wallace there are lots of different clubs to join including: Athletics, Hockey, Netball, Rugby, Cricket, Badminton, Swimming, Tennis, Gymnastics, Cross country. Also Art club, Computer club, Book club, Scripture union, Choir, Debating club, Film club, Modern Language club, Chess club, Eco club, Technology club, and Song Writing club. </a:t>
            </a:r>
          </a:p>
          <a:p>
            <a:r>
              <a:rPr lang="en-GB" dirty="0"/>
              <a:t>So there are plenty of things you can join in on.</a:t>
            </a:r>
          </a:p>
        </p:txBody>
      </p:sp>
    </p:spTree>
    <p:extLst>
      <p:ext uri="{BB962C8B-B14F-4D97-AF65-F5344CB8AC3E}">
        <p14:creationId xmlns:p14="http://schemas.microsoft.com/office/powerpoint/2010/main" val="9403915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B853F85-A254-8D40-8FAD-548647DF598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5000"/>
          <a:stretch/>
        </p:blipFill>
        <p:spPr>
          <a:xfrm>
            <a:off x="20" y="10"/>
            <a:ext cx="12191980" cy="6857989"/>
          </a:xfrm>
          <a:prstGeom prst="rect">
            <a:avLst/>
          </a:prstGeom>
        </p:spPr>
      </p:pic>
      <p:sp>
        <p:nvSpPr>
          <p:cNvPr id="9" name="Freeform 9">
            <a:extLst>
              <a:ext uri="{FF2B5EF4-FFF2-40B4-BE49-F238E27FC236}">
                <a16:creationId xmlns:a16="http://schemas.microsoft.com/office/drawing/2014/main" id="{72319FFA-0E4F-4E0B-BEBA-A9DD4B41AA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6485467" cy="6858000"/>
          </a:xfrm>
          <a:custGeom>
            <a:avLst/>
            <a:gdLst>
              <a:gd name="connsiteX0" fmla="*/ 0 w 6485467"/>
              <a:gd name="connsiteY0" fmla="*/ 0 h 6858000"/>
              <a:gd name="connsiteX1" fmla="*/ 6485467 w 6485467"/>
              <a:gd name="connsiteY1" fmla="*/ 0 h 6858000"/>
              <a:gd name="connsiteX2" fmla="*/ 6485467 w 6485467"/>
              <a:gd name="connsiteY2" fmla="*/ 1900238 h 6858000"/>
              <a:gd name="connsiteX3" fmla="*/ 6115051 w 6485467"/>
              <a:gd name="connsiteY3" fmla="*/ 2178050 h 6858000"/>
              <a:gd name="connsiteX4" fmla="*/ 6110817 w 6485467"/>
              <a:gd name="connsiteY4" fmla="*/ 2184400 h 6858000"/>
              <a:gd name="connsiteX5" fmla="*/ 6104467 w 6485467"/>
              <a:gd name="connsiteY5" fmla="*/ 2193925 h 6858000"/>
              <a:gd name="connsiteX6" fmla="*/ 6098117 w 6485467"/>
              <a:gd name="connsiteY6" fmla="*/ 2201863 h 6858000"/>
              <a:gd name="connsiteX7" fmla="*/ 6098117 w 6485467"/>
              <a:gd name="connsiteY7" fmla="*/ 2211388 h 6858000"/>
              <a:gd name="connsiteX8" fmla="*/ 6098117 w 6485467"/>
              <a:gd name="connsiteY8" fmla="*/ 2220913 h 6858000"/>
              <a:gd name="connsiteX9" fmla="*/ 6104467 w 6485467"/>
              <a:gd name="connsiteY9" fmla="*/ 2228850 h 6858000"/>
              <a:gd name="connsiteX10" fmla="*/ 6110817 w 6485467"/>
              <a:gd name="connsiteY10" fmla="*/ 2238375 h 6858000"/>
              <a:gd name="connsiteX11" fmla="*/ 6115051 w 6485467"/>
              <a:gd name="connsiteY11" fmla="*/ 2244725 h 6858000"/>
              <a:gd name="connsiteX12" fmla="*/ 6485467 w 6485467"/>
              <a:gd name="connsiteY12" fmla="*/ 2522538 h 6858000"/>
              <a:gd name="connsiteX13" fmla="*/ 6485467 w 6485467"/>
              <a:gd name="connsiteY13" fmla="*/ 6858000 h 6858000"/>
              <a:gd name="connsiteX14" fmla="*/ 0 w 6485467"/>
              <a:gd name="connsiteY1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6485467" h="6858000">
                <a:moveTo>
                  <a:pt x="0" y="0"/>
                </a:moveTo>
                <a:lnTo>
                  <a:pt x="6485467" y="0"/>
                </a:lnTo>
                <a:lnTo>
                  <a:pt x="6485467" y="1900238"/>
                </a:lnTo>
                <a:lnTo>
                  <a:pt x="6115051" y="2178050"/>
                </a:lnTo>
                <a:lnTo>
                  <a:pt x="6110817" y="2184400"/>
                </a:lnTo>
                <a:lnTo>
                  <a:pt x="6104467" y="2193925"/>
                </a:lnTo>
                <a:lnTo>
                  <a:pt x="6098117" y="2201863"/>
                </a:lnTo>
                <a:lnTo>
                  <a:pt x="6098117" y="2211388"/>
                </a:lnTo>
                <a:lnTo>
                  <a:pt x="6098117" y="2220913"/>
                </a:lnTo>
                <a:lnTo>
                  <a:pt x="6104467" y="2228850"/>
                </a:lnTo>
                <a:lnTo>
                  <a:pt x="6110817" y="2238375"/>
                </a:lnTo>
                <a:lnTo>
                  <a:pt x="6115051" y="2244725"/>
                </a:lnTo>
                <a:lnTo>
                  <a:pt x="6485467" y="2522538"/>
                </a:lnTo>
                <a:lnTo>
                  <a:pt x="648546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7DF4F6-E713-FF43-90B5-F8DD12B760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4930400" cy="1559412"/>
          </a:xfrm>
        </p:spPr>
        <p:txBody>
          <a:bodyPr>
            <a:normAutofit/>
          </a:bodyPr>
          <a:lstStyle/>
          <a:p>
            <a:r>
              <a:rPr lang="en-GB" dirty="0"/>
              <a:t>School Trips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4A88DD-1EF4-2841-AEDE-18E13D9968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2" y="2413000"/>
            <a:ext cx="4921687" cy="3632200"/>
          </a:xfrm>
        </p:spPr>
        <p:txBody>
          <a:bodyPr>
            <a:normAutofit/>
          </a:bodyPr>
          <a:lstStyle/>
          <a:p>
            <a:r>
              <a:rPr lang="en-GB" dirty="0"/>
              <a:t>In Wallace you can go on lots of optional trips with your clubs and subjects like Hockey trips or trips to France with your French class.</a:t>
            </a:r>
          </a:p>
          <a:p>
            <a:r>
              <a:rPr lang="en-GB" dirty="0"/>
              <a:t>In 2015 and 2019 a 6</a:t>
            </a:r>
            <a:r>
              <a:rPr lang="en-GB" baseline="30000" dirty="0"/>
              <a:t>th</a:t>
            </a:r>
            <a:r>
              <a:rPr lang="en-GB" dirty="0"/>
              <a:t> form class went to Rome.</a:t>
            </a:r>
          </a:p>
          <a:p>
            <a:r>
              <a:rPr lang="en-GB" dirty="0"/>
              <a:t>In 2016 The boys hockey team went to Holland.</a:t>
            </a:r>
          </a:p>
          <a:p>
            <a:r>
              <a:rPr lang="en-GB" dirty="0"/>
              <a:t>In 2017 the boys hockey team went to Manchester.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B1C06D-E501-354A-9C3A-CEA8173ED60E}"/>
              </a:ext>
            </a:extLst>
          </p:cNvPr>
          <p:cNvSpPr txBox="1"/>
          <p:nvPr/>
        </p:nvSpPr>
        <p:spPr>
          <a:xfrm>
            <a:off x="8421510" y="5994400"/>
            <a:ext cx="33189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The city of Rome</a:t>
            </a:r>
          </a:p>
        </p:txBody>
      </p:sp>
    </p:spTree>
    <p:extLst>
      <p:ext uri="{BB962C8B-B14F-4D97-AF65-F5344CB8AC3E}">
        <p14:creationId xmlns:p14="http://schemas.microsoft.com/office/powerpoint/2010/main" val="8301824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8DD56A-6059-EC44-B194-67FE1BA49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>
            <a:normAutofit/>
          </a:bodyPr>
          <a:lstStyle/>
          <a:p>
            <a:r>
              <a:rPr lang="en-GB" dirty="0"/>
              <a:t>House System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1A004B2-7208-4071-A0F5-37CE152C374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6016564"/>
              </p:ext>
            </p:extLst>
          </p:nvPr>
        </p:nvGraphicFramePr>
        <p:xfrm>
          <a:off x="819150" y="2494722"/>
          <a:ext cx="10553700" cy="33647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657081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E2264E67-6F59-4D8D-8E5F-8245B0FEAE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3" y="0"/>
            <a:ext cx="12187427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 23">
            <a:extLst>
              <a:ext uri="{FF2B5EF4-FFF2-40B4-BE49-F238E27FC236}">
                <a16:creationId xmlns:a16="http://schemas.microsoft.com/office/drawing/2014/main" id="{158E1C6E-D299-4F5D-B15B-155EBF7F62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4637005" cy="6858000"/>
          </a:xfrm>
          <a:custGeom>
            <a:avLst/>
            <a:gdLst>
              <a:gd name="connsiteX0" fmla="*/ 0 w 4637005"/>
              <a:gd name="connsiteY0" fmla="*/ 0 h 6858000"/>
              <a:gd name="connsiteX1" fmla="*/ 4637005 w 4637005"/>
              <a:gd name="connsiteY1" fmla="*/ 0 h 6858000"/>
              <a:gd name="connsiteX2" fmla="*/ 4637005 w 4637005"/>
              <a:gd name="connsiteY2" fmla="*/ 1900238 h 6858000"/>
              <a:gd name="connsiteX3" fmla="*/ 4266589 w 4637005"/>
              <a:gd name="connsiteY3" fmla="*/ 2178050 h 6858000"/>
              <a:gd name="connsiteX4" fmla="*/ 4262355 w 4637005"/>
              <a:gd name="connsiteY4" fmla="*/ 2184400 h 6858000"/>
              <a:gd name="connsiteX5" fmla="*/ 4256005 w 4637005"/>
              <a:gd name="connsiteY5" fmla="*/ 2193925 h 6858000"/>
              <a:gd name="connsiteX6" fmla="*/ 4249655 w 4637005"/>
              <a:gd name="connsiteY6" fmla="*/ 2201863 h 6858000"/>
              <a:gd name="connsiteX7" fmla="*/ 4249655 w 4637005"/>
              <a:gd name="connsiteY7" fmla="*/ 2211388 h 6858000"/>
              <a:gd name="connsiteX8" fmla="*/ 4249655 w 4637005"/>
              <a:gd name="connsiteY8" fmla="*/ 2220913 h 6858000"/>
              <a:gd name="connsiteX9" fmla="*/ 4256005 w 4637005"/>
              <a:gd name="connsiteY9" fmla="*/ 2228850 h 6858000"/>
              <a:gd name="connsiteX10" fmla="*/ 4262355 w 4637005"/>
              <a:gd name="connsiteY10" fmla="*/ 2238375 h 6858000"/>
              <a:gd name="connsiteX11" fmla="*/ 4266589 w 4637005"/>
              <a:gd name="connsiteY11" fmla="*/ 2244725 h 6858000"/>
              <a:gd name="connsiteX12" fmla="*/ 4637005 w 4637005"/>
              <a:gd name="connsiteY12" fmla="*/ 2522538 h 6858000"/>
              <a:gd name="connsiteX13" fmla="*/ 4637005 w 4637005"/>
              <a:gd name="connsiteY13" fmla="*/ 6858000 h 6858000"/>
              <a:gd name="connsiteX14" fmla="*/ 0 w 4637005"/>
              <a:gd name="connsiteY1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637005" h="6858000">
                <a:moveTo>
                  <a:pt x="0" y="0"/>
                </a:moveTo>
                <a:lnTo>
                  <a:pt x="4637005" y="0"/>
                </a:lnTo>
                <a:lnTo>
                  <a:pt x="4637005" y="1900238"/>
                </a:lnTo>
                <a:lnTo>
                  <a:pt x="4266589" y="2178050"/>
                </a:lnTo>
                <a:lnTo>
                  <a:pt x="4262355" y="2184400"/>
                </a:lnTo>
                <a:lnTo>
                  <a:pt x="4256005" y="2193925"/>
                </a:lnTo>
                <a:lnTo>
                  <a:pt x="4249655" y="2201863"/>
                </a:lnTo>
                <a:lnTo>
                  <a:pt x="4249655" y="2211388"/>
                </a:lnTo>
                <a:lnTo>
                  <a:pt x="4249655" y="2220913"/>
                </a:lnTo>
                <a:lnTo>
                  <a:pt x="4256005" y="2228850"/>
                </a:lnTo>
                <a:lnTo>
                  <a:pt x="4262355" y="2238375"/>
                </a:lnTo>
                <a:lnTo>
                  <a:pt x="4266589" y="2244725"/>
                </a:lnTo>
                <a:lnTo>
                  <a:pt x="4637005" y="2522538"/>
                </a:lnTo>
                <a:lnTo>
                  <a:pt x="4637005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212121"/>
          </a:solidFill>
          <a:ln>
            <a:noFill/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974899-2FDE-6346-8A68-1883035C2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514" y="457201"/>
            <a:ext cx="3575737" cy="133268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200">
                <a:solidFill>
                  <a:srgbClr val="FFFFFF"/>
                </a:solidFill>
              </a:rPr>
              <a:t>The Canteen</a:t>
            </a:r>
          </a:p>
        </p:txBody>
      </p:sp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id="{CE6E671F-55A5-4229-B5F9-98DE70A5BB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514" y="2046514"/>
            <a:ext cx="3575737" cy="3994848"/>
          </a:xfrm>
        </p:spPr>
        <p:txBody>
          <a:bodyPr>
            <a:normAutofit/>
          </a:bodyPr>
          <a:lstStyle/>
          <a:p>
            <a:r>
              <a:rPr lang="en-US" sz="1600" dirty="0">
                <a:solidFill>
                  <a:srgbClr val="FFFFFF"/>
                </a:solidFill>
              </a:rPr>
              <a:t>In Wallace they use an electronic system, which is where there is a big machine and you use your fingerprint, and you put your money in the machine and use your fingerprint  when you need it out again.</a:t>
            </a:r>
          </a:p>
        </p:txBody>
      </p:sp>
      <p:pic>
        <p:nvPicPr>
          <p:cNvPr id="5" name="Content Placeholder 4" descr="A picture containing street, city&#10;&#10;Description automatically generated">
            <a:extLst>
              <a:ext uri="{FF2B5EF4-FFF2-40B4-BE49-F238E27FC236}">
                <a16:creationId xmlns:a16="http://schemas.microsoft.com/office/drawing/2014/main" id="{8752164E-6B7F-E148-B2CB-28DC1E7E5E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0790" y="984117"/>
            <a:ext cx="6267743" cy="4591121"/>
          </a:xfrm>
          <a:prstGeom prst="roundRect">
            <a:avLst>
              <a:gd name="adj" fmla="val 3876"/>
            </a:avLst>
          </a:prstGeom>
          <a:ln>
            <a:solidFill>
              <a:schemeClr val="accent1"/>
            </a:solidFill>
          </a:ln>
          <a:effectLst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C120B19-8E85-D548-AC42-D4FF52CF8682}"/>
              </a:ext>
            </a:extLst>
          </p:cNvPr>
          <p:cNvSpPr txBox="1"/>
          <p:nvPr/>
        </p:nvSpPr>
        <p:spPr>
          <a:xfrm>
            <a:off x="4921956" y="5873883"/>
            <a:ext cx="5418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a Wallace menu from a few years ago</a:t>
            </a:r>
          </a:p>
        </p:txBody>
      </p:sp>
    </p:spTree>
    <p:extLst>
      <p:ext uri="{BB962C8B-B14F-4D97-AF65-F5344CB8AC3E}">
        <p14:creationId xmlns:p14="http://schemas.microsoft.com/office/powerpoint/2010/main" val="11058782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940F547-7206-4401-94FB-F8421915D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close up of a device&#10;&#10;Description automatically generated">
            <a:extLst>
              <a:ext uri="{FF2B5EF4-FFF2-40B4-BE49-F238E27FC236}">
                <a16:creationId xmlns:a16="http://schemas.microsoft.com/office/drawing/2014/main" id="{9CFFD90E-7134-4A54-917C-5F5D303D84A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625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55221E6-F4BD-4641-BAC2-BAA2287F3D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>
            <a:normAutofit/>
          </a:bodyPr>
          <a:lstStyle/>
          <a:p>
            <a:r>
              <a:rPr lang="en-GB" sz="3700"/>
              <a:t>What does this school have that </a:t>
            </a:r>
            <a:r>
              <a:rPr lang="en-GB" sz="3700" err="1"/>
              <a:t>Anahilt</a:t>
            </a:r>
            <a:r>
              <a:rPr lang="en-GB" sz="3700"/>
              <a:t> didn’t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387CD8-FE5A-6A46-A11E-D59724FD22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Wallace has a lot of things which are quite different such as a lot more pupils, a lot more subjects, so many different classes and teachers and lots of new people. </a:t>
            </a:r>
          </a:p>
        </p:txBody>
      </p:sp>
    </p:spTree>
    <p:extLst>
      <p:ext uri="{BB962C8B-B14F-4D97-AF65-F5344CB8AC3E}">
        <p14:creationId xmlns:p14="http://schemas.microsoft.com/office/powerpoint/2010/main" val="31073950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056824CE-083D-4ED5-94A5-655345BBE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 6">
            <a:extLst>
              <a:ext uri="{FF2B5EF4-FFF2-40B4-BE49-F238E27FC236}">
                <a16:creationId xmlns:a16="http://schemas.microsoft.com/office/drawing/2014/main" id="{0785D83B-2124-40CD-9E29-811BC2B7CE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C521B1B-B3C1-7C45-825D-3404C164B2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>
            <a:normAutofit/>
          </a:bodyPr>
          <a:lstStyle/>
          <a:p>
            <a:r>
              <a:rPr lang="en-GB"/>
              <a:t>Conclusion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C50A26-8E15-A840-97CD-93978F20F0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722" y="5409776"/>
            <a:ext cx="1226556" cy="1120224"/>
          </a:xfrm>
          <a:prstGeom prst="rect">
            <a:avLst/>
          </a:prstGeom>
        </p:spPr>
      </p:pic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CA6BD044-F735-41CE-B64A-C1E24CFC86B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792519"/>
              </p:ext>
            </p:extLst>
          </p:nvPr>
        </p:nvGraphicFramePr>
        <p:xfrm>
          <a:off x="819150" y="2494722"/>
          <a:ext cx="10553700" cy="33647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871517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565</Words>
  <Application>Microsoft Macintosh PowerPoint</Application>
  <PresentationFormat>Widescreen</PresentationFormat>
  <Paragraphs>50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Century Gothic</vt:lpstr>
      <vt:lpstr>Wingdings 2</vt:lpstr>
      <vt:lpstr>Quotable</vt:lpstr>
      <vt:lpstr>Wallace </vt:lpstr>
      <vt:lpstr>About Wallace</vt:lpstr>
      <vt:lpstr>The Uniform</vt:lpstr>
      <vt:lpstr>Curriculum</vt:lpstr>
      <vt:lpstr>A School Day</vt:lpstr>
      <vt:lpstr>After School Activites</vt:lpstr>
      <vt:lpstr>School Trips</vt:lpstr>
      <vt:lpstr>House System</vt:lpstr>
      <vt:lpstr>The Canteen</vt:lpstr>
      <vt:lpstr>What does this school have that Anahilt didn’t </vt:lpstr>
      <vt:lpstr>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Wallace </dc:title>
  <dc:creator>Brisbane, Jonathan</dc:creator>
  <cp:lastModifiedBy>Brisbane, Jonathan</cp:lastModifiedBy>
  <cp:revision>3</cp:revision>
  <dcterms:created xsi:type="dcterms:W3CDTF">2020-06-11T09:51:04Z</dcterms:created>
  <dcterms:modified xsi:type="dcterms:W3CDTF">2020-06-11T10:07:22Z</dcterms:modified>
</cp:coreProperties>
</file>