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6" r:id="rId3"/>
    <p:sldId id="269" r:id="rId4"/>
    <p:sldId id="266" r:id="rId5"/>
    <p:sldId id="259" r:id="rId6"/>
    <p:sldId id="260" r:id="rId7"/>
    <p:sldId id="261" r:id="rId8"/>
    <p:sldId id="262" r:id="rId9"/>
    <p:sldId id="264" r:id="rId10"/>
    <p:sldId id="263" r:id="rId11"/>
    <p:sldId id="265" r:id="rId12"/>
    <p:sldId id="267" r:id="rId13"/>
    <p:sldId id="268"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986871F-C847-4ACD-B369-B29079BC578B}">
          <p14:sldIdLst>
            <p14:sldId id="270"/>
            <p14:sldId id="256"/>
            <p14:sldId id="269"/>
            <p14:sldId id="266"/>
            <p14:sldId id="259"/>
            <p14:sldId id="260"/>
            <p14:sldId id="261"/>
            <p14:sldId id="262"/>
            <p14:sldId id="264"/>
            <p14:sldId id="263"/>
            <p14:sldId id="265"/>
            <p14:sldId id="267"/>
            <p14:sldId id="268"/>
            <p14:sldId id="27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F0DA4-BCEA-4E71-AB49-0B6142C281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07057B5-E3E8-4466-A273-060A4BAEAF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F098C6B-466F-4BA0-95C5-A791A6C8A0B1}"/>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5" name="Footer Placeholder 4">
            <a:extLst>
              <a:ext uri="{FF2B5EF4-FFF2-40B4-BE49-F238E27FC236}">
                <a16:creationId xmlns:a16="http://schemas.microsoft.com/office/drawing/2014/main" id="{A5603CF9-00E6-4BE3-A9F4-D7933BA2DB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F79BAB-DA58-4425-86AA-60EF9E5EA21F}"/>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1319016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AE735-7AFE-4BCA-8155-83085AAE12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66D75C-491E-4DF7-A05D-4490A607A1F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3B1CF0-AFF2-4D21-93A7-F6272DEDC4C3}"/>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5" name="Footer Placeholder 4">
            <a:extLst>
              <a:ext uri="{FF2B5EF4-FFF2-40B4-BE49-F238E27FC236}">
                <a16:creationId xmlns:a16="http://schemas.microsoft.com/office/drawing/2014/main" id="{C2C37CDF-5271-423E-8266-CBF723BDA8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1FFB28-AA55-425F-9271-613471042833}"/>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3676521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2DC23-21F7-4EE4-B014-0CA02AEFAA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914A37-5D45-403C-BB9D-97B77164173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ADCF378-36CD-44D9-ADF8-2A4C2FE3FEF0}"/>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5" name="Footer Placeholder 4">
            <a:extLst>
              <a:ext uri="{FF2B5EF4-FFF2-40B4-BE49-F238E27FC236}">
                <a16:creationId xmlns:a16="http://schemas.microsoft.com/office/drawing/2014/main" id="{9B12FF62-EEF9-4816-B593-267ADAE9D2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5657AA-E029-4D8D-A36E-CFC51B46DFD4}"/>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174055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52824-817C-4EFE-BE8F-2215F1BED5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7A8B14-DFD9-425A-8817-63B9EE3722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088457-7031-4342-9A5E-7ADC7DA324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602F99-6599-49F5-B5E4-ACA6D66936D8}"/>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6" name="Footer Placeholder 5">
            <a:extLst>
              <a:ext uri="{FF2B5EF4-FFF2-40B4-BE49-F238E27FC236}">
                <a16:creationId xmlns:a16="http://schemas.microsoft.com/office/drawing/2014/main" id="{36338C64-0E06-4128-B9C1-4E152E2486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110874-45D0-4CF6-884F-C57E3819924E}"/>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2256762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22E95-023E-4EC3-A74E-8168045D8C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CF55DE-1679-4F7C-9A88-9C5EFDC668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F48489-4C8F-4189-ABA0-5B68748FF4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F45D465-4285-48C1-AA5C-FB8F0B5EA2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B7638E-BA5E-411C-BA8A-F5E22952C46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7449AB2-0CC7-462E-8FF7-F895BF306AC5}"/>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8" name="Footer Placeholder 7">
            <a:extLst>
              <a:ext uri="{FF2B5EF4-FFF2-40B4-BE49-F238E27FC236}">
                <a16:creationId xmlns:a16="http://schemas.microsoft.com/office/drawing/2014/main" id="{9075B507-0D8B-4D73-B03F-0A0E5DD8B23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65425CF-7935-435D-9B03-3803BE565CDD}"/>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1802232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0145E-2453-4348-BB32-87702235B2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7F7622-F191-4AC6-B8E3-81BE6FE390A8}"/>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4" name="Footer Placeholder 3">
            <a:extLst>
              <a:ext uri="{FF2B5EF4-FFF2-40B4-BE49-F238E27FC236}">
                <a16:creationId xmlns:a16="http://schemas.microsoft.com/office/drawing/2014/main" id="{895CD148-2224-48CD-BBD1-38E127B5E4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BE53083-857C-4037-A096-BB9D5B9B7F99}"/>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1979917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461501-1496-4CA3-AFFB-5E0A013C50E4}"/>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3" name="Footer Placeholder 2">
            <a:extLst>
              <a:ext uri="{FF2B5EF4-FFF2-40B4-BE49-F238E27FC236}">
                <a16:creationId xmlns:a16="http://schemas.microsoft.com/office/drawing/2014/main" id="{931FCE54-66BC-4B05-9378-35A62CFD8FD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A6E2FA-1E7D-4008-9320-7EC6713F3D49}"/>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3458287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CDEB3-AD4D-4166-A671-3E89F484C8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4B87F-0095-4ACE-8CBC-FB97BFA983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C2EA8E-4488-4EE7-97A3-6FE44A643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874770-E7F3-494A-9854-2100DC5A804B}"/>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6" name="Footer Placeholder 5">
            <a:extLst>
              <a:ext uri="{FF2B5EF4-FFF2-40B4-BE49-F238E27FC236}">
                <a16:creationId xmlns:a16="http://schemas.microsoft.com/office/drawing/2014/main" id="{6C557894-43AA-4E2F-8144-05C65F75A0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CCB37B-ECB0-4837-8535-C0F7A8E6E7AC}"/>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4124904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3AF95-438C-4653-8CF6-BCF54E45C2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CE2E75F-0549-4891-A683-B835BBD522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387146-CF64-4C3A-9A77-12DBF8964A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34E445-28B5-4907-A54E-A9F2B8E97DDF}"/>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6" name="Footer Placeholder 5">
            <a:extLst>
              <a:ext uri="{FF2B5EF4-FFF2-40B4-BE49-F238E27FC236}">
                <a16:creationId xmlns:a16="http://schemas.microsoft.com/office/drawing/2014/main" id="{31686A25-9968-4FE0-A5C3-43803033AE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0E050B-765B-434D-9218-7ED1D6C237A3}"/>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1541934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54904-C209-4DC3-9AEA-5F31EC773AE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B71D95F-4239-4075-A118-4AC89364FB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6AAA4D-6314-4F03-8747-F652943D5D80}"/>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5" name="Footer Placeholder 4">
            <a:extLst>
              <a:ext uri="{FF2B5EF4-FFF2-40B4-BE49-F238E27FC236}">
                <a16:creationId xmlns:a16="http://schemas.microsoft.com/office/drawing/2014/main" id="{BFF3A03C-1905-4618-B7D6-D48366F42C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9247E-E97E-4BDF-BFB8-9865444BDF79}"/>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3889241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2A53F1-C283-4BFB-83D5-52960EF07D6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7B67D1-98C4-4BDB-9DF0-E77381ECEC5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C95A5A-3C29-4529-B906-11C1655CBB43}"/>
              </a:ext>
            </a:extLst>
          </p:cNvPr>
          <p:cNvSpPr>
            <a:spLocks noGrp="1"/>
          </p:cNvSpPr>
          <p:nvPr>
            <p:ph type="dt" sz="half" idx="10"/>
          </p:nvPr>
        </p:nvSpPr>
        <p:spPr/>
        <p:txBody>
          <a:bodyPr/>
          <a:lstStyle/>
          <a:p>
            <a:fld id="{5D0E720F-DCEE-4538-9A34-35C84BF9C960}" type="datetimeFigureOut">
              <a:rPr lang="en-GB" smtClean="0"/>
              <a:t>04/06/2020</a:t>
            </a:fld>
            <a:endParaRPr lang="en-GB"/>
          </a:p>
        </p:txBody>
      </p:sp>
      <p:sp>
        <p:nvSpPr>
          <p:cNvPr id="5" name="Footer Placeholder 4">
            <a:extLst>
              <a:ext uri="{FF2B5EF4-FFF2-40B4-BE49-F238E27FC236}">
                <a16:creationId xmlns:a16="http://schemas.microsoft.com/office/drawing/2014/main" id="{24928B7F-5B33-492A-97C3-2C92E3ADB3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256CD6-2A12-4F1A-90D3-A8B35BC7EB0D}"/>
              </a:ext>
            </a:extLst>
          </p:cNvPr>
          <p:cNvSpPr>
            <a:spLocks noGrp="1"/>
          </p:cNvSpPr>
          <p:nvPr>
            <p:ph type="sldNum" sz="quarter" idx="12"/>
          </p:nvPr>
        </p:nvSpPr>
        <p:spPr/>
        <p:txBody>
          <a:bodyPr/>
          <a:lstStyle/>
          <a:p>
            <a:fld id="{B24D8A54-4FBE-4EAD-80BC-85BB33A575F7}" type="slidenum">
              <a:rPr lang="en-GB" smtClean="0"/>
              <a:t>‹#›</a:t>
            </a:fld>
            <a:endParaRPr lang="en-GB"/>
          </a:p>
        </p:txBody>
      </p:sp>
    </p:spTree>
    <p:extLst>
      <p:ext uri="{BB962C8B-B14F-4D97-AF65-F5344CB8AC3E}">
        <p14:creationId xmlns:p14="http://schemas.microsoft.com/office/powerpoint/2010/main" val="4032517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20496-65FD-417C-8B02-AD661B3D33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20354E-F43A-448E-8C2E-12F57B7DED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D150E1-6182-4502-AA43-71E748E08A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0E720F-DCEE-4538-9A34-35C84BF9C960}" type="datetimeFigureOut">
              <a:rPr lang="en-GB" smtClean="0"/>
              <a:t>04/06/2020</a:t>
            </a:fld>
            <a:endParaRPr lang="en-GB"/>
          </a:p>
        </p:txBody>
      </p:sp>
      <p:sp>
        <p:nvSpPr>
          <p:cNvPr id="5" name="Footer Placeholder 4">
            <a:extLst>
              <a:ext uri="{FF2B5EF4-FFF2-40B4-BE49-F238E27FC236}">
                <a16:creationId xmlns:a16="http://schemas.microsoft.com/office/drawing/2014/main" id="{AE01888C-F708-48C4-9C7F-4E1142FFE6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F70D495-6A0B-4BA5-B1EB-23FF287D1B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4D8A54-4FBE-4EAD-80BC-85BB33A575F7}" type="slidenum">
              <a:rPr lang="en-GB" smtClean="0"/>
              <a:t>‹#›</a:t>
            </a:fld>
            <a:endParaRPr lang="en-GB"/>
          </a:p>
        </p:txBody>
      </p:sp>
    </p:spTree>
    <p:extLst>
      <p:ext uri="{BB962C8B-B14F-4D97-AF65-F5344CB8AC3E}">
        <p14:creationId xmlns:p14="http://schemas.microsoft.com/office/powerpoint/2010/main" val="1521509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commons.wikimedia.org/wiki/File:County_Fermanagh,_landscape_2.jpg" TargetMode="External"/><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58E5A-8F20-4E59-B550-983A4C14F583}"/>
              </a:ext>
            </a:extLst>
          </p:cNvPr>
          <p:cNvSpPr>
            <a:spLocks noGrp="1"/>
          </p:cNvSpPr>
          <p:nvPr>
            <p:ph type="title"/>
          </p:nvPr>
        </p:nvSpPr>
        <p:spPr/>
        <p:txBody>
          <a:bodyPr>
            <a:noAutofit/>
          </a:bodyPr>
          <a:lstStyle/>
          <a:p>
            <a:pPr algn="ctr"/>
            <a:r>
              <a:rPr lang="en-GB" sz="9600" b="1" dirty="0"/>
              <a:t>Northern Ireland</a:t>
            </a:r>
          </a:p>
        </p:txBody>
      </p:sp>
      <p:pic>
        <p:nvPicPr>
          <p:cNvPr id="4" name="Content Placeholder 3">
            <a:extLst>
              <a:ext uri="{FF2B5EF4-FFF2-40B4-BE49-F238E27FC236}">
                <a16:creationId xmlns:a16="http://schemas.microsoft.com/office/drawing/2014/main" id="{91F3CE0D-D8E9-4BC4-99A1-55F1F8F29989}"/>
              </a:ext>
            </a:extLst>
          </p:cNvPr>
          <p:cNvPicPr>
            <a:picLocks noGrp="1" noChangeAspect="1"/>
          </p:cNvPicPr>
          <p:nvPr>
            <p:ph idx="1"/>
          </p:nvPr>
        </p:nvPicPr>
        <p:blipFill>
          <a:blip r:embed="rId2"/>
          <a:stretch>
            <a:fillRect/>
          </a:stretch>
        </p:blipFill>
        <p:spPr>
          <a:xfrm>
            <a:off x="1113182" y="1825624"/>
            <a:ext cx="10045147" cy="4705155"/>
          </a:xfrm>
          <a:prstGeom prst="rect">
            <a:avLst/>
          </a:prstGeom>
        </p:spPr>
      </p:pic>
    </p:spTree>
    <p:extLst>
      <p:ext uri="{BB962C8B-B14F-4D97-AF65-F5344CB8AC3E}">
        <p14:creationId xmlns:p14="http://schemas.microsoft.com/office/powerpoint/2010/main" val="277352086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5E3A3-8D73-4BE7-BF5D-39A560406276}"/>
              </a:ext>
            </a:extLst>
          </p:cNvPr>
          <p:cNvSpPr>
            <a:spLocks noGrp="1"/>
          </p:cNvSpPr>
          <p:nvPr>
            <p:ph type="ctrTitle"/>
          </p:nvPr>
        </p:nvSpPr>
        <p:spPr/>
        <p:txBody>
          <a:bodyPr/>
          <a:lstStyle/>
          <a:p>
            <a:r>
              <a:rPr lang="en-GB" b="1" u="sng" dirty="0"/>
              <a:t>Northern  Ireland</a:t>
            </a:r>
          </a:p>
        </p:txBody>
      </p:sp>
      <p:sp>
        <p:nvSpPr>
          <p:cNvPr id="3" name="Subtitle 2">
            <a:extLst>
              <a:ext uri="{FF2B5EF4-FFF2-40B4-BE49-F238E27FC236}">
                <a16:creationId xmlns:a16="http://schemas.microsoft.com/office/drawing/2014/main" id="{7D2D8A11-C762-4CB5-A026-49733E71A2D5}"/>
              </a:ext>
            </a:extLst>
          </p:cNvPr>
          <p:cNvSpPr>
            <a:spLocks noGrp="1"/>
          </p:cNvSpPr>
          <p:nvPr>
            <p:ph type="subTitle" idx="1"/>
          </p:nvPr>
        </p:nvSpPr>
        <p:spPr/>
        <p:txBody>
          <a:bodyPr/>
          <a:lstStyle/>
          <a:p>
            <a:r>
              <a:rPr lang="en-GB" dirty="0"/>
              <a:t>Has a population of 1,897,893 (2019 census)</a:t>
            </a:r>
          </a:p>
        </p:txBody>
      </p:sp>
    </p:spTree>
    <p:extLst>
      <p:ext uri="{BB962C8B-B14F-4D97-AF65-F5344CB8AC3E}">
        <p14:creationId xmlns:p14="http://schemas.microsoft.com/office/powerpoint/2010/main" val="110557212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20B6D-0199-4BCC-89FC-0F0C5813D124}"/>
              </a:ext>
            </a:extLst>
          </p:cNvPr>
          <p:cNvSpPr>
            <a:spLocks noGrp="1"/>
          </p:cNvSpPr>
          <p:nvPr>
            <p:ph type="title"/>
          </p:nvPr>
        </p:nvSpPr>
        <p:spPr/>
        <p:txBody>
          <a:bodyPr/>
          <a:lstStyle/>
          <a:p>
            <a:pPr algn="ctr"/>
            <a:r>
              <a:rPr lang="en-GB" b="1" u="sng" dirty="0"/>
              <a:t>County Down </a:t>
            </a:r>
          </a:p>
        </p:txBody>
      </p:sp>
      <p:pic>
        <p:nvPicPr>
          <p:cNvPr id="5" name="Picture Placeholder 4">
            <a:extLst>
              <a:ext uri="{FF2B5EF4-FFF2-40B4-BE49-F238E27FC236}">
                <a16:creationId xmlns:a16="http://schemas.microsoft.com/office/drawing/2014/main" id="{FFE8642C-4802-45F0-A810-BA3CD9BE5D66}"/>
              </a:ext>
            </a:extLst>
          </p:cNvPr>
          <p:cNvPicPr>
            <a:picLocks noGrp="1" noChangeAspect="1"/>
          </p:cNvPicPr>
          <p:nvPr>
            <p:ph type="pic" idx="1"/>
          </p:nvPr>
        </p:nvPicPr>
        <p:blipFill>
          <a:blip r:embed="rId2"/>
          <a:srcRect l="9795" r="9795"/>
          <a:stretch>
            <a:fillRect/>
          </a:stretch>
        </p:blipFill>
        <p:spPr>
          <a:prstGeom prst="rect">
            <a:avLst/>
          </a:prstGeom>
        </p:spPr>
      </p:pic>
      <p:sp>
        <p:nvSpPr>
          <p:cNvPr id="4" name="Text Placeholder 3">
            <a:extLst>
              <a:ext uri="{FF2B5EF4-FFF2-40B4-BE49-F238E27FC236}">
                <a16:creationId xmlns:a16="http://schemas.microsoft.com/office/drawing/2014/main" id="{2B383273-B0B5-4F71-8AC6-3652BAC4C1CD}"/>
              </a:ext>
            </a:extLst>
          </p:cNvPr>
          <p:cNvSpPr>
            <a:spLocks noGrp="1"/>
          </p:cNvSpPr>
          <p:nvPr>
            <p:ph type="body" sz="half" idx="2"/>
          </p:nvPr>
        </p:nvSpPr>
        <p:spPr/>
        <p:txBody>
          <a:bodyPr>
            <a:normAutofit lnSpcReduction="10000"/>
          </a:bodyPr>
          <a:lstStyle/>
          <a:p>
            <a:r>
              <a:rPr lang="en-GB" sz="1800" dirty="0"/>
              <a:t>County Down is one of the six counties of Northern Ireland. It is in the North East of the island of Ireland.</a:t>
            </a:r>
          </a:p>
          <a:p>
            <a:r>
              <a:rPr lang="en-GB" sz="1800" dirty="0"/>
              <a:t>County Down includes Belfast and Lisburn cities, Bangor and Newry are some of the other large towns in the county.</a:t>
            </a:r>
          </a:p>
          <a:p>
            <a:r>
              <a:rPr lang="en-GB" sz="1800" dirty="0"/>
              <a:t>Based on the census conducted in 2001, it was reported that most people who lived in County Down, had a Protestant background.  </a:t>
            </a:r>
            <a:r>
              <a:rPr lang="en-GB" sz="1800"/>
              <a:t>Catholicism </a:t>
            </a:r>
            <a:r>
              <a:rPr lang="en-GB" sz="1800" dirty="0"/>
              <a:t>dominated in, South Down.</a:t>
            </a:r>
          </a:p>
          <a:p>
            <a:r>
              <a:rPr lang="en-GB" sz="1800" dirty="0"/>
              <a:t>There are several rivers in County Down, these include River </a:t>
            </a:r>
            <a:r>
              <a:rPr lang="en-GB" sz="1800" dirty="0" err="1"/>
              <a:t>Quoile</a:t>
            </a:r>
            <a:r>
              <a:rPr lang="en-GB" sz="1800" dirty="0"/>
              <a:t>, </a:t>
            </a:r>
            <a:r>
              <a:rPr lang="en-GB" sz="1800" dirty="0" err="1"/>
              <a:t>Clanrye</a:t>
            </a:r>
            <a:r>
              <a:rPr lang="en-GB" sz="1800" dirty="0"/>
              <a:t>, Bann and Lagan.</a:t>
            </a:r>
          </a:p>
          <a:p>
            <a:endParaRPr lang="en-GB" dirty="0"/>
          </a:p>
        </p:txBody>
      </p:sp>
    </p:spTree>
    <p:extLst>
      <p:ext uri="{BB962C8B-B14F-4D97-AF65-F5344CB8AC3E}">
        <p14:creationId xmlns:p14="http://schemas.microsoft.com/office/powerpoint/2010/main" val="39672328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2E865-C2DF-4F8D-8C91-EC82AAAAAF92}"/>
              </a:ext>
            </a:extLst>
          </p:cNvPr>
          <p:cNvSpPr>
            <a:spLocks noGrp="1"/>
          </p:cNvSpPr>
          <p:nvPr>
            <p:ph type="title"/>
          </p:nvPr>
        </p:nvSpPr>
        <p:spPr/>
        <p:txBody>
          <a:bodyPr/>
          <a:lstStyle/>
          <a:p>
            <a:pPr algn="ctr"/>
            <a:r>
              <a:rPr lang="en-GB" b="1" u="sng" dirty="0"/>
              <a:t>County Fermanagh</a:t>
            </a:r>
          </a:p>
        </p:txBody>
      </p:sp>
      <p:pic>
        <p:nvPicPr>
          <p:cNvPr id="5" name="Picture Placeholder 4">
            <a:extLst>
              <a:ext uri="{FF2B5EF4-FFF2-40B4-BE49-F238E27FC236}">
                <a16:creationId xmlns:a16="http://schemas.microsoft.com/office/drawing/2014/main" id="{A65FF19A-942D-4F59-BF18-96542F18B624}"/>
              </a:ext>
            </a:extLst>
          </p:cNvPr>
          <p:cNvPicPr>
            <a:picLocks noGrp="1" noChangeAspect="1"/>
          </p:cNvPicPr>
          <p:nvPr>
            <p:ph type="pic"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5183188" y="1449306"/>
            <a:ext cx="6172200" cy="4131803"/>
          </a:xfrm>
          <a:prstGeom prst="rect">
            <a:avLst/>
          </a:prstGeom>
        </p:spPr>
      </p:pic>
      <p:sp>
        <p:nvSpPr>
          <p:cNvPr id="4" name="Text Placeholder 3">
            <a:extLst>
              <a:ext uri="{FF2B5EF4-FFF2-40B4-BE49-F238E27FC236}">
                <a16:creationId xmlns:a16="http://schemas.microsoft.com/office/drawing/2014/main" id="{7A7C1DBB-D0B9-4280-B40B-BECA8DA3EB35}"/>
              </a:ext>
            </a:extLst>
          </p:cNvPr>
          <p:cNvSpPr>
            <a:spLocks noGrp="1"/>
          </p:cNvSpPr>
          <p:nvPr>
            <p:ph type="body" sz="half" idx="2"/>
          </p:nvPr>
        </p:nvSpPr>
        <p:spPr/>
        <p:txBody>
          <a:bodyPr/>
          <a:lstStyle/>
          <a:p>
            <a:r>
              <a:rPr lang="en-GB" sz="1800" dirty="0"/>
              <a:t>The county covers an area of 1961 km2.</a:t>
            </a:r>
          </a:p>
          <a:p>
            <a:r>
              <a:rPr lang="en-GB" sz="1800" dirty="0"/>
              <a:t>The county has a population of 62,527 (2012 census).</a:t>
            </a:r>
          </a:p>
          <a:p>
            <a:r>
              <a:rPr lang="en-GB" sz="1800" dirty="0"/>
              <a:t>The majority of its population has a Catholic background.</a:t>
            </a:r>
          </a:p>
          <a:p>
            <a:r>
              <a:rPr lang="en-GB" sz="1800" dirty="0"/>
              <a:t>Its nicknames are the Maguire county or the Lakeland county.</a:t>
            </a:r>
          </a:p>
          <a:p>
            <a:r>
              <a:rPr lang="en-GB" sz="1800" dirty="0"/>
              <a:t>Fermanagh is famous for, its lakes, particularly Lough Erne and waterways.</a:t>
            </a:r>
          </a:p>
          <a:p>
            <a:r>
              <a:rPr lang="en-GB" sz="1800" dirty="0"/>
              <a:t>Farming and Tourism, are the two major economic activities in this rural county.</a:t>
            </a:r>
          </a:p>
          <a:p>
            <a:endParaRPr lang="en-GB" dirty="0"/>
          </a:p>
        </p:txBody>
      </p:sp>
    </p:spTree>
    <p:extLst>
      <p:ext uri="{BB962C8B-B14F-4D97-AF65-F5344CB8AC3E}">
        <p14:creationId xmlns:p14="http://schemas.microsoft.com/office/powerpoint/2010/main" val="238173757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40BA8-D351-49D7-AD65-6836F7D36DE6}"/>
              </a:ext>
            </a:extLst>
          </p:cNvPr>
          <p:cNvSpPr>
            <a:spLocks noGrp="1"/>
          </p:cNvSpPr>
          <p:nvPr>
            <p:ph type="title"/>
          </p:nvPr>
        </p:nvSpPr>
        <p:spPr>
          <a:xfrm>
            <a:off x="827976" y="457200"/>
            <a:ext cx="3932237" cy="1600200"/>
          </a:xfrm>
        </p:spPr>
        <p:txBody>
          <a:bodyPr/>
          <a:lstStyle/>
          <a:p>
            <a:r>
              <a:rPr lang="en-GB" b="1" u="sng" dirty="0"/>
              <a:t>County Londonderry</a:t>
            </a:r>
          </a:p>
        </p:txBody>
      </p:sp>
      <p:sp>
        <p:nvSpPr>
          <p:cNvPr id="4" name="Text Placeholder 3">
            <a:extLst>
              <a:ext uri="{FF2B5EF4-FFF2-40B4-BE49-F238E27FC236}">
                <a16:creationId xmlns:a16="http://schemas.microsoft.com/office/drawing/2014/main" id="{71B18AD7-B87B-4DAC-958F-48051217C7AF}"/>
              </a:ext>
            </a:extLst>
          </p:cNvPr>
          <p:cNvSpPr>
            <a:spLocks noGrp="1"/>
          </p:cNvSpPr>
          <p:nvPr>
            <p:ph type="body" sz="half" idx="2"/>
          </p:nvPr>
        </p:nvSpPr>
        <p:spPr/>
        <p:txBody>
          <a:bodyPr>
            <a:normAutofit/>
          </a:bodyPr>
          <a:lstStyle/>
          <a:p>
            <a:r>
              <a:rPr lang="en-GB" sz="2400" dirty="0"/>
              <a:t>Londonderry is also known as County Derry, it is one of the six counties of Northern Ireland.  It was one of the counties in the kingdom of Ireland from 1613 and then of the United Kingdom after the acts of Union in 1800.  County Londonderry is home to some of the world’s most scenic coastline.</a:t>
            </a:r>
          </a:p>
        </p:txBody>
      </p:sp>
      <p:pic>
        <p:nvPicPr>
          <p:cNvPr id="5" name="Picture 4">
            <a:extLst>
              <a:ext uri="{FF2B5EF4-FFF2-40B4-BE49-F238E27FC236}">
                <a16:creationId xmlns:a16="http://schemas.microsoft.com/office/drawing/2014/main" id="{8B1CBD19-A7E7-43EF-B028-5CB698779AD7}"/>
              </a:ext>
            </a:extLst>
          </p:cNvPr>
          <p:cNvPicPr>
            <a:picLocks noChangeAspect="1"/>
          </p:cNvPicPr>
          <p:nvPr/>
        </p:nvPicPr>
        <p:blipFill>
          <a:blip r:embed="rId2"/>
          <a:stretch>
            <a:fillRect/>
          </a:stretch>
        </p:blipFill>
        <p:spPr>
          <a:xfrm>
            <a:off x="5191824" y="1630016"/>
            <a:ext cx="6172200" cy="3882887"/>
          </a:xfrm>
          <a:prstGeom prst="rect">
            <a:avLst/>
          </a:prstGeom>
        </p:spPr>
      </p:pic>
    </p:spTree>
    <p:extLst>
      <p:ext uri="{BB962C8B-B14F-4D97-AF65-F5344CB8AC3E}">
        <p14:creationId xmlns:p14="http://schemas.microsoft.com/office/powerpoint/2010/main" val="172007628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4BF86-496C-41CC-9507-F2B26FB68AD3}"/>
              </a:ext>
            </a:extLst>
          </p:cNvPr>
          <p:cNvSpPr>
            <a:spLocks noGrp="1"/>
          </p:cNvSpPr>
          <p:nvPr>
            <p:ph type="title"/>
          </p:nvPr>
        </p:nvSpPr>
        <p:spPr/>
        <p:txBody>
          <a:bodyPr/>
          <a:lstStyle/>
          <a:p>
            <a:pPr algn="ctr"/>
            <a:r>
              <a:rPr lang="en-GB" b="1" u="sng" dirty="0"/>
              <a:t>County Tyrone</a:t>
            </a:r>
          </a:p>
        </p:txBody>
      </p:sp>
      <p:pic>
        <p:nvPicPr>
          <p:cNvPr id="5" name="Picture Placeholder 4">
            <a:extLst>
              <a:ext uri="{FF2B5EF4-FFF2-40B4-BE49-F238E27FC236}">
                <a16:creationId xmlns:a16="http://schemas.microsoft.com/office/drawing/2014/main" id="{9FB41F6E-5C7B-4A6F-B01B-F54199A5BD04}"/>
              </a:ext>
            </a:extLst>
          </p:cNvPr>
          <p:cNvPicPr>
            <a:picLocks noGrp="1" noChangeAspect="1"/>
          </p:cNvPicPr>
          <p:nvPr>
            <p:ph type="pic" idx="1"/>
          </p:nvPr>
        </p:nvPicPr>
        <p:blipFill>
          <a:blip r:embed="rId2"/>
          <a:srcRect l="24671" r="24671"/>
          <a:stretch>
            <a:fillRect/>
          </a:stretch>
        </p:blipFill>
        <p:spPr>
          <a:prstGeom prst="rect">
            <a:avLst/>
          </a:prstGeom>
        </p:spPr>
      </p:pic>
      <p:sp>
        <p:nvSpPr>
          <p:cNvPr id="4" name="Text Placeholder 3">
            <a:extLst>
              <a:ext uri="{FF2B5EF4-FFF2-40B4-BE49-F238E27FC236}">
                <a16:creationId xmlns:a16="http://schemas.microsoft.com/office/drawing/2014/main" id="{81F11DDA-31BE-48D6-A82B-514C2C4D5F3A}"/>
              </a:ext>
            </a:extLst>
          </p:cNvPr>
          <p:cNvSpPr>
            <a:spLocks noGrp="1"/>
          </p:cNvSpPr>
          <p:nvPr>
            <p:ph type="body" sz="half" idx="2"/>
          </p:nvPr>
        </p:nvSpPr>
        <p:spPr/>
        <p:txBody>
          <a:bodyPr>
            <a:normAutofit/>
          </a:bodyPr>
          <a:lstStyle/>
          <a:p>
            <a:r>
              <a:rPr lang="en-GB" sz="2400" dirty="0"/>
              <a:t>County Tyrone is no longer used as an administrative division for the local government but remains a strong identity in local identity.  The county has an area of 3,155 km2, making Tyrone the largest county in Northern Ireland.</a:t>
            </a:r>
          </a:p>
        </p:txBody>
      </p:sp>
    </p:spTree>
    <p:extLst>
      <p:ext uri="{BB962C8B-B14F-4D97-AF65-F5344CB8AC3E}">
        <p14:creationId xmlns:p14="http://schemas.microsoft.com/office/powerpoint/2010/main" val="410352605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A6D47-B51B-47F3-BF58-26E2C354446F}"/>
              </a:ext>
            </a:extLst>
          </p:cNvPr>
          <p:cNvSpPr>
            <a:spLocks noGrp="1"/>
          </p:cNvSpPr>
          <p:nvPr>
            <p:ph type="title"/>
          </p:nvPr>
        </p:nvSpPr>
        <p:spPr/>
        <p:txBody>
          <a:bodyPr/>
          <a:lstStyle/>
          <a:p>
            <a:pPr algn="ctr"/>
            <a:r>
              <a:rPr lang="en-GB" b="1" u="sng" dirty="0"/>
              <a:t>County Antrim</a:t>
            </a:r>
          </a:p>
        </p:txBody>
      </p:sp>
      <p:sp>
        <p:nvSpPr>
          <p:cNvPr id="3" name="Picture Placeholder 2">
            <a:extLst>
              <a:ext uri="{FF2B5EF4-FFF2-40B4-BE49-F238E27FC236}">
                <a16:creationId xmlns:a16="http://schemas.microsoft.com/office/drawing/2014/main" id="{A70843E2-70FF-4251-B742-2A188DE36334}"/>
              </a:ext>
            </a:extLst>
          </p:cNvPr>
          <p:cNvSpPr>
            <a:spLocks noGrp="1"/>
          </p:cNvSpPr>
          <p:nvPr>
            <p:ph type="pic" idx="1"/>
          </p:nvPr>
        </p:nvSpPr>
        <p:spPr/>
      </p:sp>
      <p:sp>
        <p:nvSpPr>
          <p:cNvPr id="4" name="Text Placeholder 3">
            <a:extLst>
              <a:ext uri="{FF2B5EF4-FFF2-40B4-BE49-F238E27FC236}">
                <a16:creationId xmlns:a16="http://schemas.microsoft.com/office/drawing/2014/main" id="{87ADCB1E-3477-4B5E-94AF-EB9CDB2A2D8E}"/>
              </a:ext>
            </a:extLst>
          </p:cNvPr>
          <p:cNvSpPr>
            <a:spLocks noGrp="1"/>
          </p:cNvSpPr>
          <p:nvPr>
            <p:ph type="body" sz="half" idx="2"/>
          </p:nvPr>
        </p:nvSpPr>
        <p:spPr/>
        <p:txBody>
          <a:bodyPr>
            <a:normAutofit/>
          </a:bodyPr>
          <a:lstStyle/>
          <a:p>
            <a:endParaRPr lang="en-GB" sz="2400" dirty="0"/>
          </a:p>
          <a:p>
            <a:r>
              <a:rPr lang="en-GB" sz="2400" dirty="0"/>
              <a:t>County Antrim is known for its great scenery and Portrush too. Main tourist attractions in County Antrim include the Old Bushmills Distillery, The Giants Causeway and Carrick-a-Rede Rope bridge. Co. Antrim’s Nickname is the Saffron county.</a:t>
            </a:r>
          </a:p>
        </p:txBody>
      </p:sp>
      <p:pic>
        <p:nvPicPr>
          <p:cNvPr id="5" name="Picture 4">
            <a:extLst>
              <a:ext uri="{FF2B5EF4-FFF2-40B4-BE49-F238E27FC236}">
                <a16:creationId xmlns:a16="http://schemas.microsoft.com/office/drawing/2014/main" id="{D6C5DF85-34E1-40A0-A701-829E60DD1EA3}"/>
              </a:ext>
            </a:extLst>
          </p:cNvPr>
          <p:cNvPicPr>
            <a:picLocks noChangeAspect="1"/>
          </p:cNvPicPr>
          <p:nvPr/>
        </p:nvPicPr>
        <p:blipFill>
          <a:blip r:embed="rId2"/>
          <a:stretch>
            <a:fillRect/>
          </a:stretch>
        </p:blipFill>
        <p:spPr>
          <a:xfrm>
            <a:off x="5116394" y="996950"/>
            <a:ext cx="6318715" cy="4864100"/>
          </a:xfrm>
          <a:prstGeom prst="rect">
            <a:avLst/>
          </a:prstGeom>
        </p:spPr>
      </p:pic>
    </p:spTree>
    <p:extLst>
      <p:ext uri="{BB962C8B-B14F-4D97-AF65-F5344CB8AC3E}">
        <p14:creationId xmlns:p14="http://schemas.microsoft.com/office/powerpoint/2010/main" val="294921701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6E92B-D896-4160-B5EE-B101A95190BF}"/>
              </a:ext>
            </a:extLst>
          </p:cNvPr>
          <p:cNvSpPr>
            <a:spLocks noGrp="1"/>
          </p:cNvSpPr>
          <p:nvPr>
            <p:ph type="title"/>
          </p:nvPr>
        </p:nvSpPr>
        <p:spPr/>
        <p:txBody>
          <a:bodyPr/>
          <a:lstStyle/>
          <a:p>
            <a:pPr algn="ctr"/>
            <a:r>
              <a:rPr lang="en-GB" b="1" u="sng" dirty="0"/>
              <a:t>County Armagh</a:t>
            </a:r>
          </a:p>
        </p:txBody>
      </p:sp>
      <p:sp>
        <p:nvSpPr>
          <p:cNvPr id="3" name="Picture Placeholder 2">
            <a:extLst>
              <a:ext uri="{FF2B5EF4-FFF2-40B4-BE49-F238E27FC236}">
                <a16:creationId xmlns:a16="http://schemas.microsoft.com/office/drawing/2014/main" id="{23B9DB2B-56D9-4779-87FC-462450766349}"/>
              </a:ext>
            </a:extLst>
          </p:cNvPr>
          <p:cNvSpPr>
            <a:spLocks noGrp="1"/>
          </p:cNvSpPr>
          <p:nvPr>
            <p:ph type="pic" idx="1"/>
          </p:nvPr>
        </p:nvSpPr>
        <p:spPr>
          <a:xfrm>
            <a:off x="5492678" y="654978"/>
            <a:ext cx="6172200" cy="4873625"/>
          </a:xfrm>
        </p:spPr>
      </p:sp>
      <p:sp>
        <p:nvSpPr>
          <p:cNvPr id="4" name="Text Placeholder 3">
            <a:extLst>
              <a:ext uri="{FF2B5EF4-FFF2-40B4-BE49-F238E27FC236}">
                <a16:creationId xmlns:a16="http://schemas.microsoft.com/office/drawing/2014/main" id="{F97E411D-2634-438F-B856-1C947C65A4DB}"/>
              </a:ext>
            </a:extLst>
          </p:cNvPr>
          <p:cNvSpPr>
            <a:spLocks noGrp="1"/>
          </p:cNvSpPr>
          <p:nvPr>
            <p:ph type="body" sz="half" idx="2"/>
          </p:nvPr>
        </p:nvSpPr>
        <p:spPr/>
        <p:txBody>
          <a:bodyPr>
            <a:normAutofit lnSpcReduction="10000"/>
          </a:bodyPr>
          <a:lstStyle/>
          <a:p>
            <a:r>
              <a:rPr lang="en-GB" sz="2400" dirty="0"/>
              <a:t>Armagh is known as the Orchard county because of the number of orchards there.  The smallest county of Northern Ireland is in fact Armagh at 1,254km2.  Armagh city was the capital of Ulster in the earlier times. West of Armagh town is Navan Hill Fort, from were Ulster Kings ruled for a millennium.</a:t>
            </a:r>
          </a:p>
        </p:txBody>
      </p:sp>
      <p:pic>
        <p:nvPicPr>
          <p:cNvPr id="5" name="Picture 4">
            <a:extLst>
              <a:ext uri="{FF2B5EF4-FFF2-40B4-BE49-F238E27FC236}">
                <a16:creationId xmlns:a16="http://schemas.microsoft.com/office/drawing/2014/main" id="{F7F12234-503A-4DBE-8ECA-3D7D67047566}"/>
              </a:ext>
            </a:extLst>
          </p:cNvPr>
          <p:cNvPicPr>
            <a:picLocks noChangeAspect="1"/>
          </p:cNvPicPr>
          <p:nvPr/>
        </p:nvPicPr>
        <p:blipFill>
          <a:blip r:embed="rId2"/>
          <a:stretch>
            <a:fillRect/>
          </a:stretch>
        </p:blipFill>
        <p:spPr>
          <a:xfrm>
            <a:off x="5492679" y="654979"/>
            <a:ext cx="6172200" cy="4873624"/>
          </a:xfrm>
          <a:prstGeom prst="rect">
            <a:avLst/>
          </a:prstGeom>
        </p:spPr>
      </p:pic>
    </p:spTree>
    <p:extLst>
      <p:ext uri="{BB962C8B-B14F-4D97-AF65-F5344CB8AC3E}">
        <p14:creationId xmlns:p14="http://schemas.microsoft.com/office/powerpoint/2010/main" val="23060420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F8EB1-87B9-409F-BB1A-BB0BDEF3339F}"/>
              </a:ext>
            </a:extLst>
          </p:cNvPr>
          <p:cNvSpPr>
            <a:spLocks noGrp="1"/>
          </p:cNvSpPr>
          <p:nvPr>
            <p:ph type="title"/>
          </p:nvPr>
        </p:nvSpPr>
        <p:spPr/>
        <p:txBody>
          <a:bodyPr>
            <a:normAutofit/>
          </a:bodyPr>
          <a:lstStyle/>
          <a:p>
            <a:pPr algn="ctr"/>
            <a:r>
              <a:rPr lang="en-GB" sz="9600" b="1" dirty="0"/>
              <a:t>The area of Northern Ireland is</a:t>
            </a:r>
          </a:p>
        </p:txBody>
      </p:sp>
      <p:sp>
        <p:nvSpPr>
          <p:cNvPr id="3" name="Text Placeholder 2">
            <a:extLst>
              <a:ext uri="{FF2B5EF4-FFF2-40B4-BE49-F238E27FC236}">
                <a16:creationId xmlns:a16="http://schemas.microsoft.com/office/drawing/2014/main" id="{1DD9F0B7-14DE-4697-86A6-2832AE5CBF47}"/>
              </a:ext>
            </a:extLst>
          </p:cNvPr>
          <p:cNvSpPr>
            <a:spLocks noGrp="1"/>
          </p:cNvSpPr>
          <p:nvPr>
            <p:ph type="body" idx="1"/>
          </p:nvPr>
        </p:nvSpPr>
        <p:spPr/>
        <p:txBody>
          <a:bodyPr>
            <a:normAutofit/>
          </a:bodyPr>
          <a:lstStyle/>
          <a:p>
            <a:pPr algn="ctr"/>
            <a:r>
              <a:rPr lang="en-GB" sz="7200" dirty="0">
                <a:solidFill>
                  <a:schemeClr val="tx1">
                    <a:lumMod val="95000"/>
                    <a:lumOff val="5000"/>
                  </a:schemeClr>
                </a:solidFill>
              </a:rPr>
              <a:t>14,130 km2</a:t>
            </a:r>
          </a:p>
        </p:txBody>
      </p:sp>
    </p:spTree>
    <p:extLst>
      <p:ext uri="{BB962C8B-B14F-4D97-AF65-F5344CB8AC3E}">
        <p14:creationId xmlns:p14="http://schemas.microsoft.com/office/powerpoint/2010/main" val="176936095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67F7-2540-4174-B484-96D67C184F9D}"/>
              </a:ext>
            </a:extLst>
          </p:cNvPr>
          <p:cNvSpPr>
            <a:spLocks noGrp="1"/>
          </p:cNvSpPr>
          <p:nvPr>
            <p:ph type="title"/>
          </p:nvPr>
        </p:nvSpPr>
        <p:spPr/>
        <p:txBody>
          <a:bodyPr/>
          <a:lstStyle/>
          <a:p>
            <a:endParaRPr lang="en-GB"/>
          </a:p>
        </p:txBody>
      </p:sp>
      <p:sp>
        <p:nvSpPr>
          <p:cNvPr id="3" name="Picture Placeholder 2">
            <a:extLst>
              <a:ext uri="{FF2B5EF4-FFF2-40B4-BE49-F238E27FC236}">
                <a16:creationId xmlns:a16="http://schemas.microsoft.com/office/drawing/2014/main" id="{2078AD78-9932-489F-AD44-B796E04D97DF}"/>
              </a:ext>
            </a:extLst>
          </p:cNvPr>
          <p:cNvSpPr>
            <a:spLocks noGrp="1"/>
          </p:cNvSpPr>
          <p:nvPr>
            <p:ph type="pic" idx="1"/>
          </p:nvPr>
        </p:nvSpPr>
        <p:spPr/>
      </p:sp>
      <p:pic>
        <p:nvPicPr>
          <p:cNvPr id="5" name="Picture 4">
            <a:extLst>
              <a:ext uri="{FF2B5EF4-FFF2-40B4-BE49-F238E27FC236}">
                <a16:creationId xmlns:a16="http://schemas.microsoft.com/office/drawing/2014/main" id="{93721AF1-0312-47B3-9F93-CBB62D81F2E4}"/>
              </a:ext>
            </a:extLst>
          </p:cNvPr>
          <p:cNvPicPr>
            <a:picLocks noChangeAspect="1"/>
          </p:cNvPicPr>
          <p:nvPr/>
        </p:nvPicPr>
        <p:blipFill>
          <a:blip r:embed="rId2"/>
          <a:stretch>
            <a:fillRect/>
          </a:stretch>
        </p:blipFill>
        <p:spPr>
          <a:xfrm>
            <a:off x="0" y="-477079"/>
            <a:ext cx="12390783" cy="7566991"/>
          </a:xfrm>
          <a:prstGeom prst="rect">
            <a:avLst/>
          </a:prstGeom>
        </p:spPr>
      </p:pic>
      <p:sp>
        <p:nvSpPr>
          <p:cNvPr id="4" name="Text Placeholder 3">
            <a:extLst>
              <a:ext uri="{FF2B5EF4-FFF2-40B4-BE49-F238E27FC236}">
                <a16:creationId xmlns:a16="http://schemas.microsoft.com/office/drawing/2014/main" id="{0B4A068F-2358-43BE-8BAF-16011A00B7BE}"/>
              </a:ext>
            </a:extLst>
          </p:cNvPr>
          <p:cNvSpPr>
            <a:spLocks noGrp="1"/>
          </p:cNvSpPr>
          <p:nvPr>
            <p:ph type="body" sz="half" idx="2"/>
          </p:nvPr>
        </p:nvSpPr>
        <p:spPr>
          <a:xfrm rot="20247299">
            <a:off x="839788" y="2057400"/>
            <a:ext cx="3932237" cy="3811588"/>
          </a:xfrm>
        </p:spPr>
        <p:txBody>
          <a:bodyPr/>
          <a:lstStyle/>
          <a:p>
            <a:endParaRPr lang="en-GB" dirty="0"/>
          </a:p>
        </p:txBody>
      </p:sp>
    </p:spTree>
    <p:extLst>
      <p:ext uri="{BB962C8B-B14F-4D97-AF65-F5344CB8AC3E}">
        <p14:creationId xmlns:p14="http://schemas.microsoft.com/office/powerpoint/2010/main" val="407219643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0C2CF-3BB1-4A64-86FA-C965AEC4A28C}"/>
              </a:ext>
            </a:extLst>
          </p:cNvPr>
          <p:cNvSpPr>
            <a:spLocks noGrp="1"/>
          </p:cNvSpPr>
          <p:nvPr>
            <p:ph type="title"/>
          </p:nvPr>
        </p:nvSpPr>
        <p:spPr/>
        <p:txBody>
          <a:bodyPr>
            <a:normAutofit fontScale="90000"/>
          </a:bodyPr>
          <a:lstStyle/>
          <a:p>
            <a:pPr algn="ctr"/>
            <a:r>
              <a:rPr lang="en-GB" sz="5400" b="1" u="sng" dirty="0"/>
              <a:t>Northern Ireland weather</a:t>
            </a:r>
          </a:p>
        </p:txBody>
      </p:sp>
      <p:pic>
        <p:nvPicPr>
          <p:cNvPr id="5" name="Picture Placeholder 4">
            <a:extLst>
              <a:ext uri="{FF2B5EF4-FFF2-40B4-BE49-F238E27FC236}">
                <a16:creationId xmlns:a16="http://schemas.microsoft.com/office/drawing/2014/main" id="{07BC68A7-328D-4860-A0C3-CC4CD8F27DC7}"/>
              </a:ext>
            </a:extLst>
          </p:cNvPr>
          <p:cNvPicPr>
            <a:picLocks noGrp="1" noChangeAspect="1"/>
          </p:cNvPicPr>
          <p:nvPr>
            <p:ph type="pic" idx="1"/>
          </p:nvPr>
        </p:nvPicPr>
        <p:blipFill>
          <a:blip r:embed="rId2"/>
          <a:srcRect l="14421" r="14421"/>
          <a:stretch>
            <a:fillRect/>
          </a:stretch>
        </p:blipFill>
        <p:spPr>
          <a:prstGeom prst="rect">
            <a:avLst/>
          </a:prstGeom>
        </p:spPr>
      </p:pic>
      <p:sp>
        <p:nvSpPr>
          <p:cNvPr id="4" name="Text Placeholder 3">
            <a:extLst>
              <a:ext uri="{FF2B5EF4-FFF2-40B4-BE49-F238E27FC236}">
                <a16:creationId xmlns:a16="http://schemas.microsoft.com/office/drawing/2014/main" id="{210FE146-7DFA-430D-A384-0766DA9D7F8C}"/>
              </a:ext>
            </a:extLst>
          </p:cNvPr>
          <p:cNvSpPr>
            <a:spLocks noGrp="1"/>
          </p:cNvSpPr>
          <p:nvPr>
            <p:ph type="body" sz="half" idx="2"/>
          </p:nvPr>
        </p:nvSpPr>
        <p:spPr/>
        <p:txBody>
          <a:bodyPr>
            <a:normAutofit fontScale="92500" lnSpcReduction="10000"/>
          </a:bodyPr>
          <a:lstStyle/>
          <a:p>
            <a:r>
              <a:rPr lang="en-GB" sz="4000" dirty="0"/>
              <a:t>NI weather can be summed up as unpredictable many would describe it as being mild, moist and changeable with abundant rainfall.</a:t>
            </a:r>
          </a:p>
        </p:txBody>
      </p:sp>
    </p:spTree>
    <p:extLst>
      <p:ext uri="{BB962C8B-B14F-4D97-AF65-F5344CB8AC3E}">
        <p14:creationId xmlns:p14="http://schemas.microsoft.com/office/powerpoint/2010/main" val="306654855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0D335-67D0-4982-91C8-821BC927B706}"/>
              </a:ext>
            </a:extLst>
          </p:cNvPr>
          <p:cNvSpPr>
            <a:spLocks noGrp="1"/>
          </p:cNvSpPr>
          <p:nvPr>
            <p:ph type="title"/>
          </p:nvPr>
        </p:nvSpPr>
        <p:spPr/>
        <p:txBody>
          <a:bodyPr/>
          <a:lstStyle/>
          <a:p>
            <a:r>
              <a:rPr lang="en-GB" b="1" u="sng" dirty="0"/>
              <a:t>Northern Irish Foods</a:t>
            </a:r>
          </a:p>
        </p:txBody>
      </p:sp>
      <p:pic>
        <p:nvPicPr>
          <p:cNvPr id="5" name="Picture Placeholder 4">
            <a:extLst>
              <a:ext uri="{FF2B5EF4-FFF2-40B4-BE49-F238E27FC236}">
                <a16:creationId xmlns:a16="http://schemas.microsoft.com/office/drawing/2014/main" id="{529B21BE-27E2-4D78-9ADA-3753411A0ED6}"/>
              </a:ext>
            </a:extLst>
          </p:cNvPr>
          <p:cNvPicPr>
            <a:picLocks noGrp="1" noChangeAspect="1"/>
          </p:cNvPicPr>
          <p:nvPr>
            <p:ph type="pic" idx="1"/>
          </p:nvPr>
        </p:nvPicPr>
        <p:blipFill>
          <a:blip r:embed="rId2"/>
          <a:srcRect t="1826" b="1826"/>
          <a:stretch>
            <a:fillRect/>
          </a:stretch>
        </p:blipFill>
        <p:spPr>
          <a:prstGeom prst="rect">
            <a:avLst/>
          </a:prstGeom>
        </p:spPr>
      </p:pic>
      <p:sp>
        <p:nvSpPr>
          <p:cNvPr id="4" name="Text Placeholder 3">
            <a:extLst>
              <a:ext uri="{FF2B5EF4-FFF2-40B4-BE49-F238E27FC236}">
                <a16:creationId xmlns:a16="http://schemas.microsoft.com/office/drawing/2014/main" id="{77746568-B35E-4B5C-BDB1-937109E8F06C}"/>
              </a:ext>
            </a:extLst>
          </p:cNvPr>
          <p:cNvSpPr>
            <a:spLocks noGrp="1"/>
          </p:cNvSpPr>
          <p:nvPr>
            <p:ph type="body" sz="half" idx="2"/>
          </p:nvPr>
        </p:nvSpPr>
        <p:spPr/>
        <p:txBody>
          <a:bodyPr>
            <a:normAutofit fontScale="92500"/>
          </a:bodyPr>
          <a:lstStyle/>
          <a:p>
            <a:pPr algn="ctr"/>
            <a:r>
              <a:rPr lang="en-GB" sz="2400" dirty="0"/>
              <a:t>Some Northern Irish foods include potatoes, potato apple bread.  A Full Ulster Fry, including soda bread </a:t>
            </a:r>
            <a:r>
              <a:rPr lang="en-GB" sz="2400" dirty="0" err="1"/>
              <a:t>farl</a:t>
            </a:r>
            <a:r>
              <a:rPr lang="en-GB" sz="2400" dirty="0"/>
              <a:t>, sausage, beans and bacon.  Hearty homemade Irish stew served with homemade wheaten bread.  Most popular Northern Irish dessert would have to be homemade apple crumble served with ice cream and custard.</a:t>
            </a:r>
          </a:p>
        </p:txBody>
      </p:sp>
    </p:spTree>
    <p:extLst>
      <p:ext uri="{BB962C8B-B14F-4D97-AF65-F5344CB8AC3E}">
        <p14:creationId xmlns:p14="http://schemas.microsoft.com/office/powerpoint/2010/main" val="272102726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9F6BC-6916-4F79-8BA7-DD8BD29BD75C}"/>
              </a:ext>
            </a:extLst>
          </p:cNvPr>
          <p:cNvSpPr>
            <a:spLocks noGrp="1"/>
          </p:cNvSpPr>
          <p:nvPr>
            <p:ph type="title"/>
          </p:nvPr>
        </p:nvSpPr>
        <p:spPr>
          <a:xfrm>
            <a:off x="1045369" y="457200"/>
            <a:ext cx="3932237" cy="1600200"/>
          </a:xfrm>
        </p:spPr>
        <p:txBody>
          <a:bodyPr/>
          <a:lstStyle/>
          <a:p>
            <a:pPr algn="ctr"/>
            <a:r>
              <a:rPr lang="en-GB" b="1" u="sng" dirty="0"/>
              <a:t>Some of the top Tourist Attractions in Northern Ireland.</a:t>
            </a:r>
          </a:p>
        </p:txBody>
      </p:sp>
      <p:pic>
        <p:nvPicPr>
          <p:cNvPr id="5" name="Picture Placeholder 4">
            <a:extLst>
              <a:ext uri="{FF2B5EF4-FFF2-40B4-BE49-F238E27FC236}">
                <a16:creationId xmlns:a16="http://schemas.microsoft.com/office/drawing/2014/main" id="{47E13786-F0F0-4571-995A-707DE1ED54CA}"/>
              </a:ext>
            </a:extLst>
          </p:cNvPr>
          <p:cNvPicPr>
            <a:picLocks noGrp="1" noChangeAspect="1"/>
          </p:cNvPicPr>
          <p:nvPr>
            <p:ph type="pic" idx="1"/>
          </p:nvPr>
        </p:nvPicPr>
        <p:blipFill>
          <a:blip r:embed="rId2"/>
          <a:srcRect l="12007" r="12007"/>
          <a:stretch>
            <a:fillRect/>
          </a:stretch>
        </p:blipFill>
        <p:spPr>
          <a:prstGeom prst="rect">
            <a:avLst/>
          </a:prstGeom>
        </p:spPr>
      </p:pic>
      <p:sp>
        <p:nvSpPr>
          <p:cNvPr id="4" name="Text Placeholder 3">
            <a:extLst>
              <a:ext uri="{FF2B5EF4-FFF2-40B4-BE49-F238E27FC236}">
                <a16:creationId xmlns:a16="http://schemas.microsoft.com/office/drawing/2014/main" id="{49E458F6-2101-43C0-B634-DA3DFA19045B}"/>
              </a:ext>
            </a:extLst>
          </p:cNvPr>
          <p:cNvSpPr>
            <a:spLocks noGrp="1"/>
          </p:cNvSpPr>
          <p:nvPr>
            <p:ph type="body" sz="half" idx="2"/>
          </p:nvPr>
        </p:nvSpPr>
        <p:spPr/>
        <p:txBody>
          <a:bodyPr>
            <a:normAutofit/>
          </a:bodyPr>
          <a:lstStyle/>
          <a:p>
            <a:pPr algn="ctr"/>
            <a:r>
              <a:rPr lang="en-GB" sz="2400" dirty="0"/>
              <a:t>The Ulster Museum, St Anne’s Cathedral, Giants Causeway, Carrickfergus Castle, Titanic Belfast, Dunluce Castle, Donegal Castle, Crumlin Road Gaol, Botanic Gardens, Belfast Zoo, St Georges Market, Mourne Mountains, Carrick-a-Rede Rope Bridge, Belfast Castle and The Marble Arch Caves.</a:t>
            </a:r>
          </a:p>
        </p:txBody>
      </p:sp>
    </p:spTree>
    <p:extLst>
      <p:ext uri="{BB962C8B-B14F-4D97-AF65-F5344CB8AC3E}">
        <p14:creationId xmlns:p14="http://schemas.microsoft.com/office/powerpoint/2010/main" val="316094419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43EFE-EC2D-4D72-9C9A-E786383D8097}"/>
              </a:ext>
            </a:extLst>
          </p:cNvPr>
          <p:cNvSpPr>
            <a:spLocks noGrp="1"/>
          </p:cNvSpPr>
          <p:nvPr>
            <p:ph type="title"/>
          </p:nvPr>
        </p:nvSpPr>
        <p:spPr/>
        <p:txBody>
          <a:bodyPr>
            <a:normAutofit fontScale="90000"/>
          </a:bodyPr>
          <a:lstStyle/>
          <a:p>
            <a:pPr algn="ctr"/>
            <a:r>
              <a:rPr lang="en-GB" b="1" dirty="0"/>
              <a:t>I hope you enjoyed watching </a:t>
            </a:r>
            <a:r>
              <a:rPr lang="en-GB" b="1"/>
              <a:t>my PowerPoint </a:t>
            </a:r>
            <a:r>
              <a:rPr lang="en-GB" b="1" dirty="0"/>
              <a:t>presentation on Northern Ireland and found it interesting and informative </a:t>
            </a:r>
          </a:p>
        </p:txBody>
      </p:sp>
      <p:sp>
        <p:nvSpPr>
          <p:cNvPr id="3" name="Text Placeholder 2">
            <a:extLst>
              <a:ext uri="{FF2B5EF4-FFF2-40B4-BE49-F238E27FC236}">
                <a16:creationId xmlns:a16="http://schemas.microsoft.com/office/drawing/2014/main" id="{C045F22A-3847-492A-9C8F-44C97150D54D}"/>
              </a:ext>
            </a:extLst>
          </p:cNvPr>
          <p:cNvSpPr>
            <a:spLocks noGrp="1"/>
          </p:cNvSpPr>
          <p:nvPr>
            <p:ph type="body" idx="1"/>
          </p:nvPr>
        </p:nvSpPr>
        <p:spPr>
          <a:xfrm>
            <a:off x="831850" y="4562475"/>
            <a:ext cx="10515600" cy="1500187"/>
          </a:xfrm>
        </p:spPr>
        <p:txBody>
          <a:bodyPr/>
          <a:lstStyle/>
          <a:p>
            <a:pPr algn="ctr"/>
            <a:r>
              <a:rPr lang="en-GB" dirty="0">
                <a:solidFill>
                  <a:schemeClr val="tx1">
                    <a:lumMod val="95000"/>
                    <a:lumOff val="5000"/>
                  </a:schemeClr>
                </a:solidFill>
              </a:rPr>
              <a:t>I had lots of fun putting it together and creating it for you.  </a:t>
            </a:r>
          </a:p>
          <a:p>
            <a:endParaRPr lang="en-GB" dirty="0">
              <a:solidFill>
                <a:schemeClr val="tx1">
                  <a:lumMod val="95000"/>
                  <a:lumOff val="5000"/>
                </a:schemeClr>
              </a:solidFill>
            </a:endParaRPr>
          </a:p>
          <a:p>
            <a:pPr algn="ctr"/>
            <a:r>
              <a:rPr lang="en-GB" dirty="0">
                <a:solidFill>
                  <a:schemeClr val="tx1">
                    <a:lumMod val="95000"/>
                    <a:lumOff val="5000"/>
                  </a:schemeClr>
                </a:solidFill>
              </a:rPr>
              <a:t>Ellie Sloan</a:t>
            </a:r>
          </a:p>
        </p:txBody>
      </p:sp>
    </p:spTree>
    <p:extLst>
      <p:ext uri="{BB962C8B-B14F-4D97-AF65-F5344CB8AC3E}">
        <p14:creationId xmlns:p14="http://schemas.microsoft.com/office/powerpoint/2010/main" val="180410345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TotalTime>
  <Words>579</Words>
  <Application>Microsoft Office PowerPoint</Application>
  <PresentationFormat>Widescreen</PresentationFormat>
  <Paragraphs>36</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Northern Ireland</vt:lpstr>
      <vt:lpstr>Northern  Ireland</vt:lpstr>
      <vt:lpstr>County Down </vt:lpstr>
      <vt:lpstr>County Fermanagh</vt:lpstr>
      <vt:lpstr>County Londonderry</vt:lpstr>
      <vt:lpstr>County Tyrone</vt:lpstr>
      <vt:lpstr>County Antrim</vt:lpstr>
      <vt:lpstr>County Armagh</vt:lpstr>
      <vt:lpstr>The area of Northern Ireland is</vt:lpstr>
      <vt:lpstr>PowerPoint Presentation</vt:lpstr>
      <vt:lpstr>Northern Ireland weather</vt:lpstr>
      <vt:lpstr>Northern Irish Foods</vt:lpstr>
      <vt:lpstr>Some of the top Tourist Attractions in Northern Ireland.</vt:lpstr>
      <vt:lpstr>I hope you enjoyed watching my PowerPoint presentation on Northern Ireland and found it interesting and informative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Northern  Ireland</dc:title>
  <dc:creator>user</dc:creator>
  <cp:lastModifiedBy>user</cp:lastModifiedBy>
  <cp:revision>37</cp:revision>
  <dcterms:created xsi:type="dcterms:W3CDTF">2020-06-02T13:06:22Z</dcterms:created>
  <dcterms:modified xsi:type="dcterms:W3CDTF">2020-06-04T09:49:22Z</dcterms:modified>
</cp:coreProperties>
</file>