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348" r:id="rId3"/>
    <p:sldId id="349" r:id="rId4"/>
    <p:sldId id="366" r:id="rId5"/>
    <p:sldId id="364" r:id="rId6"/>
    <p:sldId id="350" r:id="rId7"/>
    <p:sldId id="351" r:id="rId8"/>
    <p:sldId id="352" r:id="rId9"/>
    <p:sldId id="353" r:id="rId10"/>
    <p:sldId id="354" r:id="rId11"/>
    <p:sldId id="355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CBD"/>
    <a:srgbClr val="DEA900"/>
    <a:srgbClr val="33CC33"/>
    <a:srgbClr val="FF9900"/>
    <a:srgbClr val="FFFFD9"/>
    <a:srgbClr val="FFFFCC"/>
    <a:srgbClr val="A50021"/>
    <a:srgbClr val="EAEAEA"/>
    <a:srgbClr val="B0B0B0"/>
    <a:srgbClr val="D7D7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A4FCE9-A436-1F4E-A102-9BF62BA21531}" v="368" dt="2021-02-06T16:07:43.094"/>
    <p1510:client id="{FE80A846-BB84-7544-9407-0A685747520F}" v="76" dt="2021-02-06T16:25:47.3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403" autoAdjust="0"/>
    <p:restoredTop sz="94286" autoAdjust="0"/>
  </p:normalViewPr>
  <p:slideViewPr>
    <p:cSldViewPr snapToGrid="0">
      <p:cViewPr varScale="1">
        <p:scale>
          <a:sx n="120" d="100"/>
          <a:sy n="120" d="100"/>
        </p:scale>
        <p:origin x="126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Sharratt" userId="240a805a-42a6-4db4-8f33-c1edd6012f04" providerId="ADAL" clId="{72740B2B-EDCC-664D-857A-16E64F4A7FB9}"/>
    <pc:docChg chg="undo custSel addSld delSld modSld sldOrd">
      <pc:chgData name="E Sharratt" userId="240a805a-42a6-4db4-8f33-c1edd6012f04" providerId="ADAL" clId="{72740B2B-EDCC-664D-857A-16E64F4A7FB9}" dt="2021-01-21T18:00:01.640" v="761"/>
      <pc:docMkLst>
        <pc:docMk/>
      </pc:docMkLst>
      <pc:sldChg chg="addSp delSp modSp mod">
        <pc:chgData name="E Sharratt" userId="240a805a-42a6-4db4-8f33-c1edd6012f04" providerId="ADAL" clId="{72740B2B-EDCC-664D-857A-16E64F4A7FB9}" dt="2021-01-21T16:19:09.222" v="735" actId="478"/>
        <pc:sldMkLst>
          <pc:docMk/>
          <pc:sldMk cId="0" sldId="256"/>
        </pc:sldMkLst>
        <pc:spChg chg="add del mod">
          <ac:chgData name="E Sharratt" userId="240a805a-42a6-4db4-8f33-c1edd6012f04" providerId="ADAL" clId="{72740B2B-EDCC-664D-857A-16E64F4A7FB9}" dt="2021-01-21T16:19:09.222" v="735" actId="478"/>
          <ac:spMkLst>
            <pc:docMk/>
            <pc:sldMk cId="0" sldId="256"/>
            <ac:spMk id="2" creationId="{35D7292A-2E2F-9F4A-9689-DA69DBAE5B3E}"/>
          </ac:spMkLst>
        </pc:spChg>
        <pc:spChg chg="mod">
          <ac:chgData name="E Sharratt" userId="240a805a-42a6-4db4-8f33-c1edd6012f04" providerId="ADAL" clId="{72740B2B-EDCC-664D-857A-16E64F4A7FB9}" dt="2021-01-21T15:45:34.543" v="8" actId="20577"/>
          <ac:spMkLst>
            <pc:docMk/>
            <pc:sldMk cId="0" sldId="256"/>
            <ac:spMk id="13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45:38.634" v="9" actId="478"/>
          <ac:spMkLst>
            <pc:docMk/>
            <pc:sldMk cId="0" sldId="256"/>
            <ac:spMk id="14" creationId="{00000000-0000-0000-0000-000000000000}"/>
          </ac:spMkLst>
        </pc:spChg>
        <pc:grpChg chg="add del">
          <ac:chgData name="E Sharratt" userId="240a805a-42a6-4db4-8f33-c1edd6012f04" providerId="ADAL" clId="{72740B2B-EDCC-664D-857A-16E64F4A7FB9}" dt="2021-01-21T15:45:42.307" v="11" actId="478"/>
          <ac:grpSpMkLst>
            <pc:docMk/>
            <pc:sldMk cId="0" sldId="256"/>
            <ac:grpSpMk id="17" creationId="{00000000-0000-0000-0000-000000000000}"/>
          </ac:grpSpMkLst>
        </pc:grpChg>
      </pc:sldChg>
      <pc:sldChg chg="add del">
        <pc:chgData name="E Sharratt" userId="240a805a-42a6-4db4-8f33-c1edd6012f04" providerId="ADAL" clId="{72740B2B-EDCC-664D-857A-16E64F4A7FB9}" dt="2021-01-21T15:55:04.787" v="268"/>
        <pc:sldMkLst>
          <pc:docMk/>
          <pc:sldMk cId="201942111" sldId="258"/>
        </pc:sldMkLst>
      </pc:sldChg>
      <pc:sldChg chg="add del">
        <pc:chgData name="E Sharratt" userId="240a805a-42a6-4db4-8f33-c1edd6012f04" providerId="ADAL" clId="{72740B2B-EDCC-664D-857A-16E64F4A7FB9}" dt="2021-01-21T16:00:49.613" v="421" actId="2696"/>
        <pc:sldMkLst>
          <pc:docMk/>
          <pc:sldMk cId="2331027511" sldId="259"/>
        </pc:sldMkLst>
      </pc:sldChg>
      <pc:sldChg chg="add del">
        <pc:chgData name="E Sharratt" userId="240a805a-42a6-4db4-8f33-c1edd6012f04" providerId="ADAL" clId="{72740B2B-EDCC-664D-857A-16E64F4A7FB9}" dt="2021-01-21T16:04:55.445" v="466" actId="2696"/>
        <pc:sldMkLst>
          <pc:docMk/>
          <pc:sldMk cId="2000996795" sldId="260"/>
        </pc:sldMkLst>
      </pc:sldChg>
      <pc:sldChg chg="add del">
        <pc:chgData name="E Sharratt" userId="240a805a-42a6-4db4-8f33-c1edd6012f04" providerId="ADAL" clId="{72740B2B-EDCC-664D-857A-16E64F4A7FB9}" dt="2021-01-21T16:04:55.054" v="465" actId="2696"/>
        <pc:sldMkLst>
          <pc:docMk/>
          <pc:sldMk cId="1191696270" sldId="262"/>
        </pc:sldMkLst>
      </pc:sldChg>
      <pc:sldChg chg="add del">
        <pc:chgData name="E Sharratt" userId="240a805a-42a6-4db4-8f33-c1edd6012f04" providerId="ADAL" clId="{72740B2B-EDCC-664D-857A-16E64F4A7FB9}" dt="2021-01-21T16:04:54.548" v="464" actId="2696"/>
        <pc:sldMkLst>
          <pc:docMk/>
          <pc:sldMk cId="3691440577" sldId="263"/>
        </pc:sldMkLst>
      </pc:sldChg>
      <pc:sldChg chg="add del">
        <pc:chgData name="E Sharratt" userId="240a805a-42a6-4db4-8f33-c1edd6012f04" providerId="ADAL" clId="{72740B2B-EDCC-664D-857A-16E64F4A7FB9}" dt="2021-01-21T16:04:57.805" v="468" actId="2696"/>
        <pc:sldMkLst>
          <pc:docMk/>
          <pc:sldMk cId="4028061915" sldId="264"/>
        </pc:sldMkLst>
      </pc:sldChg>
      <pc:sldChg chg="add del">
        <pc:chgData name="E Sharratt" userId="240a805a-42a6-4db4-8f33-c1edd6012f04" providerId="ADAL" clId="{72740B2B-EDCC-664D-857A-16E64F4A7FB9}" dt="2021-01-21T16:04:56.970" v="467" actId="2696"/>
        <pc:sldMkLst>
          <pc:docMk/>
          <pc:sldMk cId="159525741" sldId="265"/>
        </pc:sldMkLst>
      </pc:sldChg>
      <pc:sldChg chg="delSp mod">
        <pc:chgData name="E Sharratt" userId="240a805a-42a6-4db4-8f33-c1edd6012f04" providerId="ADAL" clId="{72740B2B-EDCC-664D-857A-16E64F4A7FB9}" dt="2021-01-21T15:46:30.968" v="56" actId="478"/>
        <pc:sldMkLst>
          <pc:docMk/>
          <pc:sldMk cId="0" sldId="270"/>
        </pc:sldMkLst>
        <pc:spChg chg="del">
          <ac:chgData name="E Sharratt" userId="240a805a-42a6-4db4-8f33-c1edd6012f04" providerId="ADAL" clId="{72740B2B-EDCC-664D-857A-16E64F4A7FB9}" dt="2021-01-21T15:46:30.968" v="56" actId="478"/>
          <ac:spMkLst>
            <pc:docMk/>
            <pc:sldMk cId="0" sldId="270"/>
            <ac:spMk id="14" creationId="{00000000-0000-0000-0000-000000000000}"/>
          </ac:spMkLst>
        </pc:spChg>
      </pc:sldChg>
      <pc:sldChg chg="add del">
        <pc:chgData name="E Sharratt" userId="240a805a-42a6-4db4-8f33-c1edd6012f04" providerId="ADAL" clId="{72740B2B-EDCC-664D-857A-16E64F4A7FB9}" dt="2021-01-21T17:59:07.841" v="744"/>
        <pc:sldMkLst>
          <pc:docMk/>
          <pc:sldMk cId="3083697651" sldId="284"/>
        </pc:sldMkLst>
      </pc:sldChg>
      <pc:sldChg chg="add del">
        <pc:chgData name="E Sharratt" userId="240a805a-42a6-4db4-8f33-c1edd6012f04" providerId="ADAL" clId="{72740B2B-EDCC-664D-857A-16E64F4A7FB9}" dt="2021-01-21T15:47:16.169" v="104"/>
        <pc:sldMkLst>
          <pc:docMk/>
          <pc:sldMk cId="3305989082" sldId="288"/>
        </pc:sldMkLst>
      </pc:sldChg>
      <pc:sldChg chg="del">
        <pc:chgData name="E Sharratt" userId="240a805a-42a6-4db4-8f33-c1edd6012f04" providerId="ADAL" clId="{72740B2B-EDCC-664D-857A-16E64F4A7FB9}" dt="2021-01-21T15:45:48.601" v="12" actId="2696"/>
        <pc:sldMkLst>
          <pc:docMk/>
          <pc:sldMk cId="0" sldId="321"/>
        </pc:sldMkLst>
      </pc:sldChg>
      <pc:sldChg chg="addSp delSp modSp mod addAnim delAnim modAnim">
        <pc:chgData name="E Sharratt" userId="240a805a-42a6-4db4-8f33-c1edd6012f04" providerId="ADAL" clId="{72740B2B-EDCC-664D-857A-16E64F4A7FB9}" dt="2021-01-21T16:04:04.707" v="455"/>
        <pc:sldMkLst>
          <pc:docMk/>
          <pc:sldMk cId="0" sldId="347"/>
        </pc:sldMkLst>
        <pc:spChg chg="add del mod">
          <ac:chgData name="E Sharratt" userId="240a805a-42a6-4db4-8f33-c1edd6012f04" providerId="ADAL" clId="{72740B2B-EDCC-664D-857A-16E64F4A7FB9}" dt="2021-01-21T15:50:54.979" v="179"/>
          <ac:spMkLst>
            <pc:docMk/>
            <pc:sldMk cId="0" sldId="347"/>
            <ac:spMk id="6" creationId="{8CBAD6A4-45BB-BE44-9FC0-3C9A2F45B7AA}"/>
          </ac:spMkLst>
        </pc:spChg>
        <pc:spChg chg="add del mod">
          <ac:chgData name="E Sharratt" userId="240a805a-42a6-4db4-8f33-c1edd6012f04" providerId="ADAL" clId="{72740B2B-EDCC-664D-857A-16E64F4A7FB9}" dt="2021-01-21T15:50:27.223" v="175" actId="14100"/>
          <ac:spMkLst>
            <pc:docMk/>
            <pc:sldMk cId="0" sldId="347"/>
            <ac:spMk id="9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6:21.904" v="41" actId="20577"/>
          <ac:spMkLst>
            <pc:docMk/>
            <pc:sldMk cId="0" sldId="347"/>
            <ac:spMk id="11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6:47.680" v="101" actId="20577"/>
          <ac:spMkLst>
            <pc:docMk/>
            <pc:sldMk cId="0" sldId="347"/>
            <ac:spMk id="15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6:40.044" v="76" actId="20577"/>
          <ac:spMkLst>
            <pc:docMk/>
            <pc:sldMk cId="0" sldId="347"/>
            <ac:spMk id="18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47:49.161" v="136" actId="115"/>
          <ac:spMkLst>
            <pc:docMk/>
            <pc:sldMk cId="0" sldId="347"/>
            <ac:spMk id="42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5:50:22.179" v="174" actId="14100"/>
          <ac:spMkLst>
            <pc:docMk/>
            <pc:sldMk cId="0" sldId="347"/>
            <ac:spMk id="52" creationId="{9A2C1201-6E83-0A42-8901-162D7158199B}"/>
          </ac:spMkLst>
        </pc:spChg>
        <pc:spChg chg="add mod">
          <ac:chgData name="E Sharratt" userId="240a805a-42a6-4db4-8f33-c1edd6012f04" providerId="ADAL" clId="{72740B2B-EDCC-664D-857A-16E64F4A7FB9}" dt="2021-01-21T15:49:39.694" v="166" actId="1076"/>
          <ac:spMkLst>
            <pc:docMk/>
            <pc:sldMk cId="0" sldId="347"/>
            <ac:spMk id="53" creationId="{6693D33E-2EED-274C-A1C9-E28977B30D32}"/>
          </ac:spMkLst>
        </pc:spChg>
        <pc:spChg chg="del">
          <ac:chgData name="E Sharratt" userId="240a805a-42a6-4db4-8f33-c1edd6012f04" providerId="ADAL" clId="{72740B2B-EDCC-664D-857A-16E64F4A7FB9}" dt="2021-01-21T15:47:12.945" v="102" actId="478"/>
          <ac:spMkLst>
            <pc:docMk/>
            <pc:sldMk cId="0" sldId="347"/>
            <ac:spMk id="89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47:12.945" v="102" actId="478"/>
          <ac:spMkLst>
            <pc:docMk/>
            <pc:sldMk cId="0" sldId="347"/>
            <ac:spMk id="90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47:30.021" v="108" actId="478"/>
          <ac:spMkLst>
            <pc:docMk/>
            <pc:sldMk cId="0" sldId="347"/>
            <ac:spMk id="116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50:06.754" v="173" actId="20578"/>
          <ac:spMkLst>
            <pc:docMk/>
            <pc:sldMk cId="0" sldId="347"/>
            <ac:spMk id="126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5:50:06.754" v="173" actId="20578"/>
          <ac:spMkLst>
            <pc:docMk/>
            <pc:sldMk cId="0" sldId="347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5:50:45.796" v="177" actId="1076"/>
          <ac:grpSpMkLst>
            <pc:docMk/>
            <pc:sldMk cId="0" sldId="347"/>
            <ac:grpSpMk id="7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02.997" v="140" actId="478"/>
          <ac:grpSpMkLst>
            <pc:docMk/>
            <pc:sldMk cId="0" sldId="347"/>
            <ac:grpSpMk id="24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13.353" v="145" actId="478"/>
          <ac:grpSpMkLst>
            <pc:docMk/>
            <pc:sldMk cId="0" sldId="347"/>
            <ac:grpSpMk id="25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08.098" v="142" actId="478"/>
          <ac:grpSpMkLst>
            <pc:docMk/>
            <pc:sldMk cId="0" sldId="347"/>
            <ac:grpSpMk id="26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7:12.945" v="102" actId="478"/>
          <ac:grpSpMkLst>
            <pc:docMk/>
            <pc:sldMk cId="0" sldId="347"/>
            <ac:grpSpMk id="101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7:12.945" v="102" actId="478"/>
          <ac:grpSpMkLst>
            <pc:docMk/>
            <pc:sldMk cId="0" sldId="347"/>
            <ac:grpSpMk id="111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48:15.627" v="146" actId="478"/>
          <ac:grpSpMkLst>
            <pc:docMk/>
            <pc:sldMk cId="0" sldId="347"/>
            <ac:grpSpMk id="122" creationId="{00000000-0000-0000-0000-000000000000}"/>
          </ac:grpSpMkLst>
        </pc:grpChg>
        <pc:grpChg chg="mod">
          <ac:chgData name="E Sharratt" userId="240a805a-42a6-4db4-8f33-c1edd6012f04" providerId="ADAL" clId="{72740B2B-EDCC-664D-857A-16E64F4A7FB9}" dt="2021-01-21T15:50:41.372" v="176" actId="1076"/>
          <ac:grpSpMkLst>
            <pc:docMk/>
            <pc:sldMk cId="0" sldId="347"/>
            <ac:grpSpMk id="125" creationId="{00000000-0000-0000-0000-000000000000}"/>
          </ac:grpSpMkLst>
        </pc:grpChg>
        <pc:picChg chg="add mod">
          <ac:chgData name="E Sharratt" userId="240a805a-42a6-4db4-8f33-c1edd6012f04" providerId="ADAL" clId="{72740B2B-EDCC-664D-857A-16E64F4A7FB9}" dt="2021-01-21T15:49:32.449" v="164" actId="1076"/>
          <ac:picMkLst>
            <pc:docMk/>
            <pc:sldMk cId="0" sldId="347"/>
            <ac:picMk id="51" creationId="{EE7390A7-5AEA-D64D-854A-F7F5EE7ED9E7}"/>
          </ac:picMkLst>
        </pc:picChg>
      </pc:sldChg>
      <pc:sldChg chg="addSp delSp modSp add mod delAnim modAnim">
        <pc:chgData name="E Sharratt" userId="240a805a-42a6-4db4-8f33-c1edd6012f04" providerId="ADAL" clId="{72740B2B-EDCC-664D-857A-16E64F4A7FB9}" dt="2021-01-21T15:52:24.779" v="219" actId="1076"/>
        <pc:sldMkLst>
          <pc:docMk/>
          <pc:sldMk cId="189580852" sldId="348"/>
        </pc:sldMkLst>
        <pc:spChg chg="mod">
          <ac:chgData name="E Sharratt" userId="240a805a-42a6-4db4-8f33-c1edd6012f04" providerId="ADAL" clId="{72740B2B-EDCC-664D-857A-16E64F4A7FB9}" dt="2021-01-21T15:51:15.434" v="203" actId="20577"/>
          <ac:spMkLst>
            <pc:docMk/>
            <pc:sldMk cId="189580852" sldId="348"/>
            <ac:spMk id="15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5:52:22.837" v="218" actId="1076"/>
          <ac:spMkLst>
            <pc:docMk/>
            <pc:sldMk cId="189580852" sldId="348"/>
            <ac:spMk id="30" creationId="{FFFFE2CE-9A89-3F40-A7A4-97A5869E1504}"/>
          </ac:spMkLst>
        </pc:spChg>
        <pc:spChg chg="add mod">
          <ac:chgData name="E Sharratt" userId="240a805a-42a6-4db4-8f33-c1edd6012f04" providerId="ADAL" clId="{72740B2B-EDCC-664D-857A-16E64F4A7FB9}" dt="2021-01-21T15:52:00.378" v="213" actId="1076"/>
          <ac:spMkLst>
            <pc:docMk/>
            <pc:sldMk cId="189580852" sldId="348"/>
            <ac:spMk id="33" creationId="{A040FEDA-E8B9-274D-8C21-C5B166BB5AB7}"/>
          </ac:spMkLst>
        </pc:spChg>
        <pc:spChg chg="del">
          <ac:chgData name="E Sharratt" userId="240a805a-42a6-4db4-8f33-c1edd6012f04" providerId="ADAL" clId="{72740B2B-EDCC-664D-857A-16E64F4A7FB9}" dt="2021-01-21T15:51:01.188" v="181" actId="478"/>
          <ac:spMkLst>
            <pc:docMk/>
            <pc:sldMk cId="189580852" sldId="348"/>
            <ac:spMk id="52" creationId="{9A2C1201-6E83-0A42-8901-162D7158199B}"/>
          </ac:spMkLst>
        </pc:spChg>
        <pc:spChg chg="del">
          <ac:chgData name="E Sharratt" userId="240a805a-42a6-4db4-8f33-c1edd6012f04" providerId="ADAL" clId="{72740B2B-EDCC-664D-857A-16E64F4A7FB9}" dt="2021-01-21T15:51:03.227" v="182" actId="478"/>
          <ac:spMkLst>
            <pc:docMk/>
            <pc:sldMk cId="189580852" sldId="348"/>
            <ac:spMk id="53" creationId="{6693D33E-2EED-274C-A1C9-E28977B30D32}"/>
          </ac:spMkLst>
        </pc:spChg>
        <pc:grpChg chg="del">
          <ac:chgData name="E Sharratt" userId="240a805a-42a6-4db4-8f33-c1edd6012f04" providerId="ADAL" clId="{72740B2B-EDCC-664D-857A-16E64F4A7FB9}" dt="2021-01-21T15:51:08.354" v="185" actId="478"/>
          <ac:grpSpMkLst>
            <pc:docMk/>
            <pc:sldMk cId="189580852" sldId="348"/>
            <ac:grpSpMk id="7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51:05.044" v="183" actId="478"/>
          <ac:grpSpMkLst>
            <pc:docMk/>
            <pc:sldMk cId="189580852" sldId="348"/>
            <ac:grpSpMk id="125" creationId="{00000000-0000-0000-0000-000000000000}"/>
          </ac:grpSpMkLst>
        </pc:grpChg>
        <pc:picChg chg="add mod">
          <ac:chgData name="E Sharratt" userId="240a805a-42a6-4db4-8f33-c1edd6012f04" providerId="ADAL" clId="{72740B2B-EDCC-664D-857A-16E64F4A7FB9}" dt="2021-01-21T15:52:22.837" v="218" actId="1076"/>
          <ac:picMkLst>
            <pc:docMk/>
            <pc:sldMk cId="189580852" sldId="348"/>
            <ac:picMk id="29" creationId="{3EF9FBE0-1A6D-5D42-88B3-81E10529E23F}"/>
          </ac:picMkLst>
        </pc:picChg>
        <pc:picChg chg="add mod">
          <ac:chgData name="E Sharratt" userId="240a805a-42a6-4db4-8f33-c1edd6012f04" providerId="ADAL" clId="{72740B2B-EDCC-664D-857A-16E64F4A7FB9}" dt="2021-01-21T15:51:45.333" v="208" actId="14100"/>
          <ac:picMkLst>
            <pc:docMk/>
            <pc:sldMk cId="189580852" sldId="348"/>
            <ac:picMk id="31" creationId="{4B108BAF-7044-4D48-A31D-279DF07AE11B}"/>
          </ac:picMkLst>
        </pc:picChg>
        <pc:picChg chg="add mod">
          <ac:chgData name="E Sharratt" userId="240a805a-42a6-4db4-8f33-c1edd6012f04" providerId="ADAL" clId="{72740B2B-EDCC-664D-857A-16E64F4A7FB9}" dt="2021-01-21T15:52:11.340" v="215" actId="1076"/>
          <ac:picMkLst>
            <pc:docMk/>
            <pc:sldMk cId="189580852" sldId="348"/>
            <ac:picMk id="38" creationId="{162D5AB7-43F5-7640-9108-96AD7CBD2ADB}"/>
          </ac:picMkLst>
        </pc:picChg>
        <pc:picChg chg="add mod">
          <ac:chgData name="E Sharratt" userId="240a805a-42a6-4db4-8f33-c1edd6012f04" providerId="ADAL" clId="{72740B2B-EDCC-664D-857A-16E64F4A7FB9}" dt="2021-01-21T15:52:13.137" v="216" actId="1076"/>
          <ac:picMkLst>
            <pc:docMk/>
            <pc:sldMk cId="189580852" sldId="348"/>
            <ac:picMk id="39" creationId="{AA8E5669-1681-024B-B144-E6E0D7070B5C}"/>
          </ac:picMkLst>
        </pc:picChg>
        <pc:picChg chg="add mod">
          <ac:chgData name="E Sharratt" userId="240a805a-42a6-4db4-8f33-c1edd6012f04" providerId="ADAL" clId="{72740B2B-EDCC-664D-857A-16E64F4A7FB9}" dt="2021-01-21T15:51:36.920" v="207" actId="14100"/>
          <ac:picMkLst>
            <pc:docMk/>
            <pc:sldMk cId="189580852" sldId="348"/>
            <ac:picMk id="40" creationId="{B77C8B09-BAE9-2B41-A3F8-05ABCAE4C589}"/>
          </ac:picMkLst>
        </pc:picChg>
        <pc:picChg chg="add mod">
          <ac:chgData name="E Sharratt" userId="240a805a-42a6-4db4-8f33-c1edd6012f04" providerId="ADAL" clId="{72740B2B-EDCC-664D-857A-16E64F4A7FB9}" dt="2021-01-21T15:52:24.779" v="219" actId="1076"/>
          <ac:picMkLst>
            <pc:docMk/>
            <pc:sldMk cId="189580852" sldId="348"/>
            <ac:picMk id="43" creationId="{BFAD6CC8-375D-A644-8B6F-373ECF7505F0}"/>
          </ac:picMkLst>
        </pc:picChg>
        <pc:picChg chg="del">
          <ac:chgData name="E Sharratt" userId="240a805a-42a6-4db4-8f33-c1edd6012f04" providerId="ADAL" clId="{72740B2B-EDCC-664D-857A-16E64F4A7FB9}" dt="2021-01-21T15:51:07.014" v="184" actId="478"/>
          <ac:picMkLst>
            <pc:docMk/>
            <pc:sldMk cId="189580852" sldId="348"/>
            <ac:picMk id="51" creationId="{EE7390A7-5AEA-D64D-854A-F7F5EE7ED9E7}"/>
          </ac:picMkLst>
        </pc:picChg>
      </pc:sldChg>
      <pc:sldChg chg="addSp delSp modSp add mod modAnim">
        <pc:chgData name="E Sharratt" userId="240a805a-42a6-4db4-8f33-c1edd6012f04" providerId="ADAL" clId="{72740B2B-EDCC-664D-857A-16E64F4A7FB9}" dt="2021-01-21T17:58:36.147" v="737" actId="478"/>
        <pc:sldMkLst>
          <pc:docMk/>
          <pc:sldMk cId="3206905163" sldId="349"/>
        </pc:sldMkLst>
        <pc:spChg chg="add del mod">
          <ac:chgData name="E Sharratt" userId="240a805a-42a6-4db4-8f33-c1edd6012f04" providerId="ADAL" clId="{72740B2B-EDCC-664D-857A-16E64F4A7FB9}" dt="2021-01-21T17:58:36.147" v="737" actId="478"/>
          <ac:spMkLst>
            <pc:docMk/>
            <pc:sldMk cId="3206905163" sldId="349"/>
            <ac:spMk id="6" creationId="{2A491949-F5E5-E44E-A82E-8C731C6705A4}"/>
          </ac:spMkLst>
        </pc:spChg>
        <pc:spChg chg="mod">
          <ac:chgData name="E Sharratt" userId="240a805a-42a6-4db4-8f33-c1edd6012f04" providerId="ADAL" clId="{72740B2B-EDCC-664D-857A-16E64F4A7FB9}" dt="2021-01-21T15:53:47.259" v="251" actId="20577"/>
          <ac:spMkLst>
            <pc:docMk/>
            <pc:sldMk cId="3206905163" sldId="349"/>
            <ac:spMk id="15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28" creationId="{7DA9169E-49FF-9549-A891-CD9AAEFC248F}"/>
          </ac:spMkLst>
        </pc:spChg>
        <pc:spChg chg="del">
          <ac:chgData name="E Sharratt" userId="240a805a-42a6-4db4-8f33-c1edd6012f04" providerId="ADAL" clId="{72740B2B-EDCC-664D-857A-16E64F4A7FB9}" dt="2021-01-21T15:53:31.581" v="221" actId="478"/>
          <ac:spMkLst>
            <pc:docMk/>
            <pc:sldMk cId="3206905163" sldId="349"/>
            <ac:spMk id="30" creationId="{FFFFE2CE-9A89-3F40-A7A4-97A5869E1504}"/>
          </ac:spMkLst>
        </pc:spChg>
        <pc:spChg chg="del">
          <ac:chgData name="E Sharratt" userId="240a805a-42a6-4db4-8f33-c1edd6012f04" providerId="ADAL" clId="{72740B2B-EDCC-664D-857A-16E64F4A7FB9}" dt="2021-01-21T15:53:31.581" v="221" actId="478"/>
          <ac:spMkLst>
            <pc:docMk/>
            <pc:sldMk cId="3206905163" sldId="349"/>
            <ac:spMk id="33" creationId="{A040FEDA-E8B9-274D-8C21-C5B166BB5AB7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1" creationId="{EADFB941-7EFF-1B4D-BE1D-746E855D996A}"/>
          </ac:spMkLst>
        </pc:spChg>
        <pc:spChg chg="add mod">
          <ac:chgData name="E Sharratt" userId="240a805a-42a6-4db4-8f33-c1edd6012f04" providerId="ADAL" clId="{72740B2B-EDCC-664D-857A-16E64F4A7FB9}" dt="2021-01-21T16:04:28.334" v="462" actId="20577"/>
          <ac:spMkLst>
            <pc:docMk/>
            <pc:sldMk cId="3206905163" sldId="349"/>
            <ac:spMk id="42" creationId="{8CF488F6-7601-FD4D-AB52-B916B4DF9CFE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4" creationId="{CD56DD20-2341-E848-B2DA-D3157979144B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5" creationId="{0514E2F9-9A2A-4D40-B121-13C1ED78C42F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6" creationId="{3D24B044-C981-4044-AD1C-BA993C202064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7" creationId="{D4717E57-2F90-6B40-BE5C-E85A12DF080B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8" creationId="{2098D610-2175-2F4D-9F1D-ADFE9039BB81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49" creationId="{5D1961F3-67DF-6849-BC47-FA4FFC0733DA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50" creationId="{333D5AA0-8DF7-8746-8C76-62D1273C5838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51" creationId="{FA3A3CD6-A72E-9946-9F42-F6C6ADE8A8BD}"/>
          </ac:spMkLst>
        </pc:spChg>
        <pc:spChg chg="add mod">
          <ac:chgData name="E Sharratt" userId="240a805a-42a6-4db4-8f33-c1edd6012f04" providerId="ADAL" clId="{72740B2B-EDCC-664D-857A-16E64F4A7FB9}" dt="2021-01-21T15:54:28.665" v="262" actId="207"/>
          <ac:spMkLst>
            <pc:docMk/>
            <pc:sldMk cId="3206905163" sldId="349"/>
            <ac:spMk id="52" creationId="{BE0B253A-4FC8-BF43-94CC-04A10997A4E1}"/>
          </ac:spMkLst>
        </pc:spChg>
        <pc:spChg chg="add mod">
          <ac:chgData name="E Sharratt" userId="240a805a-42a6-4db4-8f33-c1edd6012f04" providerId="ADAL" clId="{72740B2B-EDCC-664D-857A-16E64F4A7FB9}" dt="2021-01-21T15:53:55.864" v="253" actId="1076"/>
          <ac:spMkLst>
            <pc:docMk/>
            <pc:sldMk cId="3206905163" sldId="349"/>
            <ac:spMk id="53" creationId="{1A590492-462E-FA41-B012-7DB5D38BE2FD}"/>
          </ac:spMkLst>
        </pc:spChg>
        <pc:spChg chg="add mod">
          <ac:chgData name="E Sharratt" userId="240a805a-42a6-4db4-8f33-c1edd6012f04" providerId="ADAL" clId="{72740B2B-EDCC-664D-857A-16E64F4A7FB9}" dt="2021-01-21T15:54:25.263" v="261" actId="207"/>
          <ac:spMkLst>
            <pc:docMk/>
            <pc:sldMk cId="3206905163" sldId="349"/>
            <ac:spMk id="54" creationId="{E62230E9-9EF1-7040-BC68-B4B52596A8AC}"/>
          </ac:spMkLst>
        </pc:spChg>
        <pc:spChg chg="add mod">
          <ac:chgData name="E Sharratt" userId="240a805a-42a6-4db4-8f33-c1edd6012f04" providerId="ADAL" clId="{72740B2B-EDCC-664D-857A-16E64F4A7FB9}" dt="2021-01-21T15:54:19.585" v="260" actId="14100"/>
          <ac:spMkLst>
            <pc:docMk/>
            <pc:sldMk cId="3206905163" sldId="349"/>
            <ac:spMk id="55" creationId="{29611F88-F40D-FF41-9AA3-07809C19497C}"/>
          </ac:spMkLst>
        </pc:sp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29" creationId="{3EF9FBE0-1A6D-5D42-88B3-81E10529E23F}"/>
          </ac:picMkLst>
        </pc:picChg>
        <pc:picChg chg="del">
          <ac:chgData name="E Sharratt" userId="240a805a-42a6-4db4-8f33-c1edd6012f04" providerId="ADAL" clId="{72740B2B-EDCC-664D-857A-16E64F4A7FB9}" dt="2021-01-21T15:53:35.358" v="222" actId="478"/>
          <ac:picMkLst>
            <pc:docMk/>
            <pc:sldMk cId="3206905163" sldId="349"/>
            <ac:picMk id="31" creationId="{4B108BAF-7044-4D48-A31D-279DF07AE11B}"/>
          </ac:picMkLst>
        </pc:pic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38" creationId="{162D5AB7-43F5-7640-9108-96AD7CBD2ADB}"/>
          </ac:picMkLst>
        </pc:pic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39" creationId="{AA8E5669-1681-024B-B144-E6E0D7070B5C}"/>
          </ac:picMkLst>
        </pc:picChg>
        <pc:picChg chg="del">
          <ac:chgData name="E Sharratt" userId="240a805a-42a6-4db4-8f33-c1edd6012f04" providerId="ADAL" clId="{72740B2B-EDCC-664D-857A-16E64F4A7FB9}" dt="2021-01-21T15:53:31.581" v="221" actId="478"/>
          <ac:picMkLst>
            <pc:docMk/>
            <pc:sldMk cId="3206905163" sldId="349"/>
            <ac:picMk id="40" creationId="{B77C8B09-BAE9-2B41-A3F8-05ABCAE4C589}"/>
          </ac:picMkLst>
        </pc:picChg>
        <pc:picChg chg="del">
          <ac:chgData name="E Sharratt" userId="240a805a-42a6-4db4-8f33-c1edd6012f04" providerId="ADAL" clId="{72740B2B-EDCC-664D-857A-16E64F4A7FB9}" dt="2021-01-21T15:53:36.986" v="223" actId="478"/>
          <ac:picMkLst>
            <pc:docMk/>
            <pc:sldMk cId="3206905163" sldId="349"/>
            <ac:picMk id="43" creationId="{BFAD6CC8-375D-A644-8B6F-373ECF7505F0}"/>
          </ac:picMkLst>
        </pc:picChg>
        <pc:picChg chg="add mod">
          <ac:chgData name="E Sharratt" userId="240a805a-42a6-4db4-8f33-c1edd6012f04" providerId="ADAL" clId="{72740B2B-EDCC-664D-857A-16E64F4A7FB9}" dt="2021-01-21T15:54:12.963" v="258" actId="14100"/>
          <ac:picMkLst>
            <pc:docMk/>
            <pc:sldMk cId="3206905163" sldId="349"/>
            <ac:picMk id="56" creationId="{41396771-F695-FA45-8CAF-A78B85956F22}"/>
          </ac:picMkLst>
        </pc:picChg>
      </pc:sldChg>
      <pc:sldChg chg="addSp delSp modSp add mod delAnim modAnim">
        <pc:chgData name="E Sharratt" userId="240a805a-42a6-4db4-8f33-c1edd6012f04" providerId="ADAL" clId="{72740B2B-EDCC-664D-857A-16E64F4A7FB9}" dt="2021-01-21T16:03:25.058" v="448"/>
        <pc:sldMkLst>
          <pc:docMk/>
          <pc:sldMk cId="904393784" sldId="350"/>
        </pc:sldMkLst>
        <pc:spChg chg="del mod">
          <ac:chgData name="E Sharratt" userId="240a805a-42a6-4db4-8f33-c1edd6012f04" providerId="ADAL" clId="{72740B2B-EDCC-664D-857A-16E64F4A7FB9}" dt="2021-01-21T15:55:47.779" v="293"/>
          <ac:spMkLst>
            <pc:docMk/>
            <pc:sldMk cId="904393784" sldId="350"/>
            <ac:spMk id="15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5:54:56.582" v="264" actId="478"/>
          <ac:spMkLst>
            <pc:docMk/>
            <pc:sldMk cId="904393784" sldId="350"/>
            <ac:spMk id="52" creationId="{9A2C1201-6E83-0A42-8901-162D7158199B}"/>
          </ac:spMkLst>
        </pc:spChg>
        <pc:spChg chg="del">
          <ac:chgData name="E Sharratt" userId="240a805a-42a6-4db4-8f33-c1edd6012f04" providerId="ADAL" clId="{72740B2B-EDCC-664D-857A-16E64F4A7FB9}" dt="2021-01-21T15:54:58.925" v="265" actId="478"/>
          <ac:spMkLst>
            <pc:docMk/>
            <pc:sldMk cId="904393784" sldId="350"/>
            <ac:spMk id="53" creationId="{6693D33E-2EED-274C-A1C9-E28977B30D32}"/>
          </ac:spMkLst>
        </pc:spChg>
        <pc:grpChg chg="del">
          <ac:chgData name="E Sharratt" userId="240a805a-42a6-4db4-8f33-c1edd6012f04" providerId="ADAL" clId="{72740B2B-EDCC-664D-857A-16E64F4A7FB9}" dt="2021-01-21T15:55:01.786" v="266" actId="478"/>
          <ac:grpSpMkLst>
            <pc:docMk/>
            <pc:sldMk cId="904393784" sldId="350"/>
            <ac:grpSpMk id="7" creationId="{00000000-0000-0000-0000-000000000000}"/>
          </ac:grpSpMkLst>
        </pc:grpChg>
        <pc:grpChg chg="del">
          <ac:chgData name="E Sharratt" userId="240a805a-42a6-4db4-8f33-c1edd6012f04" providerId="ADAL" clId="{72740B2B-EDCC-664D-857A-16E64F4A7FB9}" dt="2021-01-21T15:55:01.786" v="266" actId="478"/>
          <ac:grpSpMkLst>
            <pc:docMk/>
            <pc:sldMk cId="904393784" sldId="350"/>
            <ac:grpSpMk id="125" creationId="{00000000-0000-0000-0000-000000000000}"/>
          </ac:grpSpMkLst>
        </pc:grpChg>
        <pc:graphicFrameChg chg="add mod modGraphic">
          <ac:chgData name="E Sharratt" userId="240a805a-42a6-4db4-8f33-c1edd6012f04" providerId="ADAL" clId="{72740B2B-EDCC-664D-857A-16E64F4A7FB9}" dt="2021-01-21T15:55:30.233" v="273" actId="404"/>
          <ac:graphicFrameMkLst>
            <pc:docMk/>
            <pc:sldMk cId="904393784" sldId="350"/>
            <ac:graphicFrameMk id="29" creationId="{27A4EA99-BF59-114B-AA66-C390BB82FCB6}"/>
          </ac:graphicFrameMkLst>
        </pc:graphicFrameChg>
        <pc:picChg chg="del">
          <ac:chgData name="E Sharratt" userId="240a805a-42a6-4db4-8f33-c1edd6012f04" providerId="ADAL" clId="{72740B2B-EDCC-664D-857A-16E64F4A7FB9}" dt="2021-01-21T15:55:01.786" v="266" actId="478"/>
          <ac:picMkLst>
            <pc:docMk/>
            <pc:sldMk cId="904393784" sldId="350"/>
            <ac:picMk id="51" creationId="{EE7390A7-5AEA-D64D-854A-F7F5EE7ED9E7}"/>
          </ac:picMkLst>
        </pc:picChg>
      </pc:sldChg>
      <pc:sldChg chg="addSp delSp modSp add mod delAnim modAnim">
        <pc:chgData name="E Sharratt" userId="240a805a-42a6-4db4-8f33-c1edd6012f04" providerId="ADAL" clId="{72740B2B-EDCC-664D-857A-16E64F4A7FB9}" dt="2021-01-21T16:03:18.551" v="446"/>
        <pc:sldMkLst>
          <pc:docMk/>
          <pc:sldMk cId="1331479700" sldId="351"/>
        </pc:sldMkLst>
        <pc:spChg chg="del mod">
          <ac:chgData name="E Sharratt" userId="240a805a-42a6-4db4-8f33-c1edd6012f04" providerId="ADAL" clId="{72740B2B-EDCC-664D-857A-16E64F4A7FB9}" dt="2021-01-21T15:57:55.180" v="357"/>
          <ac:spMkLst>
            <pc:docMk/>
            <pc:sldMk cId="1331479700" sldId="351"/>
            <ac:spMk id="15" creationId="{00000000-0000-0000-0000-000000000000}"/>
          </ac:spMkLst>
        </pc:spChg>
        <pc:spChg chg="add del mod">
          <ac:chgData name="E Sharratt" userId="240a805a-42a6-4db4-8f33-c1edd6012f04" providerId="ADAL" clId="{72740B2B-EDCC-664D-857A-16E64F4A7FB9}" dt="2021-01-21T15:57:12.791" v="344" actId="478"/>
          <ac:spMkLst>
            <pc:docMk/>
            <pc:sldMk cId="1331479700" sldId="351"/>
            <ac:spMk id="29" creationId="{A3FB587C-A071-8344-8A1B-DCE696747E59}"/>
          </ac:spMkLst>
        </pc:spChg>
        <pc:spChg chg="add del mod">
          <ac:chgData name="E Sharratt" userId="240a805a-42a6-4db4-8f33-c1edd6012f04" providerId="ADAL" clId="{72740B2B-EDCC-664D-857A-16E64F4A7FB9}" dt="2021-01-21T15:57:15.031" v="345" actId="478"/>
          <ac:spMkLst>
            <pc:docMk/>
            <pc:sldMk cId="1331479700" sldId="351"/>
            <ac:spMk id="31" creationId="{05A7F270-7870-2243-8E69-0FFBFA19F462}"/>
          </ac:spMkLst>
        </pc:spChg>
        <pc:spChg chg="add del mod">
          <ac:chgData name="E Sharratt" userId="240a805a-42a6-4db4-8f33-c1edd6012f04" providerId="ADAL" clId="{72740B2B-EDCC-664D-857A-16E64F4A7FB9}" dt="2021-01-21T15:56:53.287" v="300" actId="478"/>
          <ac:spMkLst>
            <pc:docMk/>
            <pc:sldMk cId="1331479700" sldId="351"/>
            <ac:spMk id="38" creationId="{E9B20F7D-F52E-A64A-9CF0-F90BB687466F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0" creationId="{FC490DB6-AB35-1943-8D0F-7578F797E5E2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3" creationId="{55111CA4-4985-7246-9690-4E8A537F9932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4" creationId="{8C325B63-2658-984D-93E8-6F287F8AC3EF}"/>
          </ac:spMkLst>
        </pc:spChg>
        <pc:spChg chg="add mod">
          <ac:chgData name="E Sharratt" userId="240a805a-42a6-4db4-8f33-c1edd6012f04" providerId="ADAL" clId="{72740B2B-EDCC-664D-857A-16E64F4A7FB9}" dt="2021-01-21T15:56:46.121" v="299"/>
          <ac:spMkLst>
            <pc:docMk/>
            <pc:sldMk cId="1331479700" sldId="351"/>
            <ac:spMk id="45" creationId="{AD195DC3-C065-4A4B-A6EF-7C8AC4B2C1CC}"/>
          </ac:spMkLst>
        </pc:spChg>
        <pc:spChg chg="del">
          <ac:chgData name="E Sharratt" userId="240a805a-42a6-4db4-8f33-c1edd6012f04" providerId="ADAL" clId="{72740B2B-EDCC-664D-857A-16E64F4A7FB9}" dt="2021-01-21T15:56:38.023" v="296" actId="478"/>
          <ac:spMkLst>
            <pc:docMk/>
            <pc:sldMk cId="1331479700" sldId="351"/>
            <ac:spMk id="52" creationId="{9A2C1201-6E83-0A42-8901-162D7158199B}"/>
          </ac:spMkLst>
        </pc:spChg>
        <pc:spChg chg="del">
          <ac:chgData name="E Sharratt" userId="240a805a-42a6-4db4-8f33-c1edd6012f04" providerId="ADAL" clId="{72740B2B-EDCC-664D-857A-16E64F4A7FB9}" dt="2021-01-21T15:56:36.766" v="295" actId="478"/>
          <ac:spMkLst>
            <pc:docMk/>
            <pc:sldMk cId="1331479700" sldId="351"/>
            <ac:spMk id="53" creationId="{6693D33E-2EED-274C-A1C9-E28977B30D32}"/>
          </ac:spMkLst>
        </pc:spChg>
        <pc:spChg chg="mod">
          <ac:chgData name="E Sharratt" userId="240a805a-42a6-4db4-8f33-c1edd6012f04" providerId="ADAL" clId="{72740B2B-EDCC-664D-857A-16E64F4A7FB9}" dt="2021-01-21T15:57:39.108" v="354" actId="207"/>
          <ac:spMkLst>
            <pc:docMk/>
            <pc:sldMk cId="1331479700" sldId="351"/>
            <ac:spMk id="127" creationId="{00000000-0000-0000-0000-000000000000}"/>
          </ac:spMkLst>
        </pc:spChg>
        <pc:grpChg chg="del">
          <ac:chgData name="E Sharratt" userId="240a805a-42a6-4db4-8f33-c1edd6012f04" providerId="ADAL" clId="{72740B2B-EDCC-664D-857A-16E64F4A7FB9}" dt="2021-01-21T15:56:40.993" v="298" actId="478"/>
          <ac:grpSpMkLst>
            <pc:docMk/>
            <pc:sldMk cId="1331479700" sldId="351"/>
            <ac:grpSpMk id="7" creationId="{00000000-0000-0000-0000-000000000000}"/>
          </ac:grpSpMkLst>
        </pc:grpChg>
        <pc:grpChg chg="mod">
          <ac:chgData name="E Sharratt" userId="240a805a-42a6-4db4-8f33-c1edd6012f04" providerId="ADAL" clId="{72740B2B-EDCC-664D-857A-16E64F4A7FB9}" dt="2021-01-21T15:57:33.132" v="353" actId="1076"/>
          <ac:grpSpMkLst>
            <pc:docMk/>
            <pc:sldMk cId="1331479700" sldId="351"/>
            <ac:grpSpMk id="125" creationId="{00000000-0000-0000-0000-000000000000}"/>
          </ac:grpSpMkLst>
        </pc:grpChg>
        <pc:graphicFrameChg chg="add mod">
          <ac:chgData name="E Sharratt" userId="240a805a-42a6-4db4-8f33-c1edd6012f04" providerId="ADAL" clId="{72740B2B-EDCC-664D-857A-16E64F4A7FB9}" dt="2021-01-21T15:56:46.121" v="299"/>
          <ac:graphicFrameMkLst>
            <pc:docMk/>
            <pc:sldMk cId="1331479700" sldId="351"/>
            <ac:graphicFrameMk id="39" creationId="{95333372-6598-CF48-9786-0E5D432F6A44}"/>
          </ac:graphicFrameMkLst>
        </pc:graphicFrameChg>
        <pc:picChg chg="add del mod">
          <ac:chgData name="E Sharratt" userId="240a805a-42a6-4db4-8f33-c1edd6012f04" providerId="ADAL" clId="{72740B2B-EDCC-664D-857A-16E64F4A7FB9}" dt="2021-01-21T15:57:16.994" v="346" actId="478"/>
          <ac:picMkLst>
            <pc:docMk/>
            <pc:sldMk cId="1331479700" sldId="351"/>
            <ac:picMk id="30" creationId="{DB78BE90-319A-6F43-A938-C5F0C0888F24}"/>
          </ac:picMkLst>
        </pc:picChg>
        <pc:picChg chg="del">
          <ac:chgData name="E Sharratt" userId="240a805a-42a6-4db4-8f33-c1edd6012f04" providerId="ADAL" clId="{72740B2B-EDCC-664D-857A-16E64F4A7FB9}" dt="2021-01-21T15:56:38.816" v="297" actId="478"/>
          <ac:picMkLst>
            <pc:docMk/>
            <pc:sldMk cId="1331479700" sldId="351"/>
            <ac:picMk id="51" creationId="{EE7390A7-5AEA-D64D-854A-F7F5EE7ED9E7}"/>
          </ac:picMkLst>
        </pc:picChg>
        <pc:cxnChg chg="add mod">
          <ac:chgData name="E Sharratt" userId="240a805a-42a6-4db4-8f33-c1edd6012f04" providerId="ADAL" clId="{72740B2B-EDCC-664D-857A-16E64F4A7FB9}" dt="2021-01-21T15:56:46.121" v="299"/>
          <ac:cxnSpMkLst>
            <pc:docMk/>
            <pc:sldMk cId="1331479700" sldId="351"/>
            <ac:cxnSpMk id="33" creationId="{E43EFA50-B8AD-C840-8172-A4F291BEA913}"/>
          </ac:cxnSpMkLst>
        </pc:cxnChg>
      </pc:sldChg>
      <pc:sldChg chg="addSp delSp modSp add mod delAnim modAnim">
        <pc:chgData name="E Sharratt" userId="240a805a-42a6-4db4-8f33-c1edd6012f04" providerId="ADAL" clId="{72740B2B-EDCC-664D-857A-16E64F4A7FB9}" dt="2021-01-21T16:03:10.911" v="444"/>
        <pc:sldMkLst>
          <pc:docMk/>
          <pc:sldMk cId="4173126634" sldId="352"/>
        </pc:sldMkLst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29" creationId="{39BD0A8D-A8A6-0D48-8495-7C93653F642F}"/>
          </ac:spMkLst>
        </pc:spChg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30" creationId="{E81D603D-0B35-FE45-AB90-1092DBC3BFC0}"/>
          </ac:spMkLst>
        </pc:spChg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31" creationId="{E2D67CC0-45E4-F749-A522-91734AC222BA}"/>
          </ac:spMkLst>
        </pc:spChg>
        <pc:spChg chg="add mod">
          <ac:chgData name="E Sharratt" userId="240a805a-42a6-4db4-8f33-c1edd6012f04" providerId="ADAL" clId="{72740B2B-EDCC-664D-857A-16E64F4A7FB9}" dt="2021-01-21T15:58:23.921" v="361"/>
          <ac:spMkLst>
            <pc:docMk/>
            <pc:sldMk cId="4173126634" sldId="352"/>
            <ac:spMk id="38" creationId="{27DF6182-7F79-CA4C-831F-AEEE0EA23D5A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0" creationId="{FC490DB6-AB35-1943-8D0F-7578F797E5E2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3" creationId="{55111CA4-4985-7246-9690-4E8A537F9932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4" creationId="{8C325B63-2658-984D-93E8-6F287F8AC3EF}"/>
          </ac:spMkLst>
        </pc:spChg>
        <pc:spChg chg="del">
          <ac:chgData name="E Sharratt" userId="240a805a-42a6-4db4-8f33-c1edd6012f04" providerId="ADAL" clId="{72740B2B-EDCC-664D-857A-16E64F4A7FB9}" dt="2021-01-21T15:58:22.906" v="360" actId="478"/>
          <ac:spMkLst>
            <pc:docMk/>
            <pc:sldMk cId="4173126634" sldId="352"/>
            <ac:spMk id="45" creationId="{AD195DC3-C065-4A4B-A6EF-7C8AC4B2C1CC}"/>
          </ac:spMkLst>
        </pc:spChg>
        <pc:graphicFrameChg chg="add mod">
          <ac:chgData name="E Sharratt" userId="240a805a-42a6-4db4-8f33-c1edd6012f04" providerId="ADAL" clId="{72740B2B-EDCC-664D-857A-16E64F4A7FB9}" dt="2021-01-21T15:58:23.921" v="361"/>
          <ac:graphicFrameMkLst>
            <pc:docMk/>
            <pc:sldMk cId="4173126634" sldId="352"/>
            <ac:graphicFrameMk id="28" creationId="{9C2BB9A4-AC50-6C41-AE6F-BC7074F5E2AD}"/>
          </ac:graphicFrameMkLst>
        </pc:graphicFrameChg>
        <pc:graphicFrameChg chg="del">
          <ac:chgData name="E Sharratt" userId="240a805a-42a6-4db4-8f33-c1edd6012f04" providerId="ADAL" clId="{72740B2B-EDCC-664D-857A-16E64F4A7FB9}" dt="2021-01-21T15:58:20.128" v="359" actId="478"/>
          <ac:graphicFrameMkLst>
            <pc:docMk/>
            <pc:sldMk cId="4173126634" sldId="352"/>
            <ac:graphicFrameMk id="39" creationId="{95333372-6598-CF48-9786-0E5D432F6A44}"/>
          </ac:graphicFrameMkLst>
        </pc:graphicFrameChg>
      </pc:sldChg>
      <pc:sldChg chg="addSp delSp modSp add mod ord addAnim delAnim modAnim">
        <pc:chgData name="E Sharratt" userId="240a805a-42a6-4db4-8f33-c1edd6012f04" providerId="ADAL" clId="{72740B2B-EDCC-664D-857A-16E64F4A7FB9}" dt="2021-01-21T16:06:05.049" v="505" actId="20578"/>
        <pc:sldMkLst>
          <pc:docMk/>
          <pc:sldMk cId="2628501830" sldId="353"/>
        </pc:sldMkLst>
        <pc:spChg chg="add del mod">
          <ac:chgData name="E Sharratt" userId="240a805a-42a6-4db4-8f33-c1edd6012f04" providerId="ADAL" clId="{72740B2B-EDCC-664D-857A-16E64F4A7FB9}" dt="2021-01-21T16:01:36.064" v="426"/>
          <ac:spMkLst>
            <pc:docMk/>
            <pc:sldMk cId="2628501830" sldId="353"/>
            <ac:spMk id="6" creationId="{385E00BA-9F29-0040-837A-F8C19B26A579}"/>
          </ac:spMkLst>
        </pc:spChg>
        <pc:spChg chg="add mod">
          <ac:chgData name="E Sharratt" userId="240a805a-42a6-4db4-8f33-c1edd6012f04" providerId="ADAL" clId="{72740B2B-EDCC-664D-857A-16E64F4A7FB9}" dt="2021-01-21T16:02:46.841" v="440" actId="1076"/>
          <ac:spMkLst>
            <pc:docMk/>
            <pc:sldMk cId="2628501830" sldId="353"/>
            <ac:spMk id="7" creationId="{DEBFEBE1-44B6-A74C-8232-4D8E7782472F}"/>
          </ac:spMkLst>
        </pc:spChg>
        <pc:spChg chg="add del">
          <ac:chgData name="E Sharratt" userId="240a805a-42a6-4db4-8f33-c1edd6012f04" providerId="ADAL" clId="{72740B2B-EDCC-664D-857A-16E64F4A7FB9}" dt="2021-01-21T15:59:45.283" v="373" actId="478"/>
          <ac:spMkLst>
            <pc:docMk/>
            <pc:sldMk cId="2628501830" sldId="353"/>
            <ac:spMk id="9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00:42.284" v="420" actId="207"/>
          <ac:spMkLst>
            <pc:docMk/>
            <pc:sldMk cId="2628501830" sldId="353"/>
            <ac:spMk id="14" creationId="{00000000-0000-0000-0000-000000000000}"/>
          </ac:spMkLst>
        </pc:spChg>
        <pc:spChg chg="del mod">
          <ac:chgData name="E Sharratt" userId="240a805a-42a6-4db4-8f33-c1edd6012f04" providerId="ADAL" clId="{72740B2B-EDCC-664D-857A-16E64F4A7FB9}" dt="2021-01-21T15:59:47.630" v="374" actId="478"/>
          <ac:spMkLst>
            <pc:docMk/>
            <pc:sldMk cId="2628501830" sldId="353"/>
            <ac:spMk id="29" creationId="{39BD0A8D-A8A6-0D48-8495-7C93653F642F}"/>
          </ac:spMkLst>
        </pc:spChg>
        <pc:spChg chg="del">
          <ac:chgData name="E Sharratt" userId="240a805a-42a6-4db4-8f33-c1edd6012f04" providerId="ADAL" clId="{72740B2B-EDCC-664D-857A-16E64F4A7FB9}" dt="2021-01-21T15:59:32.341" v="366" actId="478"/>
          <ac:spMkLst>
            <pc:docMk/>
            <pc:sldMk cId="2628501830" sldId="353"/>
            <ac:spMk id="30" creationId="{E81D603D-0B35-FE45-AB90-1092DBC3BFC0}"/>
          </ac:spMkLst>
        </pc:spChg>
        <pc:spChg chg="del">
          <ac:chgData name="E Sharratt" userId="240a805a-42a6-4db4-8f33-c1edd6012f04" providerId="ADAL" clId="{72740B2B-EDCC-664D-857A-16E64F4A7FB9}" dt="2021-01-21T15:59:33.647" v="367" actId="478"/>
          <ac:spMkLst>
            <pc:docMk/>
            <pc:sldMk cId="2628501830" sldId="353"/>
            <ac:spMk id="31" creationId="{E2D67CC0-45E4-F749-A522-91734AC222BA}"/>
          </ac:spMkLst>
        </pc:spChg>
        <pc:spChg chg="del">
          <ac:chgData name="E Sharratt" userId="240a805a-42a6-4db4-8f33-c1edd6012f04" providerId="ADAL" clId="{72740B2B-EDCC-664D-857A-16E64F4A7FB9}" dt="2021-01-21T15:59:35.005" v="368" actId="478"/>
          <ac:spMkLst>
            <pc:docMk/>
            <pc:sldMk cId="2628501830" sldId="353"/>
            <ac:spMk id="38" creationId="{27DF6182-7F79-CA4C-831F-AEEE0EA23D5A}"/>
          </ac:spMkLst>
        </pc:spChg>
        <pc:spChg chg="mod">
          <ac:chgData name="E Sharratt" userId="240a805a-42a6-4db4-8f33-c1edd6012f04" providerId="ADAL" clId="{72740B2B-EDCC-664D-857A-16E64F4A7FB9}" dt="2021-01-21T16:00:23.470" v="398" actId="20577"/>
          <ac:spMkLst>
            <pc:docMk/>
            <pc:sldMk cId="2628501830" sldId="353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6:00:31.577" v="399" actId="1076"/>
          <ac:grpSpMkLst>
            <pc:docMk/>
            <pc:sldMk cId="2628501830" sldId="353"/>
            <ac:grpSpMk id="125" creationId="{00000000-0000-0000-0000-000000000000}"/>
          </ac:grpSpMkLst>
        </pc:grpChg>
        <pc:graphicFrameChg chg="del">
          <ac:chgData name="E Sharratt" userId="240a805a-42a6-4db4-8f33-c1edd6012f04" providerId="ADAL" clId="{72740B2B-EDCC-664D-857A-16E64F4A7FB9}" dt="2021-01-21T15:59:30.073" v="365" actId="478"/>
          <ac:graphicFrameMkLst>
            <pc:docMk/>
            <pc:sldMk cId="2628501830" sldId="353"/>
            <ac:graphicFrameMk id="28" creationId="{9C2BB9A4-AC50-6C41-AE6F-BC7074F5E2AD}"/>
          </ac:graphicFrameMkLst>
        </pc:graphicFrameChg>
        <pc:graphicFrameChg chg="add mod modGraphic">
          <ac:chgData name="E Sharratt" userId="240a805a-42a6-4db4-8f33-c1edd6012f04" providerId="ADAL" clId="{72740B2B-EDCC-664D-857A-16E64F4A7FB9}" dt="2021-01-21T16:00:11.468" v="382" actId="1076"/>
          <ac:graphicFrameMkLst>
            <pc:docMk/>
            <pc:sldMk cId="2628501830" sldId="353"/>
            <ac:graphicFrameMk id="39" creationId="{87A7C075-BFB1-9645-B105-D6E023A2F3DB}"/>
          </ac:graphicFrameMkLst>
        </pc:graphicFrameChg>
      </pc:sldChg>
      <pc:sldChg chg="add del">
        <pc:chgData name="E Sharratt" userId="240a805a-42a6-4db4-8f33-c1edd6012f04" providerId="ADAL" clId="{72740B2B-EDCC-664D-857A-16E64F4A7FB9}" dt="2021-01-21T16:04:52.837" v="463" actId="2696"/>
        <pc:sldMkLst>
          <pc:docMk/>
          <pc:sldMk cId="268814349" sldId="354"/>
        </pc:sldMkLst>
      </pc:sldChg>
      <pc:sldChg chg="addSp modSp add mod ord modAnim">
        <pc:chgData name="E Sharratt" userId="240a805a-42a6-4db4-8f33-c1edd6012f04" providerId="ADAL" clId="{72740B2B-EDCC-664D-857A-16E64F4A7FB9}" dt="2021-01-21T18:00:01.640" v="761"/>
        <pc:sldMkLst>
          <pc:docMk/>
          <pc:sldMk cId="2091975968" sldId="354"/>
        </pc:sldMkLst>
        <pc:spChg chg="add mod">
          <ac:chgData name="E Sharratt" userId="240a805a-42a6-4db4-8f33-c1edd6012f04" providerId="ADAL" clId="{72740B2B-EDCC-664D-857A-16E64F4A7FB9}" dt="2021-01-21T17:59:26.329" v="749" actId="1076"/>
          <ac:spMkLst>
            <pc:docMk/>
            <pc:sldMk cId="2091975968" sldId="354"/>
            <ac:spMk id="6" creationId="{43054AB4-E1BE-864D-88B1-3D29561A19DB}"/>
          </ac:spMkLst>
        </pc:spChg>
        <pc:spChg chg="mod">
          <ac:chgData name="E Sharratt" userId="240a805a-42a6-4db4-8f33-c1edd6012f04" providerId="ADAL" clId="{72740B2B-EDCC-664D-857A-16E64F4A7FB9}" dt="2021-01-21T17:58:56.098" v="740" actId="1076"/>
          <ac:spMkLst>
            <pc:docMk/>
            <pc:sldMk cId="2091975968" sldId="354"/>
            <ac:spMk id="7" creationId="{DEBFEBE1-44B6-A74C-8232-4D8E7782472F}"/>
          </ac:spMkLst>
        </pc:spChg>
        <pc:spChg chg="add mod">
          <ac:chgData name="E Sharratt" userId="240a805a-42a6-4db4-8f33-c1edd6012f04" providerId="ADAL" clId="{72740B2B-EDCC-664D-857A-16E64F4A7FB9}" dt="2021-01-21T17:59:50.387" v="760" actId="20577"/>
          <ac:spMkLst>
            <pc:docMk/>
            <pc:sldMk cId="2091975968" sldId="354"/>
            <ac:spMk id="13" creationId="{0119B59F-C437-944B-B7A4-96B7A5A0F212}"/>
          </ac:spMkLst>
        </pc:spChg>
        <pc:spChg chg="add mod">
          <ac:chgData name="E Sharratt" userId="240a805a-42a6-4db4-8f33-c1edd6012f04" providerId="ADAL" clId="{72740B2B-EDCC-664D-857A-16E64F4A7FB9}" dt="2021-01-21T17:58:56.098" v="740" actId="1076"/>
          <ac:spMkLst>
            <pc:docMk/>
            <pc:sldMk cId="2091975968" sldId="354"/>
            <ac:spMk id="25" creationId="{EB3B4026-89A8-D448-A11D-16D44AB37D11}"/>
          </ac:spMkLst>
        </pc:spChg>
        <pc:spChg chg="mod">
          <ac:chgData name="E Sharratt" userId="240a805a-42a6-4db4-8f33-c1edd6012f04" providerId="ADAL" clId="{72740B2B-EDCC-664D-857A-16E64F4A7FB9}" dt="2021-01-21T16:05:20.340" v="488" actId="1076"/>
          <ac:spMkLst>
            <pc:docMk/>
            <pc:sldMk cId="2091975968" sldId="354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7:58:50.017" v="739" actId="1076"/>
          <ac:grpSpMkLst>
            <pc:docMk/>
            <pc:sldMk cId="2091975968" sldId="354"/>
            <ac:grpSpMk id="125" creationId="{00000000-0000-0000-0000-000000000000}"/>
          </ac:grpSpMkLst>
        </pc:grpChg>
        <pc:graphicFrameChg chg="mod modGraphic">
          <ac:chgData name="E Sharratt" userId="240a805a-42a6-4db4-8f33-c1edd6012f04" providerId="ADAL" clId="{72740B2B-EDCC-664D-857A-16E64F4A7FB9}" dt="2021-01-21T17:59:03.753" v="742" actId="1076"/>
          <ac:graphicFrameMkLst>
            <pc:docMk/>
            <pc:sldMk cId="2091975968" sldId="354"/>
            <ac:graphicFrameMk id="39" creationId="{87A7C075-BFB1-9645-B105-D6E023A2F3DB}"/>
          </ac:graphicFrameMkLst>
        </pc:graphicFrameChg>
      </pc:sldChg>
      <pc:sldChg chg="add del">
        <pc:chgData name="E Sharratt" userId="240a805a-42a6-4db4-8f33-c1edd6012f04" providerId="ADAL" clId="{72740B2B-EDCC-664D-857A-16E64F4A7FB9}" dt="2021-01-21T16:06:35.272" v="508" actId="2696"/>
        <pc:sldMkLst>
          <pc:docMk/>
          <pc:sldMk cId="399688145" sldId="355"/>
        </pc:sldMkLst>
      </pc:sldChg>
      <pc:sldChg chg="addSp delSp modSp add modAnim">
        <pc:chgData name="E Sharratt" userId="240a805a-42a6-4db4-8f33-c1edd6012f04" providerId="ADAL" clId="{72740B2B-EDCC-664D-857A-16E64F4A7FB9}" dt="2021-01-21T16:09:20.476" v="589"/>
        <pc:sldMkLst>
          <pc:docMk/>
          <pc:sldMk cId="415332914" sldId="355"/>
        </pc:sldMkLst>
        <pc:spChg chg="mod">
          <ac:chgData name="E Sharratt" userId="240a805a-42a6-4db4-8f33-c1edd6012f04" providerId="ADAL" clId="{72740B2B-EDCC-664D-857A-16E64F4A7FB9}" dt="2021-01-21T16:07:07.786" v="577" actId="20577"/>
          <ac:spMkLst>
            <pc:docMk/>
            <pc:sldMk cId="415332914" sldId="355"/>
            <ac:spMk id="15" creationId="{00000000-0000-0000-0000-000000000000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28" creationId="{7DA9169E-49FF-9549-A891-CD9AAEFC248F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38" creationId="{9F25EFD9-2A70-0D4A-BC1B-2A8838D618D9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39" creationId="{3F962AF5-632B-5E48-8DDD-03CC91C0FA68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40" creationId="{9A0A1D12-88F5-084D-B229-B51C748AFA46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1" creationId="{EADFB941-7EFF-1B4D-BE1D-746E855D996A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2" creationId="{8CF488F6-7601-FD4D-AB52-B916B4DF9CFE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43" creationId="{6B912E16-14AD-8F49-994F-4CC93EF07BCE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4" creationId="{CD56DD20-2341-E848-B2DA-D3157979144B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5" creationId="{0514E2F9-9A2A-4D40-B121-13C1ED78C42F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6" creationId="{3D24B044-C981-4044-AD1C-BA993C202064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7" creationId="{D4717E57-2F90-6B40-BE5C-E85A12DF080B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8" creationId="{2098D610-2175-2F4D-9F1D-ADFE9039BB81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49" creationId="{5D1961F3-67DF-6849-BC47-FA4FFC0733DA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0" creationId="{333D5AA0-8DF7-8746-8C76-62D1273C5838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1" creationId="{FA3A3CD6-A72E-9946-9F42-F6C6ADE8A8BD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2" creationId="{BE0B253A-4FC8-BF43-94CC-04A10997A4E1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3" creationId="{1A590492-462E-FA41-B012-7DB5D38BE2FD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4" creationId="{E62230E9-9EF1-7040-BC68-B4B52596A8AC}"/>
          </ac:spMkLst>
        </pc:spChg>
        <pc:spChg chg="del">
          <ac:chgData name="E Sharratt" userId="240a805a-42a6-4db4-8f33-c1edd6012f04" providerId="ADAL" clId="{72740B2B-EDCC-664D-857A-16E64F4A7FB9}" dt="2021-01-21T16:06:44.235" v="510" actId="478"/>
          <ac:spMkLst>
            <pc:docMk/>
            <pc:sldMk cId="415332914" sldId="355"/>
            <ac:spMk id="55" creationId="{29611F88-F40D-FF41-9AA3-07809C19497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57" creationId="{12074CE4-4536-C44D-94DB-ECBB05F27D1A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58" creationId="{C8F86A69-BAD5-3C42-8931-882424C89D7D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59" creationId="{517F705D-29A8-6649-B817-64EDDEC83B76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0" creationId="{EF3BA0AB-1729-B243-8E40-A16C74EF434A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1" creationId="{55139C0B-85FA-AE47-B85E-4F21DCD763E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2" creationId="{502BA4E6-2BE4-6E4A-961B-B1971555D1F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63" creationId="{7F77D908-2961-DF4B-829D-65AA4F505D22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76" creationId="{68AEA0F8-DED3-C24E-B619-455DCF5DC73F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77" creationId="{EA4F6A05-B90E-D944-BCE9-2B0D330A7FFC}"/>
          </ac:spMkLst>
        </pc:spChg>
        <pc:spChg chg="add del mod">
          <ac:chgData name="E Sharratt" userId="240a805a-42a6-4db4-8f33-c1edd6012f04" providerId="ADAL" clId="{72740B2B-EDCC-664D-857A-16E64F4A7FB9}" dt="2021-01-21T16:07:49.884" v="581"/>
          <ac:spMkLst>
            <pc:docMk/>
            <pc:sldMk cId="415332914" sldId="355"/>
            <ac:spMk id="78" creationId="{3AEC43B6-C244-FC4B-8A29-27D8B5E75471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79" creationId="{4AB5D0CA-7E7D-B44D-8E03-2F00F76951C9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0" creationId="{A28FC17B-F279-CB4A-A0AE-CB6BAA7599F9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1" creationId="{6434BE16-4AB0-914B-9FFA-300F79C076CE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2" creationId="{4679D373-DD1D-DA47-9890-5561708C19C9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3" creationId="{048DF1D5-C444-E44D-B243-2513AE2FBB04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4" creationId="{FF28B43C-BC1F-F746-8D78-E84070D9C270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5" creationId="{0A8F3F18-0960-6144-8F12-A573B28617E5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6" creationId="{8E057364-B028-8A46-9765-EE9DDB71CABE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7" creationId="{3B668477-F4DA-8F47-A240-B2F1416FFC18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8" creationId="{7D6CCC5A-AE3C-8645-A310-B28029EB4CF8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89" creationId="{10D345D1-C1DF-C54D-9A17-FF60D6D9EE1C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102" creationId="{981C19D6-DDCC-2247-A8CC-28E23158863B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103" creationId="{BD1C46F0-F56E-E24C-8EE3-0B0C3A3EE004}"/>
          </ac:spMkLst>
        </pc:spChg>
        <pc:spChg chg="add mod">
          <ac:chgData name="E Sharratt" userId="240a805a-42a6-4db4-8f33-c1edd6012f04" providerId="ADAL" clId="{72740B2B-EDCC-664D-857A-16E64F4A7FB9}" dt="2021-01-21T16:07:57.203" v="583"/>
          <ac:spMkLst>
            <pc:docMk/>
            <pc:sldMk cId="415332914" sldId="355"/>
            <ac:spMk id="104" creationId="{BABFC76C-6997-8D47-86CE-76F1680864C2}"/>
          </ac:spMkLst>
        </pc:spChg>
        <pc:picChg chg="del">
          <ac:chgData name="E Sharratt" userId="240a805a-42a6-4db4-8f33-c1edd6012f04" providerId="ADAL" clId="{72740B2B-EDCC-664D-857A-16E64F4A7FB9}" dt="2021-01-21T16:06:44.235" v="510" actId="478"/>
          <ac:picMkLst>
            <pc:docMk/>
            <pc:sldMk cId="415332914" sldId="355"/>
            <ac:picMk id="56" creationId="{41396771-F695-FA45-8CAF-A78B85956F22}"/>
          </ac:picMkLst>
        </pc:pic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4" creationId="{8CD997CE-A43C-2E48-A486-27E6E4716849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5" creationId="{4DD51A6F-B2DB-BA4A-9EAA-307416D5D81B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6" creationId="{BC487881-98E7-2748-AFC8-A8B06021454F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7" creationId="{1CF8693E-1D99-B94D-AA7D-08A1AFC98F94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8" creationId="{CF46D6CF-AEB8-9F49-8476-A17C2FF492CC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69" creationId="{15A91836-6223-8B4F-AD01-71433113FCEF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0" creationId="{21FEFA49-BBAC-6248-BAB0-6B0C79D4B175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1" creationId="{5DAE2482-D8B8-E549-AA1B-915BA45DFD22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2" creationId="{5B45F3F5-30FA-EB47-9E0A-D8760D5FC927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3" creationId="{458AC235-6AED-7F49-99F0-4ABE281FC369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4" creationId="{F89B9383-6975-6D49-9A45-C05F1905BF3A}"/>
          </ac:cxnSpMkLst>
        </pc:cxnChg>
        <pc:cxnChg chg="add del mod">
          <ac:chgData name="E Sharratt" userId="240a805a-42a6-4db4-8f33-c1edd6012f04" providerId="ADAL" clId="{72740B2B-EDCC-664D-857A-16E64F4A7FB9}" dt="2021-01-21T16:07:49.884" v="581"/>
          <ac:cxnSpMkLst>
            <pc:docMk/>
            <pc:sldMk cId="415332914" sldId="355"/>
            <ac:cxnSpMk id="75" creationId="{26359917-7330-CB4F-9698-C75D9ED75603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0" creationId="{0F6C5E86-2532-B448-B72C-C482DB3B5539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1" creationId="{1DCCF56E-22EF-B941-96DF-73731D2E4659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2" creationId="{0A067718-130B-CC4D-B606-599B5834A087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3" creationId="{AD15D5D8-09F3-7841-90E1-E445FB024004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4" creationId="{E163B65B-7A5A-334A-9CBD-56DE890D4651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5" creationId="{6CB4EC79-535D-804E-A04A-1CA344435C06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6" creationId="{53330A6B-45CF-8641-AE15-24BCBBAA35F3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7" creationId="{7772BC60-3F2D-614E-81A0-D7D5CC4E0DCB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8" creationId="{7BFD5DAE-628B-A144-9213-236CA07A3E80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99" creationId="{95C28ABF-097A-4D46-B22B-D7150A77C5C8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100" creationId="{F40E9AFA-5A77-1C40-8D83-50F5A683C644}"/>
          </ac:cxnSpMkLst>
        </pc:cxnChg>
        <pc:cxnChg chg="add mod">
          <ac:chgData name="E Sharratt" userId="240a805a-42a6-4db4-8f33-c1edd6012f04" providerId="ADAL" clId="{72740B2B-EDCC-664D-857A-16E64F4A7FB9}" dt="2021-01-21T16:07:57.203" v="583"/>
          <ac:cxnSpMkLst>
            <pc:docMk/>
            <pc:sldMk cId="415332914" sldId="355"/>
            <ac:cxnSpMk id="101" creationId="{4F713557-883F-1946-85BC-BF41D2F39940}"/>
          </ac:cxnSpMkLst>
        </pc:cxnChg>
      </pc:sldChg>
      <pc:sldChg chg="addSp delSp modSp add mod delAnim modAnim">
        <pc:chgData name="E Sharratt" userId="240a805a-42a6-4db4-8f33-c1edd6012f04" providerId="ADAL" clId="{72740B2B-EDCC-664D-857A-16E64F4A7FB9}" dt="2021-01-21T16:18:34.030" v="692" actId="1076"/>
        <pc:sldMkLst>
          <pc:docMk/>
          <pc:sldMk cId="2531893327" sldId="356"/>
        </pc:sldMkLst>
        <pc:spChg chg="mod">
          <ac:chgData name="E Sharratt" userId="240a805a-42a6-4db4-8f33-c1edd6012f04" providerId="ADAL" clId="{72740B2B-EDCC-664D-857A-16E64F4A7FB9}" dt="2021-01-21T16:12:45.024" v="660" actId="1076"/>
          <ac:spMkLst>
            <pc:docMk/>
            <pc:sldMk cId="2531893327" sldId="356"/>
            <ac:spMk id="9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8:34.030" v="692" actId="1076"/>
          <ac:spMkLst>
            <pc:docMk/>
            <pc:sldMk cId="2531893327" sldId="356"/>
            <ac:spMk id="14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28" creationId="{22719413-D57C-DC41-97D4-8DE431ACCC5A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29" creationId="{159C93B2-C3E7-8248-87D6-1DB6F6654051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30" creationId="{022A5159-038A-824A-AFA4-3CF36B4B3971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31" creationId="{57638520-7FE7-474C-B46F-9DF84D5AA87A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2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4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5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6" creationId="{00000000-0000-0000-0000-000000000000}"/>
          </ac:spMkLst>
        </pc:spChg>
        <pc:spChg chg="mod">
          <ac:chgData name="E Sharratt" userId="240a805a-42a6-4db4-8f33-c1edd6012f04" providerId="ADAL" clId="{72740B2B-EDCC-664D-857A-16E64F4A7FB9}" dt="2021-01-21T16:16:56.426" v="665" actId="1076"/>
          <ac:spMkLst>
            <pc:docMk/>
            <pc:sldMk cId="2531893327" sldId="356"/>
            <ac:spMk id="37" creationId="{00000000-0000-0000-0000-000000000000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38" creationId="{B0EE460D-1DE5-8240-9CF7-07A0E8F7B79C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0" creationId="{FC490DB6-AB35-1943-8D0F-7578F797E5E2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1" creationId="{2C805C4B-5BE9-534D-A7F9-3BA907048ADE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2" creationId="{DE226C9F-508B-2B4C-9E15-F5D1BB0F84E9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3" creationId="{55111CA4-4985-7246-9690-4E8A537F9932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4" creationId="{8C325B63-2658-984D-93E8-6F287F8AC3EF}"/>
          </ac:spMkLst>
        </pc:spChg>
        <pc:spChg chg="del">
          <ac:chgData name="E Sharratt" userId="240a805a-42a6-4db4-8f33-c1edd6012f04" providerId="ADAL" clId="{72740B2B-EDCC-664D-857A-16E64F4A7FB9}" dt="2021-01-21T16:10:19.168" v="591" actId="478"/>
          <ac:spMkLst>
            <pc:docMk/>
            <pc:sldMk cId="2531893327" sldId="356"/>
            <ac:spMk id="45" creationId="{AD195DC3-C065-4A4B-A6EF-7C8AC4B2C1CC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6" creationId="{44374F6B-51E0-A24F-8394-161B482B382F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7" creationId="{D0488473-FF26-044C-A3B4-400FE9649FA8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8" creationId="{33D667AE-3E2B-E746-86E4-E8EBC8DB20A5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49" creationId="{D52F3417-1C70-4442-9A71-538F30354BDE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0" creationId="{6A815480-7775-8E48-B386-FD682C5D23B3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1" creationId="{C3CC9C50-B669-CF42-9B30-CDA9CFA39398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2" creationId="{1B62A6F1-0E7A-8245-A318-E53BC68D89F8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3" creationId="{50137428-EE77-C34D-B883-C43E329FB6D3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4" creationId="{F5D438BA-30F7-294F-BBEC-96F1DEE08DE4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5" creationId="{25C972B6-3C7E-B447-BB3E-B875BAC77373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6" creationId="{2B01BFCB-A8AD-8D47-9609-EE76E43B1336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7" creationId="{20503C69-BF94-5447-8D65-1E017F792B5C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8" creationId="{CC8790CB-839E-7042-8015-FFD88D72C8F9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59" creationId="{9D5C816D-6B53-F647-89E1-9D03174BF671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60" creationId="{5A9A44AB-B97E-264A-9104-63E286CAABA4}"/>
          </ac:spMkLst>
        </pc:spChg>
        <pc:spChg chg="add mod">
          <ac:chgData name="E Sharratt" userId="240a805a-42a6-4db4-8f33-c1edd6012f04" providerId="ADAL" clId="{72740B2B-EDCC-664D-857A-16E64F4A7FB9}" dt="2021-01-21T16:12:50.592" v="661" actId="1076"/>
          <ac:spMkLst>
            <pc:docMk/>
            <pc:sldMk cId="2531893327" sldId="356"/>
            <ac:spMk id="61" creationId="{5B86ABB0-034D-3C4A-B451-A9CC70D266ED}"/>
          </ac:spMkLst>
        </pc:spChg>
        <pc:spChg chg="add del mod">
          <ac:chgData name="E Sharratt" userId="240a805a-42a6-4db4-8f33-c1edd6012f04" providerId="ADAL" clId="{72740B2B-EDCC-664D-857A-16E64F4A7FB9}" dt="2021-01-21T16:12:22.797" v="657" actId="478"/>
          <ac:spMkLst>
            <pc:docMk/>
            <pc:sldMk cId="2531893327" sldId="356"/>
            <ac:spMk id="63" creationId="{D22E3CF5-4335-A447-AAB4-7E772E4E6699}"/>
          </ac:spMkLst>
        </pc:spChg>
        <pc:spChg chg="del topLvl">
          <ac:chgData name="E Sharratt" userId="240a805a-42a6-4db4-8f33-c1edd6012f04" providerId="ADAL" clId="{72740B2B-EDCC-664D-857A-16E64F4A7FB9}" dt="2021-01-21T16:17:04.629" v="667" actId="478"/>
          <ac:spMkLst>
            <pc:docMk/>
            <pc:sldMk cId="2531893327" sldId="356"/>
            <ac:spMk id="126" creationId="{00000000-0000-0000-0000-000000000000}"/>
          </ac:spMkLst>
        </pc:spChg>
        <pc:spChg chg="del mod topLvl">
          <ac:chgData name="E Sharratt" userId="240a805a-42a6-4db4-8f33-c1edd6012f04" providerId="ADAL" clId="{72740B2B-EDCC-664D-857A-16E64F4A7FB9}" dt="2021-01-21T16:17:03.434" v="666" actId="478"/>
          <ac:spMkLst>
            <pc:docMk/>
            <pc:sldMk cId="2531893327" sldId="356"/>
            <ac:spMk id="127" creationId="{00000000-0000-0000-0000-000000000000}"/>
          </ac:spMkLst>
        </pc:spChg>
        <pc:grpChg chg="mod">
          <ac:chgData name="E Sharratt" userId="240a805a-42a6-4db4-8f33-c1edd6012f04" providerId="ADAL" clId="{72740B2B-EDCC-664D-857A-16E64F4A7FB9}" dt="2021-01-21T16:16:56.426" v="665" actId="1076"/>
          <ac:grpSpMkLst>
            <pc:docMk/>
            <pc:sldMk cId="2531893327" sldId="356"/>
            <ac:grpSpMk id="3" creationId="{00000000-0000-0000-0000-000000000000}"/>
          </ac:grpSpMkLst>
        </pc:grpChg>
        <pc:grpChg chg="mod">
          <ac:chgData name="E Sharratt" userId="240a805a-42a6-4db4-8f33-c1edd6012f04" providerId="ADAL" clId="{72740B2B-EDCC-664D-857A-16E64F4A7FB9}" dt="2021-01-21T16:16:56.426" v="665" actId="1076"/>
          <ac:grpSpMkLst>
            <pc:docMk/>
            <pc:sldMk cId="2531893327" sldId="356"/>
            <ac:grpSpMk id="4" creationId="{00000000-0000-0000-0000-000000000000}"/>
          </ac:grpSpMkLst>
        </pc:grpChg>
        <pc:grpChg chg="del mod">
          <ac:chgData name="E Sharratt" userId="240a805a-42a6-4db4-8f33-c1edd6012f04" providerId="ADAL" clId="{72740B2B-EDCC-664D-857A-16E64F4A7FB9}" dt="2021-01-21T16:17:03.434" v="666" actId="478"/>
          <ac:grpSpMkLst>
            <pc:docMk/>
            <pc:sldMk cId="2531893327" sldId="356"/>
            <ac:grpSpMk id="125" creationId="{00000000-0000-0000-0000-000000000000}"/>
          </ac:grpSpMkLst>
        </pc:grpChg>
        <pc:graphicFrameChg chg="del">
          <ac:chgData name="E Sharratt" userId="240a805a-42a6-4db4-8f33-c1edd6012f04" providerId="ADAL" clId="{72740B2B-EDCC-664D-857A-16E64F4A7FB9}" dt="2021-01-21T16:10:21.677" v="592" actId="478"/>
          <ac:graphicFrameMkLst>
            <pc:docMk/>
            <pc:sldMk cId="2531893327" sldId="356"/>
            <ac:graphicFrameMk id="39" creationId="{95333372-6598-CF48-9786-0E5D432F6A44}"/>
          </ac:graphicFrameMkLst>
        </pc:graphicFrameChg>
        <pc:picChg chg="add del mod">
          <ac:chgData name="E Sharratt" userId="240a805a-42a6-4db4-8f33-c1edd6012f04" providerId="ADAL" clId="{72740B2B-EDCC-664D-857A-16E64F4A7FB9}" dt="2021-01-21T16:12:24.839" v="658" actId="478"/>
          <ac:picMkLst>
            <pc:docMk/>
            <pc:sldMk cId="2531893327" sldId="356"/>
            <ac:picMk id="62" creationId="{ADE1D7E6-10C7-C944-808A-AE8CFBD4A200}"/>
          </ac:picMkLst>
        </pc:picChg>
        <pc:picChg chg="add mod">
          <ac:chgData name="E Sharratt" userId="240a805a-42a6-4db4-8f33-c1edd6012f04" providerId="ADAL" clId="{72740B2B-EDCC-664D-857A-16E64F4A7FB9}" dt="2021-01-21T16:16:56.426" v="665" actId="1076"/>
          <ac:picMkLst>
            <pc:docMk/>
            <pc:sldMk cId="2531893327" sldId="356"/>
            <ac:picMk id="64" creationId="{60739988-273A-7243-B4F1-BABFFBC70CB3}"/>
          </ac:picMkLst>
        </pc:picChg>
        <pc:cxnChg chg="del">
          <ac:chgData name="E Sharratt" userId="240a805a-42a6-4db4-8f33-c1edd6012f04" providerId="ADAL" clId="{72740B2B-EDCC-664D-857A-16E64F4A7FB9}" dt="2021-01-21T16:17:56.033" v="681" actId="478"/>
          <ac:cxnSpMkLst>
            <pc:docMk/>
            <pc:sldMk cId="2531893327" sldId="356"/>
            <ac:cxnSpMk id="33" creationId="{E43EFA50-B8AD-C840-8172-A4F291BEA913}"/>
          </ac:cxnSpMkLst>
        </pc:cxnChg>
      </pc:sldChg>
      <pc:sldChg chg="del">
        <pc:chgData name="E Sharratt" userId="240a805a-42a6-4db4-8f33-c1edd6012f04" providerId="ADAL" clId="{72740B2B-EDCC-664D-857A-16E64F4A7FB9}" dt="2021-01-21T15:46:24.360" v="42" actId="2696"/>
        <pc:sldMkLst>
          <pc:docMk/>
          <pc:sldMk cId="0" sldId="364"/>
        </pc:sldMkLst>
      </pc:sldChg>
      <pc:sldChg chg="del">
        <pc:chgData name="E Sharratt" userId="240a805a-42a6-4db4-8f33-c1edd6012f04" providerId="ADAL" clId="{72740B2B-EDCC-664D-857A-16E64F4A7FB9}" dt="2021-01-21T15:46:24.825" v="44" actId="2696"/>
        <pc:sldMkLst>
          <pc:docMk/>
          <pc:sldMk cId="0" sldId="365"/>
        </pc:sldMkLst>
      </pc:sldChg>
      <pc:sldChg chg="del">
        <pc:chgData name="E Sharratt" userId="240a805a-42a6-4db4-8f33-c1edd6012f04" providerId="ADAL" clId="{72740B2B-EDCC-664D-857A-16E64F4A7FB9}" dt="2021-01-21T15:46:24.605" v="43" actId="2696"/>
        <pc:sldMkLst>
          <pc:docMk/>
          <pc:sldMk cId="0" sldId="366"/>
        </pc:sldMkLst>
      </pc:sldChg>
      <pc:sldChg chg="del">
        <pc:chgData name="E Sharratt" userId="240a805a-42a6-4db4-8f33-c1edd6012f04" providerId="ADAL" clId="{72740B2B-EDCC-664D-857A-16E64F4A7FB9}" dt="2021-01-21T15:46:25.025" v="45" actId="2696"/>
        <pc:sldMkLst>
          <pc:docMk/>
          <pc:sldMk cId="0" sldId="367"/>
        </pc:sldMkLst>
      </pc:sldChg>
      <pc:sldChg chg="del">
        <pc:chgData name="E Sharratt" userId="240a805a-42a6-4db4-8f33-c1edd6012f04" providerId="ADAL" clId="{72740B2B-EDCC-664D-857A-16E64F4A7FB9}" dt="2021-01-21T15:46:25.207" v="46" actId="2696"/>
        <pc:sldMkLst>
          <pc:docMk/>
          <pc:sldMk cId="0" sldId="368"/>
        </pc:sldMkLst>
      </pc:sldChg>
      <pc:sldChg chg="del">
        <pc:chgData name="E Sharratt" userId="240a805a-42a6-4db4-8f33-c1edd6012f04" providerId="ADAL" clId="{72740B2B-EDCC-664D-857A-16E64F4A7FB9}" dt="2021-01-21T15:46:25.724" v="47" actId="2696"/>
        <pc:sldMkLst>
          <pc:docMk/>
          <pc:sldMk cId="0" sldId="369"/>
        </pc:sldMkLst>
      </pc:sldChg>
      <pc:sldChg chg="del">
        <pc:chgData name="E Sharratt" userId="240a805a-42a6-4db4-8f33-c1edd6012f04" providerId="ADAL" clId="{72740B2B-EDCC-664D-857A-16E64F4A7FB9}" dt="2021-01-21T15:46:25.934" v="48" actId="2696"/>
        <pc:sldMkLst>
          <pc:docMk/>
          <pc:sldMk cId="0" sldId="370"/>
        </pc:sldMkLst>
      </pc:sldChg>
      <pc:sldChg chg="del">
        <pc:chgData name="E Sharratt" userId="240a805a-42a6-4db4-8f33-c1edd6012f04" providerId="ADAL" clId="{72740B2B-EDCC-664D-857A-16E64F4A7FB9}" dt="2021-01-21T15:46:26.140" v="49" actId="2696"/>
        <pc:sldMkLst>
          <pc:docMk/>
          <pc:sldMk cId="0" sldId="371"/>
        </pc:sldMkLst>
      </pc:sldChg>
      <pc:sldChg chg="del">
        <pc:chgData name="E Sharratt" userId="240a805a-42a6-4db4-8f33-c1edd6012f04" providerId="ADAL" clId="{72740B2B-EDCC-664D-857A-16E64F4A7FB9}" dt="2021-01-21T15:46:26.296" v="50" actId="2696"/>
        <pc:sldMkLst>
          <pc:docMk/>
          <pc:sldMk cId="0" sldId="372"/>
        </pc:sldMkLst>
      </pc:sldChg>
      <pc:sldChg chg="del">
        <pc:chgData name="E Sharratt" userId="240a805a-42a6-4db4-8f33-c1edd6012f04" providerId="ADAL" clId="{72740B2B-EDCC-664D-857A-16E64F4A7FB9}" dt="2021-01-21T15:46:26.444" v="51" actId="2696"/>
        <pc:sldMkLst>
          <pc:docMk/>
          <pc:sldMk cId="0" sldId="373"/>
        </pc:sldMkLst>
      </pc:sldChg>
      <pc:sldChg chg="del">
        <pc:chgData name="E Sharratt" userId="240a805a-42a6-4db4-8f33-c1edd6012f04" providerId="ADAL" clId="{72740B2B-EDCC-664D-857A-16E64F4A7FB9}" dt="2021-01-21T15:46:26.489" v="52" actId="2696"/>
        <pc:sldMkLst>
          <pc:docMk/>
          <pc:sldMk cId="0" sldId="374"/>
        </pc:sldMkLst>
      </pc:sldChg>
      <pc:sldChg chg="del">
        <pc:chgData name="E Sharratt" userId="240a805a-42a6-4db4-8f33-c1edd6012f04" providerId="ADAL" clId="{72740B2B-EDCC-664D-857A-16E64F4A7FB9}" dt="2021-01-21T15:46:26.642" v="53" actId="2696"/>
        <pc:sldMkLst>
          <pc:docMk/>
          <pc:sldMk cId="0" sldId="375"/>
        </pc:sldMkLst>
      </pc:sldChg>
      <pc:sldChg chg="del">
        <pc:chgData name="E Sharratt" userId="240a805a-42a6-4db4-8f33-c1edd6012f04" providerId="ADAL" clId="{72740B2B-EDCC-664D-857A-16E64F4A7FB9}" dt="2021-01-21T15:46:26.945" v="55" actId="2696"/>
        <pc:sldMkLst>
          <pc:docMk/>
          <pc:sldMk cId="0" sldId="376"/>
        </pc:sldMkLst>
      </pc:sldChg>
      <pc:sldChg chg="del">
        <pc:chgData name="E Sharratt" userId="240a805a-42a6-4db4-8f33-c1edd6012f04" providerId="ADAL" clId="{72740B2B-EDCC-664D-857A-16E64F4A7FB9}" dt="2021-01-21T15:46:26.815" v="54" actId="2696"/>
        <pc:sldMkLst>
          <pc:docMk/>
          <pc:sldMk cId="0" sldId="377"/>
        </pc:sldMkLst>
      </pc:sldChg>
    </pc:docChg>
  </pc:docChgLst>
  <pc:docChgLst>
    <pc:chgData name="E Sharratt" userId="240a805a-42a6-4db4-8f33-c1edd6012f04" providerId="ADAL" clId="{FE80A846-BB84-7544-9407-0A685747520F}"/>
    <pc:docChg chg="undo custSel addSld delSld modSld sldOrd">
      <pc:chgData name="E Sharratt" userId="240a805a-42a6-4db4-8f33-c1edd6012f04" providerId="ADAL" clId="{FE80A846-BB84-7544-9407-0A685747520F}" dt="2021-02-06T16:28:17.529" v="369" actId="2696"/>
      <pc:docMkLst>
        <pc:docMk/>
      </pc:docMkLst>
      <pc:sldChg chg="delSp modSp mod">
        <pc:chgData name="E Sharratt" userId="240a805a-42a6-4db4-8f33-c1edd6012f04" providerId="ADAL" clId="{FE80A846-BB84-7544-9407-0A685747520F}" dt="2021-02-06T16:09:25.438" v="30" actId="20577"/>
        <pc:sldMkLst>
          <pc:docMk/>
          <pc:sldMk cId="0" sldId="256"/>
        </pc:sldMkLst>
        <pc:spChg chg="mod">
          <ac:chgData name="E Sharratt" userId="240a805a-42a6-4db4-8f33-c1edd6012f04" providerId="ADAL" clId="{FE80A846-BB84-7544-9407-0A685747520F}" dt="2021-02-06T16:09:25.438" v="30" actId="20577"/>
          <ac:spMkLst>
            <pc:docMk/>
            <pc:sldMk cId="0" sldId="256"/>
            <ac:spMk id="13" creationId="{00000000-0000-0000-0000-000000000000}"/>
          </ac:spMkLst>
        </pc:spChg>
        <pc:spChg chg="del">
          <ac:chgData name="E Sharratt" userId="240a805a-42a6-4db4-8f33-c1edd6012f04" providerId="ADAL" clId="{FE80A846-BB84-7544-9407-0A685747520F}" dt="2021-02-06T16:09:14.714" v="0" actId="478"/>
          <ac:spMkLst>
            <pc:docMk/>
            <pc:sldMk cId="0" sldId="256"/>
            <ac:spMk id="18" creationId="{DC8132DC-EDBF-DF43-B45B-D72EA5A0B207}"/>
          </ac:spMkLst>
        </pc:spChg>
      </pc:sldChg>
      <pc:sldChg chg="del">
        <pc:chgData name="E Sharratt" userId="240a805a-42a6-4db4-8f33-c1edd6012f04" providerId="ADAL" clId="{FE80A846-BB84-7544-9407-0A685747520F}" dt="2021-02-06T16:11:42.839" v="59" actId="2696"/>
        <pc:sldMkLst>
          <pc:docMk/>
          <pc:sldMk cId="0" sldId="347"/>
        </pc:sldMkLst>
      </pc:sldChg>
      <pc:sldChg chg="addSp delSp modSp mod delAnim">
        <pc:chgData name="E Sharratt" userId="240a805a-42a6-4db4-8f33-c1edd6012f04" providerId="ADAL" clId="{FE80A846-BB84-7544-9407-0A685747520F}" dt="2021-02-06T16:11:35.950" v="57" actId="1076"/>
        <pc:sldMkLst>
          <pc:docMk/>
          <pc:sldMk cId="515043509" sldId="348"/>
        </pc:sldMkLst>
        <pc:spChg chg="mod">
          <ac:chgData name="E Sharratt" userId="240a805a-42a6-4db4-8f33-c1edd6012f04" providerId="ADAL" clId="{FE80A846-BB84-7544-9407-0A685747520F}" dt="2021-02-06T16:11:02.834" v="44" actId="14100"/>
          <ac:spMkLst>
            <pc:docMk/>
            <pc:sldMk cId="515043509" sldId="348"/>
            <ac:spMk id="9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10:37.439" v="40" actId="20577"/>
          <ac:spMkLst>
            <pc:docMk/>
            <pc:sldMk cId="515043509" sldId="348"/>
            <ac:spMk id="11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11:35.950" v="57" actId="1076"/>
          <ac:spMkLst>
            <pc:docMk/>
            <pc:sldMk cId="515043509" sldId="348"/>
            <ac:spMk id="15" creationId="{00000000-0000-0000-0000-000000000000}"/>
          </ac:spMkLst>
        </pc:spChg>
        <pc:spChg chg="del">
          <ac:chgData name="E Sharratt" userId="240a805a-42a6-4db4-8f33-c1edd6012f04" providerId="ADAL" clId="{FE80A846-BB84-7544-9407-0A685747520F}" dt="2021-02-06T16:10:27.526" v="31" actId="478"/>
          <ac:spMkLst>
            <pc:docMk/>
            <pc:sldMk cId="515043509" sldId="348"/>
            <ac:spMk id="22" creationId="{C69155F7-E9D5-6245-94EF-95E0E53F5C1C}"/>
          </ac:spMkLst>
        </pc:spChg>
        <pc:spChg chg="add del mod">
          <ac:chgData name="E Sharratt" userId="240a805a-42a6-4db4-8f33-c1edd6012f04" providerId="ADAL" clId="{FE80A846-BB84-7544-9407-0A685747520F}" dt="2021-02-06T16:10:56.387" v="42" actId="478"/>
          <ac:spMkLst>
            <pc:docMk/>
            <pc:sldMk cId="515043509" sldId="348"/>
            <ac:spMk id="25" creationId="{FE4FE37B-6851-B042-879B-0427031486BC}"/>
          </ac:spMkLst>
        </pc:spChg>
        <pc:spChg chg="add mod">
          <ac:chgData name="E Sharratt" userId="240a805a-42a6-4db4-8f33-c1edd6012f04" providerId="ADAL" clId="{FE80A846-BB84-7544-9407-0A685747520F}" dt="2021-02-06T16:11:02.834" v="44" actId="14100"/>
          <ac:spMkLst>
            <pc:docMk/>
            <pc:sldMk cId="515043509" sldId="348"/>
            <ac:spMk id="27" creationId="{C137CDB8-2C0F-0845-BC58-81B7DDC375A6}"/>
          </ac:spMkLst>
        </pc:spChg>
        <pc:spChg chg="add mod">
          <ac:chgData name="E Sharratt" userId="240a805a-42a6-4db4-8f33-c1edd6012f04" providerId="ADAL" clId="{FE80A846-BB84-7544-9407-0A685747520F}" dt="2021-02-06T16:11:02.834" v="44" actId="14100"/>
          <ac:spMkLst>
            <pc:docMk/>
            <pc:sldMk cId="515043509" sldId="348"/>
            <ac:spMk id="28" creationId="{7392FD61-771E-B644-B334-708ED40CFA07}"/>
          </ac:spMkLst>
        </pc:spChg>
        <pc:spChg chg="add mod">
          <ac:chgData name="E Sharratt" userId="240a805a-42a6-4db4-8f33-c1edd6012f04" providerId="ADAL" clId="{FE80A846-BB84-7544-9407-0A685747520F}" dt="2021-02-06T16:11:02.834" v="44" actId="14100"/>
          <ac:spMkLst>
            <pc:docMk/>
            <pc:sldMk cId="515043509" sldId="348"/>
            <ac:spMk id="29" creationId="{431966C6-6729-3C46-922A-C08D35EB8376}"/>
          </ac:spMkLst>
        </pc:spChg>
        <pc:spChg chg="add mod">
          <ac:chgData name="E Sharratt" userId="240a805a-42a6-4db4-8f33-c1edd6012f04" providerId="ADAL" clId="{FE80A846-BB84-7544-9407-0A685747520F}" dt="2021-02-06T16:11:02.834" v="44" actId="14100"/>
          <ac:spMkLst>
            <pc:docMk/>
            <pc:sldMk cId="515043509" sldId="348"/>
            <ac:spMk id="30" creationId="{0A6BF572-2953-7C4B-8944-2823E7679513}"/>
          </ac:spMkLst>
        </pc:spChg>
        <pc:spChg chg="add mod">
          <ac:chgData name="E Sharratt" userId="240a805a-42a6-4db4-8f33-c1edd6012f04" providerId="ADAL" clId="{FE80A846-BB84-7544-9407-0A685747520F}" dt="2021-02-06T16:11:02.834" v="44" actId="14100"/>
          <ac:spMkLst>
            <pc:docMk/>
            <pc:sldMk cId="515043509" sldId="348"/>
            <ac:spMk id="31" creationId="{7BE8B275-7F20-9E42-B600-706E51C32C84}"/>
          </ac:spMkLst>
        </pc:spChg>
        <pc:spChg chg="add mod">
          <ac:chgData name="E Sharratt" userId="240a805a-42a6-4db4-8f33-c1edd6012f04" providerId="ADAL" clId="{FE80A846-BB84-7544-9407-0A685747520F}" dt="2021-02-06T16:11:02.834" v="44" actId="14100"/>
          <ac:spMkLst>
            <pc:docMk/>
            <pc:sldMk cId="515043509" sldId="348"/>
            <ac:spMk id="33" creationId="{26411AA6-2A09-C047-A51D-D0500A2A9EC5}"/>
          </ac:spMkLst>
        </pc:spChg>
        <pc:spChg chg="add mod">
          <ac:chgData name="E Sharratt" userId="240a805a-42a6-4db4-8f33-c1edd6012f04" providerId="ADAL" clId="{FE80A846-BB84-7544-9407-0A685747520F}" dt="2021-02-06T16:11:02.834" v="44" actId="14100"/>
          <ac:spMkLst>
            <pc:docMk/>
            <pc:sldMk cId="515043509" sldId="348"/>
            <ac:spMk id="38" creationId="{C2AB3293-C8CB-FE42-989D-45185E114D06}"/>
          </ac:spMkLst>
        </pc:spChg>
        <pc:spChg chg="add mod">
          <ac:chgData name="E Sharratt" userId="240a805a-42a6-4db4-8f33-c1edd6012f04" providerId="ADAL" clId="{FE80A846-BB84-7544-9407-0A685747520F}" dt="2021-02-06T16:11:02.834" v="44" actId="14100"/>
          <ac:spMkLst>
            <pc:docMk/>
            <pc:sldMk cId="515043509" sldId="348"/>
            <ac:spMk id="39" creationId="{72AE0D32-23C7-B846-B341-58AE9EB95D3C}"/>
          </ac:spMkLst>
        </pc:spChg>
        <pc:spChg chg="add mod">
          <ac:chgData name="E Sharratt" userId="240a805a-42a6-4db4-8f33-c1edd6012f04" providerId="ADAL" clId="{FE80A846-BB84-7544-9407-0A685747520F}" dt="2021-02-06T16:11:02.834" v="44" actId="14100"/>
          <ac:spMkLst>
            <pc:docMk/>
            <pc:sldMk cId="515043509" sldId="348"/>
            <ac:spMk id="40" creationId="{817BA1D0-D301-2847-8242-ADAD9C5D4E70}"/>
          </ac:spMkLst>
        </pc:spChg>
        <pc:graphicFrameChg chg="add mod modGraphic">
          <ac:chgData name="E Sharratt" userId="240a805a-42a6-4db4-8f33-c1edd6012f04" providerId="ADAL" clId="{FE80A846-BB84-7544-9407-0A685747520F}" dt="2021-02-06T16:11:02.834" v="44" actId="14100"/>
          <ac:graphicFrameMkLst>
            <pc:docMk/>
            <pc:sldMk cId="515043509" sldId="348"/>
            <ac:graphicFrameMk id="26" creationId="{B1D3B1D4-2880-484D-B468-011FB558C759}"/>
          </ac:graphicFrameMkLst>
        </pc:graphicFrameChg>
        <pc:picChg chg="del">
          <ac:chgData name="E Sharratt" userId="240a805a-42a6-4db4-8f33-c1edd6012f04" providerId="ADAL" clId="{FE80A846-BB84-7544-9407-0A685747520F}" dt="2021-02-06T16:10:27.526" v="31" actId="478"/>
          <ac:picMkLst>
            <pc:docMk/>
            <pc:sldMk cId="515043509" sldId="348"/>
            <ac:picMk id="23" creationId="{BB37C162-862E-1149-B891-11F0B3C31023}"/>
          </ac:picMkLst>
        </pc:picChg>
        <pc:picChg chg="del">
          <ac:chgData name="E Sharratt" userId="240a805a-42a6-4db4-8f33-c1edd6012f04" providerId="ADAL" clId="{FE80A846-BB84-7544-9407-0A685747520F}" dt="2021-02-06T16:10:27.526" v="31" actId="478"/>
          <ac:picMkLst>
            <pc:docMk/>
            <pc:sldMk cId="515043509" sldId="348"/>
            <ac:picMk id="24" creationId="{6BFA3871-B2A6-6448-B759-9684C8181E0E}"/>
          </ac:picMkLst>
        </pc:picChg>
      </pc:sldChg>
      <pc:sldChg chg="addSp delSp modSp add mod">
        <pc:chgData name="E Sharratt" userId="240a805a-42a6-4db4-8f33-c1edd6012f04" providerId="ADAL" clId="{FE80A846-BB84-7544-9407-0A685747520F}" dt="2021-02-06T16:12:10.372" v="68"/>
        <pc:sldMkLst>
          <pc:docMk/>
          <pc:sldMk cId="525820819" sldId="349"/>
        </pc:sldMkLst>
        <pc:spChg chg="del">
          <ac:chgData name="E Sharratt" userId="240a805a-42a6-4db4-8f33-c1edd6012f04" providerId="ADAL" clId="{FE80A846-BB84-7544-9407-0A685747520F}" dt="2021-02-06T16:11:50.378" v="65" actId="478"/>
          <ac:spMkLst>
            <pc:docMk/>
            <pc:sldMk cId="525820819" sldId="349"/>
            <ac:spMk id="27" creationId="{C137CDB8-2C0F-0845-BC58-81B7DDC375A6}"/>
          </ac:spMkLst>
        </pc:spChg>
        <pc:spChg chg="del">
          <ac:chgData name="E Sharratt" userId="240a805a-42a6-4db4-8f33-c1edd6012f04" providerId="ADAL" clId="{FE80A846-BB84-7544-9407-0A685747520F}" dt="2021-02-06T16:11:50.378" v="65" actId="478"/>
          <ac:spMkLst>
            <pc:docMk/>
            <pc:sldMk cId="525820819" sldId="349"/>
            <ac:spMk id="28" creationId="{7392FD61-771E-B644-B334-708ED40CFA07}"/>
          </ac:spMkLst>
        </pc:spChg>
        <pc:spChg chg="del">
          <ac:chgData name="E Sharratt" userId="240a805a-42a6-4db4-8f33-c1edd6012f04" providerId="ADAL" clId="{FE80A846-BB84-7544-9407-0A685747520F}" dt="2021-02-06T16:11:50.378" v="65" actId="478"/>
          <ac:spMkLst>
            <pc:docMk/>
            <pc:sldMk cId="525820819" sldId="349"/>
            <ac:spMk id="29" creationId="{431966C6-6729-3C46-922A-C08D35EB8376}"/>
          </ac:spMkLst>
        </pc:spChg>
        <pc:spChg chg="del">
          <ac:chgData name="E Sharratt" userId="240a805a-42a6-4db4-8f33-c1edd6012f04" providerId="ADAL" clId="{FE80A846-BB84-7544-9407-0A685747520F}" dt="2021-02-06T16:11:50.378" v="65" actId="478"/>
          <ac:spMkLst>
            <pc:docMk/>
            <pc:sldMk cId="525820819" sldId="349"/>
            <ac:spMk id="30" creationId="{0A6BF572-2953-7C4B-8944-2823E7679513}"/>
          </ac:spMkLst>
        </pc:spChg>
        <pc:spChg chg="del">
          <ac:chgData name="E Sharratt" userId="240a805a-42a6-4db4-8f33-c1edd6012f04" providerId="ADAL" clId="{FE80A846-BB84-7544-9407-0A685747520F}" dt="2021-02-06T16:11:50.378" v="65" actId="478"/>
          <ac:spMkLst>
            <pc:docMk/>
            <pc:sldMk cId="525820819" sldId="349"/>
            <ac:spMk id="31" creationId="{7BE8B275-7F20-9E42-B600-706E51C32C84}"/>
          </ac:spMkLst>
        </pc:spChg>
        <pc:spChg chg="del">
          <ac:chgData name="E Sharratt" userId="240a805a-42a6-4db4-8f33-c1edd6012f04" providerId="ADAL" clId="{FE80A846-BB84-7544-9407-0A685747520F}" dt="2021-02-06T16:11:50.378" v="65" actId="478"/>
          <ac:spMkLst>
            <pc:docMk/>
            <pc:sldMk cId="525820819" sldId="349"/>
            <ac:spMk id="33" creationId="{26411AA6-2A09-C047-A51D-D0500A2A9EC5}"/>
          </ac:spMkLst>
        </pc:spChg>
        <pc:spChg chg="del">
          <ac:chgData name="E Sharratt" userId="240a805a-42a6-4db4-8f33-c1edd6012f04" providerId="ADAL" clId="{FE80A846-BB84-7544-9407-0A685747520F}" dt="2021-02-06T16:11:50.378" v="65" actId="478"/>
          <ac:spMkLst>
            <pc:docMk/>
            <pc:sldMk cId="525820819" sldId="349"/>
            <ac:spMk id="38" creationId="{C2AB3293-C8CB-FE42-989D-45185E114D06}"/>
          </ac:spMkLst>
        </pc:spChg>
        <pc:spChg chg="del">
          <ac:chgData name="E Sharratt" userId="240a805a-42a6-4db4-8f33-c1edd6012f04" providerId="ADAL" clId="{FE80A846-BB84-7544-9407-0A685747520F}" dt="2021-02-06T16:11:50.378" v="65" actId="478"/>
          <ac:spMkLst>
            <pc:docMk/>
            <pc:sldMk cId="525820819" sldId="349"/>
            <ac:spMk id="39" creationId="{72AE0D32-23C7-B846-B341-58AE9EB95D3C}"/>
          </ac:spMkLst>
        </pc:spChg>
        <pc:spChg chg="del">
          <ac:chgData name="E Sharratt" userId="240a805a-42a6-4db4-8f33-c1edd6012f04" providerId="ADAL" clId="{FE80A846-BB84-7544-9407-0A685747520F}" dt="2021-02-06T16:11:50.378" v="65" actId="478"/>
          <ac:spMkLst>
            <pc:docMk/>
            <pc:sldMk cId="525820819" sldId="349"/>
            <ac:spMk id="40" creationId="{817BA1D0-D301-2847-8242-ADAD9C5D4E70}"/>
          </ac:spMkLst>
        </pc:spChg>
        <pc:spChg chg="add mod">
          <ac:chgData name="E Sharratt" userId="240a805a-42a6-4db4-8f33-c1edd6012f04" providerId="ADAL" clId="{FE80A846-BB84-7544-9407-0A685747520F}" dt="2021-02-06T16:11:55.991" v="66"/>
          <ac:spMkLst>
            <pc:docMk/>
            <pc:sldMk cId="525820819" sldId="349"/>
            <ac:spMk id="42" creationId="{91AF82FD-1822-2247-8100-21D9A8862D3F}"/>
          </ac:spMkLst>
        </pc:spChg>
        <pc:spChg chg="add mod">
          <ac:chgData name="E Sharratt" userId="240a805a-42a6-4db4-8f33-c1edd6012f04" providerId="ADAL" clId="{FE80A846-BB84-7544-9407-0A685747520F}" dt="2021-02-06T16:11:55.991" v="66"/>
          <ac:spMkLst>
            <pc:docMk/>
            <pc:sldMk cId="525820819" sldId="349"/>
            <ac:spMk id="43" creationId="{DDEC8EF3-C64F-0943-9070-E79AC11342F6}"/>
          </ac:spMkLst>
        </pc:spChg>
        <pc:spChg chg="add mod">
          <ac:chgData name="E Sharratt" userId="240a805a-42a6-4db4-8f33-c1edd6012f04" providerId="ADAL" clId="{FE80A846-BB84-7544-9407-0A685747520F}" dt="2021-02-06T16:11:55.991" v="66"/>
          <ac:spMkLst>
            <pc:docMk/>
            <pc:sldMk cId="525820819" sldId="349"/>
            <ac:spMk id="44" creationId="{CCE7DB43-8A1C-5B43-B6F9-2A5240F72C58}"/>
          </ac:spMkLst>
        </pc:spChg>
        <pc:spChg chg="add mod">
          <ac:chgData name="E Sharratt" userId="240a805a-42a6-4db4-8f33-c1edd6012f04" providerId="ADAL" clId="{FE80A846-BB84-7544-9407-0A685747520F}" dt="2021-02-06T16:11:55.991" v="66"/>
          <ac:spMkLst>
            <pc:docMk/>
            <pc:sldMk cId="525820819" sldId="349"/>
            <ac:spMk id="45" creationId="{E26AEB95-7680-1D48-9D70-766C32BE5514}"/>
          </ac:spMkLst>
        </pc:spChg>
        <pc:spChg chg="add mod">
          <ac:chgData name="E Sharratt" userId="240a805a-42a6-4db4-8f33-c1edd6012f04" providerId="ADAL" clId="{FE80A846-BB84-7544-9407-0A685747520F}" dt="2021-02-06T16:11:55.991" v="66"/>
          <ac:spMkLst>
            <pc:docMk/>
            <pc:sldMk cId="525820819" sldId="349"/>
            <ac:spMk id="46" creationId="{697A5EE5-F531-764C-A2AC-E768295B42E2}"/>
          </ac:spMkLst>
        </pc:spChg>
        <pc:spChg chg="add mod">
          <ac:chgData name="E Sharratt" userId="240a805a-42a6-4db4-8f33-c1edd6012f04" providerId="ADAL" clId="{FE80A846-BB84-7544-9407-0A685747520F}" dt="2021-02-06T16:11:55.991" v="66"/>
          <ac:spMkLst>
            <pc:docMk/>
            <pc:sldMk cId="525820819" sldId="349"/>
            <ac:spMk id="47" creationId="{30D92571-62C8-0248-B282-4F276EFE6F40}"/>
          </ac:spMkLst>
        </pc:spChg>
        <pc:spChg chg="add mod">
          <ac:chgData name="E Sharratt" userId="240a805a-42a6-4db4-8f33-c1edd6012f04" providerId="ADAL" clId="{FE80A846-BB84-7544-9407-0A685747520F}" dt="2021-02-06T16:11:55.991" v="66"/>
          <ac:spMkLst>
            <pc:docMk/>
            <pc:sldMk cId="525820819" sldId="349"/>
            <ac:spMk id="48" creationId="{62FF1BB3-D6EA-3D45-97AA-7FCDAD96B7F8}"/>
          </ac:spMkLst>
        </pc:spChg>
        <pc:spChg chg="add mod">
          <ac:chgData name="E Sharratt" userId="240a805a-42a6-4db4-8f33-c1edd6012f04" providerId="ADAL" clId="{FE80A846-BB84-7544-9407-0A685747520F}" dt="2021-02-06T16:11:55.991" v="66"/>
          <ac:spMkLst>
            <pc:docMk/>
            <pc:sldMk cId="525820819" sldId="349"/>
            <ac:spMk id="49" creationId="{73935CAF-608C-BB4C-94A4-C632232AAE4E}"/>
          </ac:spMkLst>
        </pc:spChg>
        <pc:spChg chg="add mod">
          <ac:chgData name="E Sharratt" userId="240a805a-42a6-4db4-8f33-c1edd6012f04" providerId="ADAL" clId="{FE80A846-BB84-7544-9407-0A685747520F}" dt="2021-02-06T16:11:55.991" v="66"/>
          <ac:spMkLst>
            <pc:docMk/>
            <pc:sldMk cId="525820819" sldId="349"/>
            <ac:spMk id="50" creationId="{76E66255-B790-3140-82AA-B394A4E462E8}"/>
          </ac:spMkLst>
        </pc:spChg>
        <pc:spChg chg="add del mod">
          <ac:chgData name="E Sharratt" userId="240a805a-42a6-4db4-8f33-c1edd6012f04" providerId="ADAL" clId="{FE80A846-BB84-7544-9407-0A685747520F}" dt="2021-02-06T16:12:10.372" v="68"/>
          <ac:spMkLst>
            <pc:docMk/>
            <pc:sldMk cId="525820819" sldId="349"/>
            <ac:spMk id="52" creationId="{52FD2558-43D7-744C-9120-18B5CB6FB17C}"/>
          </ac:spMkLst>
        </pc:spChg>
        <pc:spChg chg="add del mod">
          <ac:chgData name="E Sharratt" userId="240a805a-42a6-4db4-8f33-c1edd6012f04" providerId="ADAL" clId="{FE80A846-BB84-7544-9407-0A685747520F}" dt="2021-02-06T16:12:10.372" v="68"/>
          <ac:spMkLst>
            <pc:docMk/>
            <pc:sldMk cId="525820819" sldId="349"/>
            <ac:spMk id="53" creationId="{FBD67698-66A2-A04A-A11E-9C3031B95E9E}"/>
          </ac:spMkLst>
        </pc:spChg>
        <pc:spChg chg="add del mod">
          <ac:chgData name="E Sharratt" userId="240a805a-42a6-4db4-8f33-c1edd6012f04" providerId="ADAL" clId="{FE80A846-BB84-7544-9407-0A685747520F}" dt="2021-02-06T16:12:10.372" v="68"/>
          <ac:spMkLst>
            <pc:docMk/>
            <pc:sldMk cId="525820819" sldId="349"/>
            <ac:spMk id="54" creationId="{5DFEEB08-59FF-0542-86CD-066167471C8E}"/>
          </ac:spMkLst>
        </pc:spChg>
        <pc:spChg chg="add del mod">
          <ac:chgData name="E Sharratt" userId="240a805a-42a6-4db4-8f33-c1edd6012f04" providerId="ADAL" clId="{FE80A846-BB84-7544-9407-0A685747520F}" dt="2021-02-06T16:12:10.372" v="68"/>
          <ac:spMkLst>
            <pc:docMk/>
            <pc:sldMk cId="525820819" sldId="349"/>
            <ac:spMk id="55" creationId="{FA97BE99-9337-B443-A110-D6CE246CE5B6}"/>
          </ac:spMkLst>
        </pc:spChg>
        <pc:spChg chg="add del mod">
          <ac:chgData name="E Sharratt" userId="240a805a-42a6-4db4-8f33-c1edd6012f04" providerId="ADAL" clId="{FE80A846-BB84-7544-9407-0A685747520F}" dt="2021-02-06T16:12:10.372" v="68"/>
          <ac:spMkLst>
            <pc:docMk/>
            <pc:sldMk cId="525820819" sldId="349"/>
            <ac:spMk id="56" creationId="{0365688D-B21E-D041-812E-8ED9B64335DD}"/>
          </ac:spMkLst>
        </pc:spChg>
        <pc:spChg chg="add del mod">
          <ac:chgData name="E Sharratt" userId="240a805a-42a6-4db4-8f33-c1edd6012f04" providerId="ADAL" clId="{FE80A846-BB84-7544-9407-0A685747520F}" dt="2021-02-06T16:12:10.372" v="68"/>
          <ac:spMkLst>
            <pc:docMk/>
            <pc:sldMk cId="525820819" sldId="349"/>
            <ac:spMk id="57" creationId="{C9FDA596-7B80-6F47-9D24-F061E851FD3A}"/>
          </ac:spMkLst>
        </pc:spChg>
        <pc:spChg chg="add del mod">
          <ac:chgData name="E Sharratt" userId="240a805a-42a6-4db4-8f33-c1edd6012f04" providerId="ADAL" clId="{FE80A846-BB84-7544-9407-0A685747520F}" dt="2021-02-06T16:12:10.372" v="68"/>
          <ac:spMkLst>
            <pc:docMk/>
            <pc:sldMk cId="525820819" sldId="349"/>
            <ac:spMk id="58" creationId="{0B250A88-6F54-1B47-8173-2264EECFB002}"/>
          </ac:spMkLst>
        </pc:spChg>
        <pc:spChg chg="add del mod">
          <ac:chgData name="E Sharratt" userId="240a805a-42a6-4db4-8f33-c1edd6012f04" providerId="ADAL" clId="{FE80A846-BB84-7544-9407-0A685747520F}" dt="2021-02-06T16:12:10.372" v="68"/>
          <ac:spMkLst>
            <pc:docMk/>
            <pc:sldMk cId="525820819" sldId="349"/>
            <ac:spMk id="59" creationId="{246CB851-BBBE-D14A-B2DE-7EFBBA1612DF}"/>
          </ac:spMkLst>
        </pc:spChg>
        <pc:spChg chg="add del mod">
          <ac:chgData name="E Sharratt" userId="240a805a-42a6-4db4-8f33-c1edd6012f04" providerId="ADAL" clId="{FE80A846-BB84-7544-9407-0A685747520F}" dt="2021-02-06T16:12:10.372" v="68"/>
          <ac:spMkLst>
            <pc:docMk/>
            <pc:sldMk cId="525820819" sldId="349"/>
            <ac:spMk id="60" creationId="{0B1AB448-1F10-F24F-AA19-85FFF0411D05}"/>
          </ac:spMkLst>
        </pc:spChg>
        <pc:graphicFrameChg chg="del">
          <ac:chgData name="E Sharratt" userId="240a805a-42a6-4db4-8f33-c1edd6012f04" providerId="ADAL" clId="{FE80A846-BB84-7544-9407-0A685747520F}" dt="2021-02-06T16:11:50.378" v="65" actId="478"/>
          <ac:graphicFrameMkLst>
            <pc:docMk/>
            <pc:sldMk cId="525820819" sldId="349"/>
            <ac:graphicFrameMk id="26" creationId="{B1D3B1D4-2880-484D-B468-011FB558C759}"/>
          </ac:graphicFrameMkLst>
        </pc:graphicFrameChg>
        <pc:graphicFrameChg chg="add mod">
          <ac:chgData name="E Sharratt" userId="240a805a-42a6-4db4-8f33-c1edd6012f04" providerId="ADAL" clId="{FE80A846-BB84-7544-9407-0A685747520F}" dt="2021-02-06T16:11:55.991" v="66"/>
          <ac:graphicFrameMkLst>
            <pc:docMk/>
            <pc:sldMk cId="525820819" sldId="349"/>
            <ac:graphicFrameMk id="41" creationId="{8C2B17C1-AB20-6949-8883-AB269E5E0173}"/>
          </ac:graphicFrameMkLst>
        </pc:graphicFrameChg>
        <pc:graphicFrameChg chg="add del mod">
          <ac:chgData name="E Sharratt" userId="240a805a-42a6-4db4-8f33-c1edd6012f04" providerId="ADAL" clId="{FE80A846-BB84-7544-9407-0A685747520F}" dt="2021-02-06T16:12:10.372" v="68"/>
          <ac:graphicFrameMkLst>
            <pc:docMk/>
            <pc:sldMk cId="525820819" sldId="349"/>
            <ac:graphicFrameMk id="51" creationId="{E9D20591-0CB0-6F4D-A586-E3A530E03803}"/>
          </ac:graphicFrameMkLst>
        </pc:graphicFrameChg>
      </pc:sldChg>
      <pc:sldChg chg="del">
        <pc:chgData name="E Sharratt" userId="240a805a-42a6-4db4-8f33-c1edd6012f04" providerId="ADAL" clId="{FE80A846-BB84-7544-9407-0A685747520F}" dt="2021-02-06T16:11:42.382" v="58" actId="2696"/>
        <pc:sldMkLst>
          <pc:docMk/>
          <pc:sldMk cId="4074056289" sldId="349"/>
        </pc:sldMkLst>
      </pc:sldChg>
      <pc:sldChg chg="addSp delSp modSp add mod modAnim">
        <pc:chgData name="E Sharratt" userId="240a805a-42a6-4db4-8f33-c1edd6012f04" providerId="ADAL" clId="{FE80A846-BB84-7544-9407-0A685747520F}" dt="2021-02-06T16:12:59.827" v="83" actId="1076"/>
        <pc:sldMkLst>
          <pc:docMk/>
          <pc:sldMk cId="1384279277" sldId="350"/>
        </pc:sldMkLst>
        <pc:spChg chg="add mod">
          <ac:chgData name="E Sharratt" userId="240a805a-42a6-4db4-8f33-c1edd6012f04" providerId="ADAL" clId="{FE80A846-BB84-7544-9407-0A685747520F}" dt="2021-02-06T16:12:59.827" v="83" actId="1076"/>
          <ac:spMkLst>
            <pc:docMk/>
            <pc:sldMk cId="1384279277" sldId="350"/>
            <ac:spMk id="6" creationId="{D6154E8A-DC65-A141-ABA8-A1CD0BCAE415}"/>
          </ac:spMkLst>
        </pc:spChg>
        <pc:spChg chg="mod">
          <ac:chgData name="E Sharratt" userId="240a805a-42a6-4db4-8f33-c1edd6012f04" providerId="ADAL" clId="{FE80A846-BB84-7544-9407-0A685747520F}" dt="2021-02-06T16:12:55.735" v="81"/>
          <ac:spMkLst>
            <pc:docMk/>
            <pc:sldMk cId="1384279277" sldId="350"/>
            <ac:spMk id="15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12:37.646" v="77"/>
          <ac:spMkLst>
            <pc:docMk/>
            <pc:sldMk cId="1384279277" sldId="350"/>
            <ac:spMk id="31" creationId="{6305E4CC-9F40-5742-9A2F-2F42CF1B5DCA}"/>
          </ac:spMkLst>
        </pc:spChg>
        <pc:spChg chg="mod">
          <ac:chgData name="E Sharratt" userId="240a805a-42a6-4db4-8f33-c1edd6012f04" providerId="ADAL" clId="{FE80A846-BB84-7544-9407-0A685747520F}" dt="2021-02-06T16:12:37.646" v="77"/>
          <ac:spMkLst>
            <pc:docMk/>
            <pc:sldMk cId="1384279277" sldId="350"/>
            <ac:spMk id="33" creationId="{77170C52-130E-2646-B2FF-2E4E5A17E129}"/>
          </ac:spMkLst>
        </pc:spChg>
        <pc:spChg chg="del">
          <ac:chgData name="E Sharratt" userId="240a805a-42a6-4db4-8f33-c1edd6012f04" providerId="ADAL" clId="{FE80A846-BB84-7544-9407-0A685747520F}" dt="2021-02-06T16:12:18.183" v="73" actId="478"/>
          <ac:spMkLst>
            <pc:docMk/>
            <pc:sldMk cId="1384279277" sldId="350"/>
            <ac:spMk id="42" creationId="{91AF82FD-1822-2247-8100-21D9A8862D3F}"/>
          </ac:spMkLst>
        </pc:spChg>
        <pc:spChg chg="del">
          <ac:chgData name="E Sharratt" userId="240a805a-42a6-4db4-8f33-c1edd6012f04" providerId="ADAL" clId="{FE80A846-BB84-7544-9407-0A685747520F}" dt="2021-02-06T16:12:18.183" v="73" actId="478"/>
          <ac:spMkLst>
            <pc:docMk/>
            <pc:sldMk cId="1384279277" sldId="350"/>
            <ac:spMk id="43" creationId="{DDEC8EF3-C64F-0943-9070-E79AC11342F6}"/>
          </ac:spMkLst>
        </pc:spChg>
        <pc:spChg chg="del">
          <ac:chgData name="E Sharratt" userId="240a805a-42a6-4db4-8f33-c1edd6012f04" providerId="ADAL" clId="{FE80A846-BB84-7544-9407-0A685747520F}" dt="2021-02-06T16:12:18.183" v="73" actId="478"/>
          <ac:spMkLst>
            <pc:docMk/>
            <pc:sldMk cId="1384279277" sldId="350"/>
            <ac:spMk id="44" creationId="{CCE7DB43-8A1C-5B43-B6F9-2A5240F72C58}"/>
          </ac:spMkLst>
        </pc:spChg>
        <pc:spChg chg="del">
          <ac:chgData name="E Sharratt" userId="240a805a-42a6-4db4-8f33-c1edd6012f04" providerId="ADAL" clId="{FE80A846-BB84-7544-9407-0A685747520F}" dt="2021-02-06T16:12:18.183" v="73" actId="478"/>
          <ac:spMkLst>
            <pc:docMk/>
            <pc:sldMk cId="1384279277" sldId="350"/>
            <ac:spMk id="45" creationId="{E26AEB95-7680-1D48-9D70-766C32BE5514}"/>
          </ac:spMkLst>
        </pc:spChg>
        <pc:spChg chg="del">
          <ac:chgData name="E Sharratt" userId="240a805a-42a6-4db4-8f33-c1edd6012f04" providerId="ADAL" clId="{FE80A846-BB84-7544-9407-0A685747520F}" dt="2021-02-06T16:12:18.183" v="73" actId="478"/>
          <ac:spMkLst>
            <pc:docMk/>
            <pc:sldMk cId="1384279277" sldId="350"/>
            <ac:spMk id="46" creationId="{697A5EE5-F531-764C-A2AC-E768295B42E2}"/>
          </ac:spMkLst>
        </pc:spChg>
        <pc:spChg chg="del">
          <ac:chgData name="E Sharratt" userId="240a805a-42a6-4db4-8f33-c1edd6012f04" providerId="ADAL" clId="{FE80A846-BB84-7544-9407-0A685747520F}" dt="2021-02-06T16:12:18.183" v="73" actId="478"/>
          <ac:spMkLst>
            <pc:docMk/>
            <pc:sldMk cId="1384279277" sldId="350"/>
            <ac:spMk id="47" creationId="{30D92571-62C8-0248-B282-4F276EFE6F40}"/>
          </ac:spMkLst>
        </pc:spChg>
        <pc:spChg chg="del">
          <ac:chgData name="E Sharratt" userId="240a805a-42a6-4db4-8f33-c1edd6012f04" providerId="ADAL" clId="{FE80A846-BB84-7544-9407-0A685747520F}" dt="2021-02-06T16:12:18.183" v="73" actId="478"/>
          <ac:spMkLst>
            <pc:docMk/>
            <pc:sldMk cId="1384279277" sldId="350"/>
            <ac:spMk id="48" creationId="{62FF1BB3-D6EA-3D45-97AA-7FCDAD96B7F8}"/>
          </ac:spMkLst>
        </pc:spChg>
        <pc:spChg chg="del">
          <ac:chgData name="E Sharratt" userId="240a805a-42a6-4db4-8f33-c1edd6012f04" providerId="ADAL" clId="{FE80A846-BB84-7544-9407-0A685747520F}" dt="2021-02-06T16:12:18.183" v="73" actId="478"/>
          <ac:spMkLst>
            <pc:docMk/>
            <pc:sldMk cId="1384279277" sldId="350"/>
            <ac:spMk id="49" creationId="{73935CAF-608C-BB4C-94A4-C632232AAE4E}"/>
          </ac:spMkLst>
        </pc:spChg>
        <pc:spChg chg="del">
          <ac:chgData name="E Sharratt" userId="240a805a-42a6-4db4-8f33-c1edd6012f04" providerId="ADAL" clId="{FE80A846-BB84-7544-9407-0A685747520F}" dt="2021-02-06T16:12:18.183" v="73" actId="478"/>
          <ac:spMkLst>
            <pc:docMk/>
            <pc:sldMk cId="1384279277" sldId="350"/>
            <ac:spMk id="50" creationId="{76E66255-B790-3140-82AA-B394A4E462E8}"/>
          </ac:spMkLst>
        </pc:spChg>
        <pc:spChg chg="mod">
          <ac:chgData name="E Sharratt" userId="240a805a-42a6-4db4-8f33-c1edd6012f04" providerId="ADAL" clId="{FE80A846-BB84-7544-9407-0A685747520F}" dt="2021-02-06T16:12:37.646" v="77"/>
          <ac:spMkLst>
            <pc:docMk/>
            <pc:sldMk cId="1384279277" sldId="350"/>
            <ac:spMk id="51" creationId="{3560D9AC-EADC-154D-A181-AD176BDC88ED}"/>
          </ac:spMkLst>
        </pc:spChg>
        <pc:grpChg chg="add mod">
          <ac:chgData name="E Sharratt" userId="240a805a-42a6-4db4-8f33-c1edd6012f04" providerId="ADAL" clId="{FE80A846-BB84-7544-9407-0A685747520F}" dt="2021-02-06T16:12:39.861" v="78" actId="1076"/>
          <ac:grpSpMkLst>
            <pc:docMk/>
            <pc:sldMk cId="1384279277" sldId="350"/>
            <ac:grpSpMk id="30" creationId="{5C9034AC-AC3A-3B4B-8CFB-E200ACC8D3E0}"/>
          </ac:grpSpMkLst>
        </pc:grpChg>
        <pc:grpChg chg="add mod">
          <ac:chgData name="E Sharratt" userId="240a805a-42a6-4db4-8f33-c1edd6012f04" providerId="ADAL" clId="{FE80A846-BB84-7544-9407-0A685747520F}" dt="2021-02-06T16:12:39.861" v="78" actId="1076"/>
          <ac:grpSpMkLst>
            <pc:docMk/>
            <pc:sldMk cId="1384279277" sldId="350"/>
            <ac:grpSpMk id="38" creationId="{4CDE67DD-D52C-014F-BBD1-A88DD6538658}"/>
          </ac:grpSpMkLst>
        </pc:grpChg>
        <pc:graphicFrameChg chg="del">
          <ac:chgData name="E Sharratt" userId="240a805a-42a6-4db4-8f33-c1edd6012f04" providerId="ADAL" clId="{FE80A846-BB84-7544-9407-0A685747520F}" dt="2021-02-06T16:12:18.183" v="73" actId="478"/>
          <ac:graphicFrameMkLst>
            <pc:docMk/>
            <pc:sldMk cId="1384279277" sldId="350"/>
            <ac:graphicFrameMk id="41" creationId="{8C2B17C1-AB20-6949-8883-AB269E5E0173}"/>
          </ac:graphicFrameMkLst>
        </pc:graphicFrameChg>
        <pc:cxnChg chg="mod">
          <ac:chgData name="E Sharratt" userId="240a805a-42a6-4db4-8f33-c1edd6012f04" providerId="ADAL" clId="{FE80A846-BB84-7544-9407-0A685747520F}" dt="2021-02-06T16:12:37.646" v="77"/>
          <ac:cxnSpMkLst>
            <pc:docMk/>
            <pc:sldMk cId="1384279277" sldId="350"/>
            <ac:cxnSpMk id="39" creationId="{AC742161-4BD3-7843-83CE-89BA15A6C7BB}"/>
          </ac:cxnSpMkLst>
        </pc:cxnChg>
        <pc:cxnChg chg="mod">
          <ac:chgData name="E Sharratt" userId="240a805a-42a6-4db4-8f33-c1edd6012f04" providerId="ADAL" clId="{FE80A846-BB84-7544-9407-0A685747520F}" dt="2021-02-06T16:12:37.646" v="77"/>
          <ac:cxnSpMkLst>
            <pc:docMk/>
            <pc:sldMk cId="1384279277" sldId="350"/>
            <ac:cxnSpMk id="40" creationId="{5CC2A8E7-9BBD-0F47-9DB5-AE3AB2054FF6}"/>
          </ac:cxnSpMkLst>
        </pc:cxnChg>
        <pc:cxnChg chg="mod">
          <ac:chgData name="E Sharratt" userId="240a805a-42a6-4db4-8f33-c1edd6012f04" providerId="ADAL" clId="{FE80A846-BB84-7544-9407-0A685747520F}" dt="2021-02-06T16:12:37.646" v="77"/>
          <ac:cxnSpMkLst>
            <pc:docMk/>
            <pc:sldMk cId="1384279277" sldId="350"/>
            <ac:cxnSpMk id="52" creationId="{FBD89E6E-8AC5-0046-A743-3BEBAAD72B09}"/>
          </ac:cxnSpMkLst>
        </pc:cxnChg>
        <pc:cxnChg chg="mod">
          <ac:chgData name="E Sharratt" userId="240a805a-42a6-4db4-8f33-c1edd6012f04" providerId="ADAL" clId="{FE80A846-BB84-7544-9407-0A685747520F}" dt="2021-02-06T16:12:37.646" v="77"/>
          <ac:cxnSpMkLst>
            <pc:docMk/>
            <pc:sldMk cId="1384279277" sldId="350"/>
            <ac:cxnSpMk id="53" creationId="{1D40A038-604D-7C4C-8899-1FE010C133D9}"/>
          </ac:cxnSpMkLst>
        </pc:cxnChg>
      </pc:sldChg>
      <pc:sldChg chg="del">
        <pc:chgData name="E Sharratt" userId="240a805a-42a6-4db4-8f33-c1edd6012f04" providerId="ADAL" clId="{FE80A846-BB84-7544-9407-0A685747520F}" dt="2021-02-06T16:11:43.023" v="60" actId="2696"/>
        <pc:sldMkLst>
          <pc:docMk/>
          <pc:sldMk cId="2675668000" sldId="350"/>
        </pc:sldMkLst>
      </pc:sldChg>
      <pc:sldChg chg="del">
        <pc:chgData name="E Sharratt" userId="240a805a-42a6-4db4-8f33-c1edd6012f04" providerId="ADAL" clId="{FE80A846-BB84-7544-9407-0A685747520F}" dt="2021-02-06T16:11:43.516" v="61" actId="2696"/>
        <pc:sldMkLst>
          <pc:docMk/>
          <pc:sldMk cId="1874637731" sldId="351"/>
        </pc:sldMkLst>
      </pc:sldChg>
      <pc:sldChg chg="addSp delSp modSp add mod modAnim">
        <pc:chgData name="E Sharratt" userId="240a805a-42a6-4db4-8f33-c1edd6012f04" providerId="ADAL" clId="{FE80A846-BB84-7544-9407-0A685747520F}" dt="2021-02-06T16:14:37.743" v="99"/>
        <pc:sldMkLst>
          <pc:docMk/>
          <pc:sldMk cId="3451724302" sldId="351"/>
        </pc:sldMkLst>
        <pc:spChg chg="add mod">
          <ac:chgData name="E Sharratt" userId="240a805a-42a6-4db4-8f33-c1edd6012f04" providerId="ADAL" clId="{FE80A846-BB84-7544-9407-0A685747520F}" dt="2021-02-06T16:13:52.311" v="93" actId="1076"/>
          <ac:spMkLst>
            <pc:docMk/>
            <pc:sldMk cId="3451724302" sldId="351"/>
            <ac:spMk id="6" creationId="{257CA8E0-171E-5F42-86E6-5EA705B2A514}"/>
          </ac:spMkLst>
        </pc:spChg>
        <pc:spChg chg="mod">
          <ac:chgData name="E Sharratt" userId="240a805a-42a6-4db4-8f33-c1edd6012f04" providerId="ADAL" clId="{FE80A846-BB84-7544-9407-0A685747520F}" dt="2021-02-06T16:13:20.856" v="86" actId="1076"/>
          <ac:spMkLst>
            <pc:docMk/>
            <pc:sldMk cId="3451724302" sldId="351"/>
            <ac:spMk id="9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13:27.272" v="87" actId="1076"/>
          <ac:spMkLst>
            <pc:docMk/>
            <pc:sldMk cId="3451724302" sldId="351"/>
            <ac:spMk id="14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14:37.743" v="99"/>
          <ac:spMkLst>
            <pc:docMk/>
            <pc:sldMk cId="3451724302" sldId="351"/>
            <ac:spMk id="15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13:13.336" v="84"/>
          <ac:spMkLst>
            <pc:docMk/>
            <pc:sldMk cId="3451724302" sldId="351"/>
            <ac:spMk id="31" creationId="{B278CD5C-F069-4843-967A-19FAFC11867D}"/>
          </ac:spMkLst>
        </pc:spChg>
        <pc:spChg chg="mod">
          <ac:chgData name="E Sharratt" userId="240a805a-42a6-4db4-8f33-c1edd6012f04" providerId="ADAL" clId="{FE80A846-BB84-7544-9407-0A685747520F}" dt="2021-02-06T16:13:13.336" v="84"/>
          <ac:spMkLst>
            <pc:docMk/>
            <pc:sldMk cId="3451724302" sldId="351"/>
            <ac:spMk id="33" creationId="{920C0E46-2D3A-5B48-B009-BA87B62B0457}"/>
          </ac:spMkLst>
        </pc:spChg>
        <pc:spChg chg="del">
          <ac:chgData name="E Sharratt" userId="240a805a-42a6-4db4-8f33-c1edd6012f04" providerId="ADAL" clId="{FE80A846-BB84-7544-9407-0A685747520F}" dt="2021-02-06T16:12:20.943" v="74" actId="478"/>
          <ac:spMkLst>
            <pc:docMk/>
            <pc:sldMk cId="3451724302" sldId="351"/>
            <ac:spMk id="42" creationId="{91AF82FD-1822-2247-8100-21D9A8862D3F}"/>
          </ac:spMkLst>
        </pc:spChg>
        <pc:spChg chg="del">
          <ac:chgData name="E Sharratt" userId="240a805a-42a6-4db4-8f33-c1edd6012f04" providerId="ADAL" clId="{FE80A846-BB84-7544-9407-0A685747520F}" dt="2021-02-06T16:12:20.943" v="74" actId="478"/>
          <ac:spMkLst>
            <pc:docMk/>
            <pc:sldMk cId="3451724302" sldId="351"/>
            <ac:spMk id="43" creationId="{DDEC8EF3-C64F-0943-9070-E79AC11342F6}"/>
          </ac:spMkLst>
        </pc:spChg>
        <pc:spChg chg="del">
          <ac:chgData name="E Sharratt" userId="240a805a-42a6-4db4-8f33-c1edd6012f04" providerId="ADAL" clId="{FE80A846-BB84-7544-9407-0A685747520F}" dt="2021-02-06T16:12:20.943" v="74" actId="478"/>
          <ac:spMkLst>
            <pc:docMk/>
            <pc:sldMk cId="3451724302" sldId="351"/>
            <ac:spMk id="44" creationId="{CCE7DB43-8A1C-5B43-B6F9-2A5240F72C58}"/>
          </ac:spMkLst>
        </pc:spChg>
        <pc:spChg chg="del">
          <ac:chgData name="E Sharratt" userId="240a805a-42a6-4db4-8f33-c1edd6012f04" providerId="ADAL" clId="{FE80A846-BB84-7544-9407-0A685747520F}" dt="2021-02-06T16:12:20.943" v="74" actId="478"/>
          <ac:spMkLst>
            <pc:docMk/>
            <pc:sldMk cId="3451724302" sldId="351"/>
            <ac:spMk id="45" creationId="{E26AEB95-7680-1D48-9D70-766C32BE5514}"/>
          </ac:spMkLst>
        </pc:spChg>
        <pc:spChg chg="del">
          <ac:chgData name="E Sharratt" userId="240a805a-42a6-4db4-8f33-c1edd6012f04" providerId="ADAL" clId="{FE80A846-BB84-7544-9407-0A685747520F}" dt="2021-02-06T16:12:20.943" v="74" actId="478"/>
          <ac:spMkLst>
            <pc:docMk/>
            <pc:sldMk cId="3451724302" sldId="351"/>
            <ac:spMk id="46" creationId="{697A5EE5-F531-764C-A2AC-E768295B42E2}"/>
          </ac:spMkLst>
        </pc:spChg>
        <pc:spChg chg="del">
          <ac:chgData name="E Sharratt" userId="240a805a-42a6-4db4-8f33-c1edd6012f04" providerId="ADAL" clId="{FE80A846-BB84-7544-9407-0A685747520F}" dt="2021-02-06T16:12:20.943" v="74" actId="478"/>
          <ac:spMkLst>
            <pc:docMk/>
            <pc:sldMk cId="3451724302" sldId="351"/>
            <ac:spMk id="47" creationId="{30D92571-62C8-0248-B282-4F276EFE6F40}"/>
          </ac:spMkLst>
        </pc:spChg>
        <pc:spChg chg="del">
          <ac:chgData name="E Sharratt" userId="240a805a-42a6-4db4-8f33-c1edd6012f04" providerId="ADAL" clId="{FE80A846-BB84-7544-9407-0A685747520F}" dt="2021-02-06T16:12:20.943" v="74" actId="478"/>
          <ac:spMkLst>
            <pc:docMk/>
            <pc:sldMk cId="3451724302" sldId="351"/>
            <ac:spMk id="48" creationId="{62FF1BB3-D6EA-3D45-97AA-7FCDAD96B7F8}"/>
          </ac:spMkLst>
        </pc:spChg>
        <pc:spChg chg="del">
          <ac:chgData name="E Sharratt" userId="240a805a-42a6-4db4-8f33-c1edd6012f04" providerId="ADAL" clId="{FE80A846-BB84-7544-9407-0A685747520F}" dt="2021-02-06T16:12:20.943" v="74" actId="478"/>
          <ac:spMkLst>
            <pc:docMk/>
            <pc:sldMk cId="3451724302" sldId="351"/>
            <ac:spMk id="49" creationId="{73935CAF-608C-BB4C-94A4-C632232AAE4E}"/>
          </ac:spMkLst>
        </pc:spChg>
        <pc:spChg chg="del">
          <ac:chgData name="E Sharratt" userId="240a805a-42a6-4db4-8f33-c1edd6012f04" providerId="ADAL" clId="{FE80A846-BB84-7544-9407-0A685747520F}" dt="2021-02-06T16:12:20.943" v="74" actId="478"/>
          <ac:spMkLst>
            <pc:docMk/>
            <pc:sldMk cId="3451724302" sldId="351"/>
            <ac:spMk id="50" creationId="{76E66255-B790-3140-82AA-B394A4E462E8}"/>
          </ac:spMkLst>
        </pc:spChg>
        <pc:spChg chg="mod">
          <ac:chgData name="E Sharratt" userId="240a805a-42a6-4db4-8f33-c1edd6012f04" providerId="ADAL" clId="{FE80A846-BB84-7544-9407-0A685747520F}" dt="2021-02-06T16:13:13.336" v="84"/>
          <ac:spMkLst>
            <pc:docMk/>
            <pc:sldMk cId="3451724302" sldId="351"/>
            <ac:spMk id="51" creationId="{6AEFA343-1A92-F446-A556-6749CF7F6467}"/>
          </ac:spMkLst>
        </pc:spChg>
        <pc:grpChg chg="add mod">
          <ac:chgData name="E Sharratt" userId="240a805a-42a6-4db4-8f33-c1edd6012f04" providerId="ADAL" clId="{FE80A846-BB84-7544-9407-0A685747520F}" dt="2021-02-06T16:13:33.835" v="88" actId="1076"/>
          <ac:grpSpMkLst>
            <pc:docMk/>
            <pc:sldMk cId="3451724302" sldId="351"/>
            <ac:grpSpMk id="30" creationId="{8C9E505B-92A7-BE47-9709-C46FBDAC5C82}"/>
          </ac:grpSpMkLst>
        </pc:grpChg>
        <pc:grpChg chg="add mod">
          <ac:chgData name="E Sharratt" userId="240a805a-42a6-4db4-8f33-c1edd6012f04" providerId="ADAL" clId="{FE80A846-BB84-7544-9407-0A685747520F}" dt="2021-02-06T16:13:33.835" v="88" actId="1076"/>
          <ac:grpSpMkLst>
            <pc:docMk/>
            <pc:sldMk cId="3451724302" sldId="351"/>
            <ac:grpSpMk id="38" creationId="{6BDF1F76-4667-1145-833E-0E3BDB3DD00B}"/>
          </ac:grpSpMkLst>
        </pc:grpChg>
        <pc:graphicFrameChg chg="del">
          <ac:chgData name="E Sharratt" userId="240a805a-42a6-4db4-8f33-c1edd6012f04" providerId="ADAL" clId="{FE80A846-BB84-7544-9407-0A685747520F}" dt="2021-02-06T16:12:20.943" v="74" actId="478"/>
          <ac:graphicFrameMkLst>
            <pc:docMk/>
            <pc:sldMk cId="3451724302" sldId="351"/>
            <ac:graphicFrameMk id="41" creationId="{8C2B17C1-AB20-6949-8883-AB269E5E0173}"/>
          </ac:graphicFrameMkLst>
        </pc:graphicFrameChg>
        <pc:cxnChg chg="mod">
          <ac:chgData name="E Sharratt" userId="240a805a-42a6-4db4-8f33-c1edd6012f04" providerId="ADAL" clId="{FE80A846-BB84-7544-9407-0A685747520F}" dt="2021-02-06T16:13:13.336" v="84"/>
          <ac:cxnSpMkLst>
            <pc:docMk/>
            <pc:sldMk cId="3451724302" sldId="351"/>
            <ac:cxnSpMk id="39" creationId="{68CF07B5-8D69-6140-B565-F024B55CDFBF}"/>
          </ac:cxnSpMkLst>
        </pc:cxnChg>
        <pc:cxnChg chg="mod">
          <ac:chgData name="E Sharratt" userId="240a805a-42a6-4db4-8f33-c1edd6012f04" providerId="ADAL" clId="{FE80A846-BB84-7544-9407-0A685747520F}" dt="2021-02-06T16:13:13.336" v="84"/>
          <ac:cxnSpMkLst>
            <pc:docMk/>
            <pc:sldMk cId="3451724302" sldId="351"/>
            <ac:cxnSpMk id="40" creationId="{9F0F1237-7499-4E41-8D91-E4002A3BE370}"/>
          </ac:cxnSpMkLst>
        </pc:cxnChg>
        <pc:cxnChg chg="mod">
          <ac:chgData name="E Sharratt" userId="240a805a-42a6-4db4-8f33-c1edd6012f04" providerId="ADAL" clId="{FE80A846-BB84-7544-9407-0A685747520F}" dt="2021-02-06T16:13:13.336" v="84"/>
          <ac:cxnSpMkLst>
            <pc:docMk/>
            <pc:sldMk cId="3451724302" sldId="351"/>
            <ac:cxnSpMk id="52" creationId="{E85D561B-3F09-1847-BAD5-98A795743622}"/>
          </ac:cxnSpMkLst>
        </pc:cxnChg>
        <pc:cxnChg chg="mod">
          <ac:chgData name="E Sharratt" userId="240a805a-42a6-4db4-8f33-c1edd6012f04" providerId="ADAL" clId="{FE80A846-BB84-7544-9407-0A685747520F}" dt="2021-02-06T16:13:13.336" v="84"/>
          <ac:cxnSpMkLst>
            <pc:docMk/>
            <pc:sldMk cId="3451724302" sldId="351"/>
            <ac:cxnSpMk id="53" creationId="{56629A95-B02E-DF47-884E-BFA1063A7E32}"/>
          </ac:cxnSpMkLst>
        </pc:cxnChg>
      </pc:sldChg>
      <pc:sldChg chg="addSp delSp modSp add mod">
        <pc:chgData name="E Sharratt" userId="240a805a-42a6-4db4-8f33-c1edd6012f04" providerId="ADAL" clId="{FE80A846-BB84-7544-9407-0A685747520F}" dt="2021-02-06T16:14:53.198" v="101"/>
        <pc:sldMkLst>
          <pc:docMk/>
          <pc:sldMk cId="760025772" sldId="352"/>
        </pc:sldMkLst>
        <pc:spChg chg="mod">
          <ac:chgData name="E Sharratt" userId="240a805a-42a6-4db4-8f33-c1edd6012f04" providerId="ADAL" clId="{FE80A846-BB84-7544-9407-0A685747520F}" dt="2021-02-06T16:14:53.198" v="101"/>
          <ac:spMkLst>
            <pc:docMk/>
            <pc:sldMk cId="760025772" sldId="352"/>
            <ac:spMk id="15" creationId="{00000000-0000-0000-0000-000000000000}"/>
          </ac:spMkLst>
        </pc:spChg>
        <pc:spChg chg="add mod">
          <ac:chgData name="E Sharratt" userId="240a805a-42a6-4db4-8f33-c1edd6012f04" providerId="ADAL" clId="{FE80A846-BB84-7544-9407-0A685747520F}" dt="2021-02-06T16:14:41.432" v="100"/>
          <ac:spMkLst>
            <pc:docMk/>
            <pc:sldMk cId="760025772" sldId="352"/>
            <ac:spMk id="33" creationId="{26DEEA7F-0CDA-0346-924C-8B2C2E5C5DD9}"/>
          </ac:spMkLst>
        </pc:spChg>
        <pc:spChg chg="add mod">
          <ac:chgData name="E Sharratt" userId="240a805a-42a6-4db4-8f33-c1edd6012f04" providerId="ADAL" clId="{FE80A846-BB84-7544-9407-0A685747520F}" dt="2021-02-06T16:14:41.432" v="100"/>
          <ac:spMkLst>
            <pc:docMk/>
            <pc:sldMk cId="760025772" sldId="352"/>
            <ac:spMk id="38" creationId="{C203A5A8-2D9B-EB47-87BB-B709779B2B52}"/>
          </ac:spMkLst>
        </pc:spChg>
        <pc:spChg chg="add mod">
          <ac:chgData name="E Sharratt" userId="240a805a-42a6-4db4-8f33-c1edd6012f04" providerId="ADAL" clId="{FE80A846-BB84-7544-9407-0A685747520F}" dt="2021-02-06T16:14:41.432" v="100"/>
          <ac:spMkLst>
            <pc:docMk/>
            <pc:sldMk cId="760025772" sldId="352"/>
            <ac:spMk id="40" creationId="{476C9D96-1396-D644-B318-C572C5023237}"/>
          </ac:spMkLst>
        </pc:spChg>
        <pc:spChg chg="del">
          <ac:chgData name="E Sharratt" userId="240a805a-42a6-4db4-8f33-c1edd6012f04" providerId="ADAL" clId="{FE80A846-BB84-7544-9407-0A685747520F}" dt="2021-02-06T16:12:23.575" v="75" actId="478"/>
          <ac:spMkLst>
            <pc:docMk/>
            <pc:sldMk cId="760025772" sldId="352"/>
            <ac:spMk id="42" creationId="{91AF82FD-1822-2247-8100-21D9A8862D3F}"/>
          </ac:spMkLst>
        </pc:spChg>
        <pc:spChg chg="del">
          <ac:chgData name="E Sharratt" userId="240a805a-42a6-4db4-8f33-c1edd6012f04" providerId="ADAL" clId="{FE80A846-BB84-7544-9407-0A685747520F}" dt="2021-02-06T16:12:23.575" v="75" actId="478"/>
          <ac:spMkLst>
            <pc:docMk/>
            <pc:sldMk cId="760025772" sldId="352"/>
            <ac:spMk id="43" creationId="{DDEC8EF3-C64F-0943-9070-E79AC11342F6}"/>
          </ac:spMkLst>
        </pc:spChg>
        <pc:spChg chg="del">
          <ac:chgData name="E Sharratt" userId="240a805a-42a6-4db4-8f33-c1edd6012f04" providerId="ADAL" clId="{FE80A846-BB84-7544-9407-0A685747520F}" dt="2021-02-06T16:12:23.575" v="75" actId="478"/>
          <ac:spMkLst>
            <pc:docMk/>
            <pc:sldMk cId="760025772" sldId="352"/>
            <ac:spMk id="44" creationId="{CCE7DB43-8A1C-5B43-B6F9-2A5240F72C58}"/>
          </ac:spMkLst>
        </pc:spChg>
        <pc:spChg chg="del">
          <ac:chgData name="E Sharratt" userId="240a805a-42a6-4db4-8f33-c1edd6012f04" providerId="ADAL" clId="{FE80A846-BB84-7544-9407-0A685747520F}" dt="2021-02-06T16:12:23.575" v="75" actId="478"/>
          <ac:spMkLst>
            <pc:docMk/>
            <pc:sldMk cId="760025772" sldId="352"/>
            <ac:spMk id="45" creationId="{E26AEB95-7680-1D48-9D70-766C32BE5514}"/>
          </ac:spMkLst>
        </pc:spChg>
        <pc:spChg chg="del">
          <ac:chgData name="E Sharratt" userId="240a805a-42a6-4db4-8f33-c1edd6012f04" providerId="ADAL" clId="{FE80A846-BB84-7544-9407-0A685747520F}" dt="2021-02-06T16:12:23.575" v="75" actId="478"/>
          <ac:spMkLst>
            <pc:docMk/>
            <pc:sldMk cId="760025772" sldId="352"/>
            <ac:spMk id="46" creationId="{697A5EE5-F531-764C-A2AC-E768295B42E2}"/>
          </ac:spMkLst>
        </pc:spChg>
        <pc:spChg chg="del">
          <ac:chgData name="E Sharratt" userId="240a805a-42a6-4db4-8f33-c1edd6012f04" providerId="ADAL" clId="{FE80A846-BB84-7544-9407-0A685747520F}" dt="2021-02-06T16:12:23.575" v="75" actId="478"/>
          <ac:spMkLst>
            <pc:docMk/>
            <pc:sldMk cId="760025772" sldId="352"/>
            <ac:spMk id="47" creationId="{30D92571-62C8-0248-B282-4F276EFE6F40}"/>
          </ac:spMkLst>
        </pc:spChg>
        <pc:spChg chg="del">
          <ac:chgData name="E Sharratt" userId="240a805a-42a6-4db4-8f33-c1edd6012f04" providerId="ADAL" clId="{FE80A846-BB84-7544-9407-0A685747520F}" dt="2021-02-06T16:12:23.575" v="75" actId="478"/>
          <ac:spMkLst>
            <pc:docMk/>
            <pc:sldMk cId="760025772" sldId="352"/>
            <ac:spMk id="48" creationId="{62FF1BB3-D6EA-3D45-97AA-7FCDAD96B7F8}"/>
          </ac:spMkLst>
        </pc:spChg>
        <pc:spChg chg="del">
          <ac:chgData name="E Sharratt" userId="240a805a-42a6-4db4-8f33-c1edd6012f04" providerId="ADAL" clId="{FE80A846-BB84-7544-9407-0A685747520F}" dt="2021-02-06T16:12:23.575" v="75" actId="478"/>
          <ac:spMkLst>
            <pc:docMk/>
            <pc:sldMk cId="760025772" sldId="352"/>
            <ac:spMk id="49" creationId="{73935CAF-608C-BB4C-94A4-C632232AAE4E}"/>
          </ac:spMkLst>
        </pc:spChg>
        <pc:spChg chg="del">
          <ac:chgData name="E Sharratt" userId="240a805a-42a6-4db4-8f33-c1edd6012f04" providerId="ADAL" clId="{FE80A846-BB84-7544-9407-0A685747520F}" dt="2021-02-06T16:12:23.575" v="75" actId="478"/>
          <ac:spMkLst>
            <pc:docMk/>
            <pc:sldMk cId="760025772" sldId="352"/>
            <ac:spMk id="50" creationId="{76E66255-B790-3140-82AA-B394A4E462E8}"/>
          </ac:spMkLst>
        </pc:spChg>
        <pc:spChg chg="add mod">
          <ac:chgData name="E Sharratt" userId="240a805a-42a6-4db4-8f33-c1edd6012f04" providerId="ADAL" clId="{FE80A846-BB84-7544-9407-0A685747520F}" dt="2021-02-06T16:14:41.432" v="100"/>
          <ac:spMkLst>
            <pc:docMk/>
            <pc:sldMk cId="760025772" sldId="352"/>
            <ac:spMk id="52" creationId="{0DA3CE45-6622-1042-961D-C05241DAA265}"/>
          </ac:spMkLst>
        </pc:spChg>
        <pc:graphicFrameChg chg="add mod">
          <ac:chgData name="E Sharratt" userId="240a805a-42a6-4db4-8f33-c1edd6012f04" providerId="ADAL" clId="{FE80A846-BB84-7544-9407-0A685747520F}" dt="2021-02-06T16:14:41.432" v="100"/>
          <ac:graphicFrameMkLst>
            <pc:docMk/>
            <pc:sldMk cId="760025772" sldId="352"/>
            <ac:graphicFrameMk id="30" creationId="{D686F1C5-B2E6-8648-9139-AEB02A42DB47}"/>
          </ac:graphicFrameMkLst>
        </pc:graphicFrameChg>
        <pc:graphicFrameChg chg="add mod">
          <ac:chgData name="E Sharratt" userId="240a805a-42a6-4db4-8f33-c1edd6012f04" providerId="ADAL" clId="{FE80A846-BB84-7544-9407-0A685747520F}" dt="2021-02-06T16:14:41.432" v="100"/>
          <ac:graphicFrameMkLst>
            <pc:docMk/>
            <pc:sldMk cId="760025772" sldId="352"/>
            <ac:graphicFrameMk id="31" creationId="{BFE22F80-C92C-A846-AF8A-9CDF6F22E663}"/>
          </ac:graphicFrameMkLst>
        </pc:graphicFrameChg>
        <pc:graphicFrameChg chg="del">
          <ac:chgData name="E Sharratt" userId="240a805a-42a6-4db4-8f33-c1edd6012f04" providerId="ADAL" clId="{FE80A846-BB84-7544-9407-0A685747520F}" dt="2021-02-06T16:12:23.575" v="75" actId="478"/>
          <ac:graphicFrameMkLst>
            <pc:docMk/>
            <pc:sldMk cId="760025772" sldId="352"/>
            <ac:graphicFrameMk id="41" creationId="{8C2B17C1-AB20-6949-8883-AB269E5E0173}"/>
          </ac:graphicFrameMkLst>
        </pc:graphicFrameChg>
        <pc:cxnChg chg="add mod">
          <ac:chgData name="E Sharratt" userId="240a805a-42a6-4db4-8f33-c1edd6012f04" providerId="ADAL" clId="{FE80A846-BB84-7544-9407-0A685747520F}" dt="2021-02-06T16:14:41.432" v="100"/>
          <ac:cxnSpMkLst>
            <pc:docMk/>
            <pc:sldMk cId="760025772" sldId="352"/>
            <ac:cxnSpMk id="39" creationId="{6AE7A03D-23EF-B24C-8901-D46609DD4DF6}"/>
          </ac:cxnSpMkLst>
        </pc:cxnChg>
        <pc:cxnChg chg="add mod">
          <ac:chgData name="E Sharratt" userId="240a805a-42a6-4db4-8f33-c1edd6012f04" providerId="ADAL" clId="{FE80A846-BB84-7544-9407-0A685747520F}" dt="2021-02-06T16:14:41.432" v="100"/>
          <ac:cxnSpMkLst>
            <pc:docMk/>
            <pc:sldMk cId="760025772" sldId="352"/>
            <ac:cxnSpMk id="51" creationId="{B86D9159-80F7-1D4A-8617-749D05A36500}"/>
          </ac:cxnSpMkLst>
        </pc:cxnChg>
        <pc:cxnChg chg="add mod">
          <ac:chgData name="E Sharratt" userId="240a805a-42a6-4db4-8f33-c1edd6012f04" providerId="ADAL" clId="{FE80A846-BB84-7544-9407-0A685747520F}" dt="2021-02-06T16:14:41.432" v="100"/>
          <ac:cxnSpMkLst>
            <pc:docMk/>
            <pc:sldMk cId="760025772" sldId="352"/>
            <ac:cxnSpMk id="53" creationId="{52C20C0E-DA75-E24C-9852-0EDA2508D917}"/>
          </ac:cxnSpMkLst>
        </pc:cxnChg>
      </pc:sldChg>
      <pc:sldChg chg="del">
        <pc:chgData name="E Sharratt" userId="240a805a-42a6-4db4-8f33-c1edd6012f04" providerId="ADAL" clId="{FE80A846-BB84-7544-9407-0A685747520F}" dt="2021-02-06T16:11:43.975" v="62" actId="2696"/>
        <pc:sldMkLst>
          <pc:docMk/>
          <pc:sldMk cId="3292513153" sldId="352"/>
        </pc:sldMkLst>
      </pc:sldChg>
      <pc:sldChg chg="addSp delSp modSp add mod modAnim">
        <pc:chgData name="E Sharratt" userId="240a805a-42a6-4db4-8f33-c1edd6012f04" providerId="ADAL" clId="{FE80A846-BB84-7544-9407-0A685747520F}" dt="2021-02-06T16:15:18.861" v="108"/>
        <pc:sldMkLst>
          <pc:docMk/>
          <pc:sldMk cId="1840767526" sldId="353"/>
        </pc:sldMkLst>
        <pc:spChg chg="mod">
          <ac:chgData name="E Sharratt" userId="240a805a-42a6-4db4-8f33-c1edd6012f04" providerId="ADAL" clId="{FE80A846-BB84-7544-9407-0A685747520F}" dt="2021-02-06T16:15:05.519" v="103"/>
          <ac:spMkLst>
            <pc:docMk/>
            <pc:sldMk cId="1840767526" sldId="353"/>
            <ac:spMk id="15" creationId="{00000000-0000-0000-0000-000000000000}"/>
          </ac:spMkLst>
        </pc:spChg>
        <pc:spChg chg="add mod">
          <ac:chgData name="E Sharratt" userId="240a805a-42a6-4db4-8f33-c1edd6012f04" providerId="ADAL" clId="{FE80A846-BB84-7544-9407-0A685747520F}" dt="2021-02-06T16:15:12.588" v="104"/>
          <ac:spMkLst>
            <pc:docMk/>
            <pc:sldMk cId="1840767526" sldId="353"/>
            <ac:spMk id="33" creationId="{5EEEF952-D981-6E43-9CBB-D3D1D94DBFF5}"/>
          </ac:spMkLst>
        </pc:spChg>
        <pc:spChg chg="add mod">
          <ac:chgData name="E Sharratt" userId="240a805a-42a6-4db4-8f33-c1edd6012f04" providerId="ADAL" clId="{FE80A846-BB84-7544-9407-0A685747520F}" dt="2021-02-06T16:15:12.588" v="104"/>
          <ac:spMkLst>
            <pc:docMk/>
            <pc:sldMk cId="1840767526" sldId="353"/>
            <ac:spMk id="38" creationId="{4F1B9C5A-D3EC-5D4A-BCCA-4825BE8C782C}"/>
          </ac:spMkLst>
        </pc:spChg>
        <pc:spChg chg="add mod">
          <ac:chgData name="E Sharratt" userId="240a805a-42a6-4db4-8f33-c1edd6012f04" providerId="ADAL" clId="{FE80A846-BB84-7544-9407-0A685747520F}" dt="2021-02-06T16:15:12.588" v="104"/>
          <ac:spMkLst>
            <pc:docMk/>
            <pc:sldMk cId="1840767526" sldId="353"/>
            <ac:spMk id="40" creationId="{2DE2E0DE-0F34-F341-90C1-BBFB5DA846E7}"/>
          </ac:spMkLst>
        </pc:spChg>
        <pc:spChg chg="del">
          <ac:chgData name="E Sharratt" userId="240a805a-42a6-4db4-8f33-c1edd6012f04" providerId="ADAL" clId="{FE80A846-BB84-7544-9407-0A685747520F}" dt="2021-02-06T16:12:27.241" v="76" actId="478"/>
          <ac:spMkLst>
            <pc:docMk/>
            <pc:sldMk cId="1840767526" sldId="353"/>
            <ac:spMk id="42" creationId="{91AF82FD-1822-2247-8100-21D9A8862D3F}"/>
          </ac:spMkLst>
        </pc:spChg>
        <pc:spChg chg="del">
          <ac:chgData name="E Sharratt" userId="240a805a-42a6-4db4-8f33-c1edd6012f04" providerId="ADAL" clId="{FE80A846-BB84-7544-9407-0A685747520F}" dt="2021-02-06T16:12:27.241" v="76" actId="478"/>
          <ac:spMkLst>
            <pc:docMk/>
            <pc:sldMk cId="1840767526" sldId="353"/>
            <ac:spMk id="43" creationId="{DDEC8EF3-C64F-0943-9070-E79AC11342F6}"/>
          </ac:spMkLst>
        </pc:spChg>
        <pc:spChg chg="del">
          <ac:chgData name="E Sharratt" userId="240a805a-42a6-4db4-8f33-c1edd6012f04" providerId="ADAL" clId="{FE80A846-BB84-7544-9407-0A685747520F}" dt="2021-02-06T16:12:27.241" v="76" actId="478"/>
          <ac:spMkLst>
            <pc:docMk/>
            <pc:sldMk cId="1840767526" sldId="353"/>
            <ac:spMk id="44" creationId="{CCE7DB43-8A1C-5B43-B6F9-2A5240F72C58}"/>
          </ac:spMkLst>
        </pc:spChg>
        <pc:spChg chg="del">
          <ac:chgData name="E Sharratt" userId="240a805a-42a6-4db4-8f33-c1edd6012f04" providerId="ADAL" clId="{FE80A846-BB84-7544-9407-0A685747520F}" dt="2021-02-06T16:12:27.241" v="76" actId="478"/>
          <ac:spMkLst>
            <pc:docMk/>
            <pc:sldMk cId="1840767526" sldId="353"/>
            <ac:spMk id="45" creationId="{E26AEB95-7680-1D48-9D70-766C32BE5514}"/>
          </ac:spMkLst>
        </pc:spChg>
        <pc:spChg chg="del">
          <ac:chgData name="E Sharratt" userId="240a805a-42a6-4db4-8f33-c1edd6012f04" providerId="ADAL" clId="{FE80A846-BB84-7544-9407-0A685747520F}" dt="2021-02-06T16:12:27.241" v="76" actId="478"/>
          <ac:spMkLst>
            <pc:docMk/>
            <pc:sldMk cId="1840767526" sldId="353"/>
            <ac:spMk id="46" creationId="{697A5EE5-F531-764C-A2AC-E768295B42E2}"/>
          </ac:spMkLst>
        </pc:spChg>
        <pc:spChg chg="del">
          <ac:chgData name="E Sharratt" userId="240a805a-42a6-4db4-8f33-c1edd6012f04" providerId="ADAL" clId="{FE80A846-BB84-7544-9407-0A685747520F}" dt="2021-02-06T16:12:27.241" v="76" actId="478"/>
          <ac:spMkLst>
            <pc:docMk/>
            <pc:sldMk cId="1840767526" sldId="353"/>
            <ac:spMk id="47" creationId="{30D92571-62C8-0248-B282-4F276EFE6F40}"/>
          </ac:spMkLst>
        </pc:spChg>
        <pc:spChg chg="del">
          <ac:chgData name="E Sharratt" userId="240a805a-42a6-4db4-8f33-c1edd6012f04" providerId="ADAL" clId="{FE80A846-BB84-7544-9407-0A685747520F}" dt="2021-02-06T16:12:27.241" v="76" actId="478"/>
          <ac:spMkLst>
            <pc:docMk/>
            <pc:sldMk cId="1840767526" sldId="353"/>
            <ac:spMk id="48" creationId="{62FF1BB3-D6EA-3D45-97AA-7FCDAD96B7F8}"/>
          </ac:spMkLst>
        </pc:spChg>
        <pc:spChg chg="del">
          <ac:chgData name="E Sharratt" userId="240a805a-42a6-4db4-8f33-c1edd6012f04" providerId="ADAL" clId="{FE80A846-BB84-7544-9407-0A685747520F}" dt="2021-02-06T16:12:27.241" v="76" actId="478"/>
          <ac:spMkLst>
            <pc:docMk/>
            <pc:sldMk cId="1840767526" sldId="353"/>
            <ac:spMk id="49" creationId="{73935CAF-608C-BB4C-94A4-C632232AAE4E}"/>
          </ac:spMkLst>
        </pc:spChg>
        <pc:spChg chg="del">
          <ac:chgData name="E Sharratt" userId="240a805a-42a6-4db4-8f33-c1edd6012f04" providerId="ADAL" clId="{FE80A846-BB84-7544-9407-0A685747520F}" dt="2021-02-06T16:12:27.241" v="76" actId="478"/>
          <ac:spMkLst>
            <pc:docMk/>
            <pc:sldMk cId="1840767526" sldId="353"/>
            <ac:spMk id="50" creationId="{76E66255-B790-3140-82AA-B394A4E462E8}"/>
          </ac:spMkLst>
        </pc:spChg>
        <pc:spChg chg="add mod">
          <ac:chgData name="E Sharratt" userId="240a805a-42a6-4db4-8f33-c1edd6012f04" providerId="ADAL" clId="{FE80A846-BB84-7544-9407-0A685747520F}" dt="2021-02-06T16:15:12.588" v="104"/>
          <ac:spMkLst>
            <pc:docMk/>
            <pc:sldMk cId="1840767526" sldId="353"/>
            <ac:spMk id="52" creationId="{2B7A02D2-1968-F54F-9D86-11C8A4296647}"/>
          </ac:spMkLst>
        </pc:spChg>
        <pc:graphicFrameChg chg="add mod">
          <ac:chgData name="E Sharratt" userId="240a805a-42a6-4db4-8f33-c1edd6012f04" providerId="ADAL" clId="{FE80A846-BB84-7544-9407-0A685747520F}" dt="2021-02-06T16:15:12.588" v="104"/>
          <ac:graphicFrameMkLst>
            <pc:docMk/>
            <pc:sldMk cId="1840767526" sldId="353"/>
            <ac:graphicFrameMk id="30" creationId="{35E18998-691A-6040-89CE-70013824BCEA}"/>
          </ac:graphicFrameMkLst>
        </pc:graphicFrameChg>
        <pc:graphicFrameChg chg="add mod">
          <ac:chgData name="E Sharratt" userId="240a805a-42a6-4db4-8f33-c1edd6012f04" providerId="ADAL" clId="{FE80A846-BB84-7544-9407-0A685747520F}" dt="2021-02-06T16:15:12.588" v="104"/>
          <ac:graphicFrameMkLst>
            <pc:docMk/>
            <pc:sldMk cId="1840767526" sldId="353"/>
            <ac:graphicFrameMk id="31" creationId="{0CD4F4C3-BFB6-A14A-8D01-7485AC1DAA61}"/>
          </ac:graphicFrameMkLst>
        </pc:graphicFrameChg>
        <pc:graphicFrameChg chg="del">
          <ac:chgData name="E Sharratt" userId="240a805a-42a6-4db4-8f33-c1edd6012f04" providerId="ADAL" clId="{FE80A846-BB84-7544-9407-0A685747520F}" dt="2021-02-06T16:12:27.241" v="76" actId="478"/>
          <ac:graphicFrameMkLst>
            <pc:docMk/>
            <pc:sldMk cId="1840767526" sldId="353"/>
            <ac:graphicFrameMk id="41" creationId="{8C2B17C1-AB20-6949-8883-AB269E5E0173}"/>
          </ac:graphicFrameMkLst>
        </pc:graphicFrameChg>
        <pc:cxnChg chg="add mod">
          <ac:chgData name="E Sharratt" userId="240a805a-42a6-4db4-8f33-c1edd6012f04" providerId="ADAL" clId="{FE80A846-BB84-7544-9407-0A685747520F}" dt="2021-02-06T16:15:12.588" v="104"/>
          <ac:cxnSpMkLst>
            <pc:docMk/>
            <pc:sldMk cId="1840767526" sldId="353"/>
            <ac:cxnSpMk id="39" creationId="{8E9E66C4-DB41-9541-A80C-3ADA0142CCE0}"/>
          </ac:cxnSpMkLst>
        </pc:cxnChg>
        <pc:cxnChg chg="add mod">
          <ac:chgData name="E Sharratt" userId="240a805a-42a6-4db4-8f33-c1edd6012f04" providerId="ADAL" clId="{FE80A846-BB84-7544-9407-0A685747520F}" dt="2021-02-06T16:15:12.588" v="104"/>
          <ac:cxnSpMkLst>
            <pc:docMk/>
            <pc:sldMk cId="1840767526" sldId="353"/>
            <ac:cxnSpMk id="51" creationId="{87B8623E-F1F9-B94D-B180-B60DBE3B9E2F}"/>
          </ac:cxnSpMkLst>
        </pc:cxnChg>
        <pc:cxnChg chg="add mod">
          <ac:chgData name="E Sharratt" userId="240a805a-42a6-4db4-8f33-c1edd6012f04" providerId="ADAL" clId="{FE80A846-BB84-7544-9407-0A685747520F}" dt="2021-02-06T16:15:12.588" v="104"/>
          <ac:cxnSpMkLst>
            <pc:docMk/>
            <pc:sldMk cId="1840767526" sldId="353"/>
            <ac:cxnSpMk id="53" creationId="{60B55DD4-1C4F-654A-B657-4465F7CB0B22}"/>
          </ac:cxnSpMkLst>
        </pc:cxnChg>
      </pc:sldChg>
      <pc:sldChg chg="del">
        <pc:chgData name="E Sharratt" userId="240a805a-42a6-4db4-8f33-c1edd6012f04" providerId="ADAL" clId="{FE80A846-BB84-7544-9407-0A685747520F}" dt="2021-02-06T16:11:44.471" v="63" actId="2696"/>
        <pc:sldMkLst>
          <pc:docMk/>
          <pc:sldMk cId="3686445527" sldId="353"/>
        </pc:sldMkLst>
      </pc:sldChg>
      <pc:sldChg chg="addSp delSp modSp add mod">
        <pc:chgData name="E Sharratt" userId="240a805a-42a6-4db4-8f33-c1edd6012f04" providerId="ADAL" clId="{FE80A846-BB84-7544-9407-0A685747520F}" dt="2021-02-06T16:18:00.293" v="134" actId="1076"/>
        <pc:sldMkLst>
          <pc:docMk/>
          <pc:sldMk cId="262052328" sldId="354"/>
        </pc:sldMkLst>
        <pc:spChg chg="add del">
          <ac:chgData name="E Sharratt" userId="240a805a-42a6-4db4-8f33-c1edd6012f04" providerId="ADAL" clId="{FE80A846-BB84-7544-9407-0A685747520F}" dt="2021-02-06T16:16:00.135" v="115" actId="478"/>
          <ac:spMkLst>
            <pc:docMk/>
            <pc:sldMk cId="262052328" sldId="354"/>
            <ac:spMk id="9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16:51.820" v="126" actId="20577"/>
          <ac:spMkLst>
            <pc:docMk/>
            <pc:sldMk cId="262052328" sldId="354"/>
            <ac:spMk id="14" creationId="{00000000-0000-0000-0000-000000000000}"/>
          </ac:spMkLst>
        </pc:spChg>
        <pc:spChg chg="del mod">
          <ac:chgData name="E Sharratt" userId="240a805a-42a6-4db4-8f33-c1edd6012f04" providerId="ADAL" clId="{FE80A846-BB84-7544-9407-0A685747520F}" dt="2021-02-06T16:16:12.584" v="118" actId="478"/>
          <ac:spMkLst>
            <pc:docMk/>
            <pc:sldMk cId="262052328" sldId="354"/>
            <ac:spMk id="15" creationId="{00000000-0000-0000-0000-000000000000}"/>
          </ac:spMkLst>
        </pc:spChg>
        <pc:spChg chg="add del">
          <ac:chgData name="E Sharratt" userId="240a805a-42a6-4db4-8f33-c1edd6012f04" providerId="ADAL" clId="{FE80A846-BB84-7544-9407-0A685747520F}" dt="2021-02-06T16:16:05.837" v="116" actId="478"/>
          <ac:spMkLst>
            <pc:docMk/>
            <pc:sldMk cId="262052328" sldId="354"/>
            <ac:spMk id="33" creationId="{5EEEF952-D981-6E43-9CBB-D3D1D94DBFF5}"/>
          </ac:spMkLst>
        </pc:spChg>
        <pc:spChg chg="add del">
          <ac:chgData name="E Sharratt" userId="240a805a-42a6-4db4-8f33-c1edd6012f04" providerId="ADAL" clId="{FE80A846-BB84-7544-9407-0A685747520F}" dt="2021-02-06T16:16:05.837" v="116" actId="478"/>
          <ac:spMkLst>
            <pc:docMk/>
            <pc:sldMk cId="262052328" sldId="354"/>
            <ac:spMk id="38" creationId="{4F1B9C5A-D3EC-5D4A-BCCA-4825BE8C782C}"/>
          </ac:spMkLst>
        </pc:spChg>
        <pc:spChg chg="add del">
          <ac:chgData name="E Sharratt" userId="240a805a-42a6-4db4-8f33-c1edd6012f04" providerId="ADAL" clId="{FE80A846-BB84-7544-9407-0A685747520F}" dt="2021-02-06T16:16:05.837" v="116" actId="478"/>
          <ac:spMkLst>
            <pc:docMk/>
            <pc:sldMk cId="262052328" sldId="354"/>
            <ac:spMk id="40" creationId="{2DE2E0DE-0F34-F341-90C1-BBFB5DA846E7}"/>
          </ac:spMkLst>
        </pc:spChg>
        <pc:spChg chg="add del">
          <ac:chgData name="E Sharratt" userId="240a805a-42a6-4db4-8f33-c1edd6012f04" providerId="ADAL" clId="{FE80A846-BB84-7544-9407-0A685747520F}" dt="2021-02-06T16:16:05.837" v="116" actId="478"/>
          <ac:spMkLst>
            <pc:docMk/>
            <pc:sldMk cId="262052328" sldId="354"/>
            <ac:spMk id="52" creationId="{2B7A02D2-1968-F54F-9D86-11C8A4296647}"/>
          </ac:spMkLst>
        </pc:spChg>
        <pc:graphicFrameChg chg="add mod">
          <ac:chgData name="E Sharratt" userId="240a805a-42a6-4db4-8f33-c1edd6012f04" providerId="ADAL" clId="{FE80A846-BB84-7544-9407-0A685747520F}" dt="2021-02-06T16:16:48.146" v="125"/>
          <ac:graphicFrameMkLst>
            <pc:docMk/>
            <pc:sldMk cId="262052328" sldId="354"/>
            <ac:graphicFrameMk id="29" creationId="{0AAE3774-4A1C-D641-963F-2DC23CFE55F7}"/>
          </ac:graphicFrameMkLst>
        </pc:graphicFrameChg>
        <pc:graphicFrameChg chg="add del">
          <ac:chgData name="E Sharratt" userId="240a805a-42a6-4db4-8f33-c1edd6012f04" providerId="ADAL" clId="{FE80A846-BB84-7544-9407-0A685747520F}" dt="2021-02-06T16:16:05.837" v="116" actId="478"/>
          <ac:graphicFrameMkLst>
            <pc:docMk/>
            <pc:sldMk cId="262052328" sldId="354"/>
            <ac:graphicFrameMk id="30" creationId="{35E18998-691A-6040-89CE-70013824BCEA}"/>
          </ac:graphicFrameMkLst>
        </pc:graphicFrameChg>
        <pc:graphicFrameChg chg="add del">
          <ac:chgData name="E Sharratt" userId="240a805a-42a6-4db4-8f33-c1edd6012f04" providerId="ADAL" clId="{FE80A846-BB84-7544-9407-0A685747520F}" dt="2021-02-06T16:16:05.837" v="116" actId="478"/>
          <ac:graphicFrameMkLst>
            <pc:docMk/>
            <pc:sldMk cId="262052328" sldId="354"/>
            <ac:graphicFrameMk id="31" creationId="{0CD4F4C3-BFB6-A14A-8D01-7485AC1DAA61}"/>
          </ac:graphicFrameMkLst>
        </pc:graphicFrameChg>
        <pc:graphicFrameChg chg="add del mod">
          <ac:chgData name="E Sharratt" userId="240a805a-42a6-4db4-8f33-c1edd6012f04" providerId="ADAL" clId="{FE80A846-BB84-7544-9407-0A685747520F}" dt="2021-02-06T16:17:46.182" v="127" actId="478"/>
          <ac:graphicFrameMkLst>
            <pc:docMk/>
            <pc:sldMk cId="262052328" sldId="354"/>
            <ac:graphicFrameMk id="41" creationId="{91892F6A-398B-D447-9D35-F09482F520D6}"/>
          </ac:graphicFrameMkLst>
        </pc:graphicFrameChg>
        <pc:graphicFrameChg chg="add del mod">
          <ac:chgData name="E Sharratt" userId="240a805a-42a6-4db4-8f33-c1edd6012f04" providerId="ADAL" clId="{FE80A846-BB84-7544-9407-0A685747520F}" dt="2021-02-06T16:17:46.182" v="127" actId="478"/>
          <ac:graphicFrameMkLst>
            <pc:docMk/>
            <pc:sldMk cId="262052328" sldId="354"/>
            <ac:graphicFrameMk id="42" creationId="{C19347E3-F74A-DE47-AD6D-58E27160C679}"/>
          </ac:graphicFrameMkLst>
        </pc:graphicFrameChg>
        <pc:graphicFrameChg chg="add del mod">
          <ac:chgData name="E Sharratt" userId="240a805a-42a6-4db4-8f33-c1edd6012f04" providerId="ADAL" clId="{FE80A846-BB84-7544-9407-0A685747520F}" dt="2021-02-06T16:17:46.182" v="127" actId="478"/>
          <ac:graphicFrameMkLst>
            <pc:docMk/>
            <pc:sldMk cId="262052328" sldId="354"/>
            <ac:graphicFrameMk id="43" creationId="{83B9109C-210D-6346-BCA6-ABD8F13DA16C}"/>
          </ac:graphicFrameMkLst>
        </pc:graphicFrameChg>
        <pc:picChg chg="add mod">
          <ac:chgData name="E Sharratt" userId="240a805a-42a6-4db4-8f33-c1edd6012f04" providerId="ADAL" clId="{FE80A846-BB84-7544-9407-0A685747520F}" dt="2021-02-06T16:18:00.293" v="134" actId="1076"/>
          <ac:picMkLst>
            <pc:docMk/>
            <pc:sldMk cId="262052328" sldId="354"/>
            <ac:picMk id="7" creationId="{D3C222C8-8E84-654C-9038-A0AC76408606}"/>
          </ac:picMkLst>
        </pc:picChg>
        <pc:cxnChg chg="add del">
          <ac:chgData name="E Sharratt" userId="240a805a-42a6-4db4-8f33-c1edd6012f04" providerId="ADAL" clId="{FE80A846-BB84-7544-9407-0A685747520F}" dt="2021-02-06T16:16:05.837" v="116" actId="478"/>
          <ac:cxnSpMkLst>
            <pc:docMk/>
            <pc:sldMk cId="262052328" sldId="354"/>
            <ac:cxnSpMk id="39" creationId="{8E9E66C4-DB41-9541-A80C-3ADA0142CCE0}"/>
          </ac:cxnSpMkLst>
        </pc:cxnChg>
        <pc:cxnChg chg="add del">
          <ac:chgData name="E Sharratt" userId="240a805a-42a6-4db4-8f33-c1edd6012f04" providerId="ADAL" clId="{FE80A846-BB84-7544-9407-0A685747520F}" dt="2021-02-06T16:16:05.837" v="116" actId="478"/>
          <ac:cxnSpMkLst>
            <pc:docMk/>
            <pc:sldMk cId="262052328" sldId="354"/>
            <ac:cxnSpMk id="51" creationId="{87B8623E-F1F9-B94D-B180-B60DBE3B9E2F}"/>
          </ac:cxnSpMkLst>
        </pc:cxnChg>
        <pc:cxnChg chg="add del">
          <ac:chgData name="E Sharratt" userId="240a805a-42a6-4db4-8f33-c1edd6012f04" providerId="ADAL" clId="{FE80A846-BB84-7544-9407-0A685747520F}" dt="2021-02-06T16:16:05.837" v="116" actId="478"/>
          <ac:cxnSpMkLst>
            <pc:docMk/>
            <pc:sldMk cId="262052328" sldId="354"/>
            <ac:cxnSpMk id="53" creationId="{60B55DD4-1C4F-654A-B657-4465F7CB0B22}"/>
          </ac:cxnSpMkLst>
        </pc:cxnChg>
      </pc:sldChg>
      <pc:sldChg chg="new del">
        <pc:chgData name="E Sharratt" userId="240a805a-42a6-4db4-8f33-c1edd6012f04" providerId="ADAL" clId="{FE80A846-BB84-7544-9407-0A685747520F}" dt="2021-02-06T16:15:46.317" v="110" actId="2696"/>
        <pc:sldMkLst>
          <pc:docMk/>
          <pc:sldMk cId="3631249544" sldId="354"/>
        </pc:sldMkLst>
      </pc:sldChg>
      <pc:sldChg chg="add del">
        <pc:chgData name="E Sharratt" userId="240a805a-42a6-4db4-8f33-c1edd6012f04" providerId="ADAL" clId="{FE80A846-BB84-7544-9407-0A685747520F}" dt="2021-02-06T16:16:15.004" v="119" actId="2696"/>
        <pc:sldMkLst>
          <pc:docMk/>
          <pc:sldMk cId="2250046622" sldId="355"/>
        </pc:sldMkLst>
      </pc:sldChg>
      <pc:sldChg chg="addSp modSp add mod">
        <pc:chgData name="E Sharratt" userId="240a805a-42a6-4db4-8f33-c1edd6012f04" providerId="ADAL" clId="{FE80A846-BB84-7544-9407-0A685747520F}" dt="2021-02-06T16:18:49.273" v="141" actId="1076"/>
        <pc:sldMkLst>
          <pc:docMk/>
          <pc:sldMk cId="3870149307" sldId="355"/>
        </pc:sldMkLst>
        <pc:spChg chg="add mod">
          <ac:chgData name="E Sharratt" userId="240a805a-42a6-4db4-8f33-c1edd6012f04" providerId="ADAL" clId="{FE80A846-BB84-7544-9407-0A685747520F}" dt="2021-02-06T16:18:49.273" v="141" actId="1076"/>
          <ac:spMkLst>
            <pc:docMk/>
            <pc:sldMk cId="3870149307" sldId="355"/>
            <ac:spMk id="13" creationId="{B9765AA7-E956-EC49-8B55-50DBFF89BCFC}"/>
          </ac:spMkLst>
        </pc:spChg>
        <pc:picChg chg="add mod">
          <ac:chgData name="E Sharratt" userId="240a805a-42a6-4db4-8f33-c1edd6012f04" providerId="ADAL" clId="{FE80A846-BB84-7544-9407-0A685747520F}" dt="2021-02-06T16:18:33.855" v="139" actId="1076"/>
          <ac:picMkLst>
            <pc:docMk/>
            <pc:sldMk cId="3870149307" sldId="355"/>
            <ac:picMk id="7" creationId="{4B7E352F-A5F9-4E4F-B219-EA54A05D08CA}"/>
          </ac:picMkLst>
        </pc:picChg>
      </pc:sldChg>
      <pc:sldChg chg="add del">
        <pc:chgData name="E Sharratt" userId="240a805a-42a6-4db4-8f33-c1edd6012f04" providerId="ADAL" clId="{FE80A846-BB84-7544-9407-0A685747520F}" dt="2021-02-06T16:16:15.843" v="120" actId="2696"/>
        <pc:sldMkLst>
          <pc:docMk/>
          <pc:sldMk cId="3425672563" sldId="356"/>
        </pc:sldMkLst>
      </pc:sldChg>
      <pc:sldChg chg="addSp delSp modSp add del mod">
        <pc:chgData name="E Sharratt" userId="240a805a-42a6-4db4-8f33-c1edd6012f04" providerId="ADAL" clId="{FE80A846-BB84-7544-9407-0A685747520F}" dt="2021-02-06T16:28:16.607" v="368" actId="2696"/>
        <pc:sldMkLst>
          <pc:docMk/>
          <pc:sldMk cId="4293165070" sldId="356"/>
        </pc:sldMkLst>
        <pc:spChg chg="mod">
          <ac:chgData name="E Sharratt" userId="240a805a-42a6-4db4-8f33-c1edd6012f04" providerId="ADAL" clId="{FE80A846-BB84-7544-9407-0A685747520F}" dt="2021-02-06T16:24:24.724" v="300" actId="20577"/>
          <ac:spMkLst>
            <pc:docMk/>
            <pc:sldMk cId="4293165070" sldId="356"/>
            <ac:spMk id="14" creationId="{00000000-0000-0000-0000-000000000000}"/>
          </ac:spMkLst>
        </pc:spChg>
        <pc:spChg chg="add del mod">
          <ac:chgData name="E Sharratt" userId="240a805a-42a6-4db4-8f33-c1edd6012f04" providerId="ADAL" clId="{FE80A846-BB84-7544-9407-0A685747520F}" dt="2021-02-06T16:24:17.349" v="297" actId="478"/>
          <ac:spMkLst>
            <pc:docMk/>
            <pc:sldMk cId="4293165070" sldId="356"/>
            <ac:spMk id="20" creationId="{AA47B60C-0FF3-0544-BD9A-DD9344C3F5F1}"/>
          </ac:spMkLst>
        </pc:spChg>
        <pc:spChg chg="add del mod">
          <ac:chgData name="E Sharratt" userId="240a805a-42a6-4db4-8f33-c1edd6012f04" providerId="ADAL" clId="{FE80A846-BB84-7544-9407-0A685747520F}" dt="2021-02-06T16:24:17.349" v="297" actId="478"/>
          <ac:spMkLst>
            <pc:docMk/>
            <pc:sldMk cId="4293165070" sldId="356"/>
            <ac:spMk id="21" creationId="{C21BCC5A-AA73-994D-B753-FA27FDC988C2}"/>
          </ac:spMkLst>
        </pc:spChg>
        <pc:grpChg chg="add del mod">
          <ac:chgData name="E Sharratt" userId="240a805a-42a6-4db4-8f33-c1edd6012f04" providerId="ADAL" clId="{FE80A846-BB84-7544-9407-0A685747520F}" dt="2021-02-06T16:24:17.349" v="297" actId="478"/>
          <ac:grpSpMkLst>
            <pc:docMk/>
            <pc:sldMk cId="4293165070" sldId="356"/>
            <ac:grpSpMk id="22" creationId="{D5EF2EEB-AAE3-6F4B-9FF6-79608482CB08}"/>
          </ac:grpSpMkLst>
        </pc:grpChg>
        <pc:cxnChg chg="add del mod">
          <ac:chgData name="E Sharratt" userId="240a805a-42a6-4db4-8f33-c1edd6012f04" providerId="ADAL" clId="{FE80A846-BB84-7544-9407-0A685747520F}" dt="2021-02-06T16:24:17.349" v="297" actId="478"/>
          <ac:cxnSpMkLst>
            <pc:docMk/>
            <pc:sldMk cId="4293165070" sldId="356"/>
            <ac:cxnSpMk id="19" creationId="{0FBEBBF1-C956-8548-87E0-245C556EBE7B}"/>
          </ac:cxnSpMkLst>
        </pc:cxnChg>
        <pc:cxnChg chg="mod">
          <ac:chgData name="E Sharratt" userId="240a805a-42a6-4db4-8f33-c1edd6012f04" providerId="ADAL" clId="{FE80A846-BB84-7544-9407-0A685747520F}" dt="2021-02-06T16:19:40.772" v="143"/>
          <ac:cxnSpMkLst>
            <pc:docMk/>
            <pc:sldMk cId="4293165070" sldId="356"/>
            <ac:cxnSpMk id="23" creationId="{35BEE0D9-1630-984E-88E2-725FAEA5CE81}"/>
          </ac:cxnSpMkLst>
        </pc:cxnChg>
        <pc:cxnChg chg="mod">
          <ac:chgData name="E Sharratt" userId="240a805a-42a6-4db4-8f33-c1edd6012f04" providerId="ADAL" clId="{FE80A846-BB84-7544-9407-0A685747520F}" dt="2021-02-06T16:19:40.772" v="143"/>
          <ac:cxnSpMkLst>
            <pc:docMk/>
            <pc:sldMk cId="4293165070" sldId="356"/>
            <ac:cxnSpMk id="24" creationId="{30EEF9A0-AD34-484A-A443-16AFA7ADB2CC}"/>
          </ac:cxnSpMkLst>
        </pc:cxnChg>
        <pc:cxnChg chg="mod">
          <ac:chgData name="E Sharratt" userId="240a805a-42a6-4db4-8f33-c1edd6012f04" providerId="ADAL" clId="{FE80A846-BB84-7544-9407-0A685747520F}" dt="2021-02-06T16:19:40.772" v="143"/>
          <ac:cxnSpMkLst>
            <pc:docMk/>
            <pc:sldMk cId="4293165070" sldId="356"/>
            <ac:cxnSpMk id="25" creationId="{CCAD45DE-960E-E24D-B325-120A945AA80B}"/>
          </ac:cxnSpMkLst>
        </pc:cxnChg>
      </pc:sldChg>
      <pc:sldChg chg="add del">
        <pc:chgData name="E Sharratt" userId="240a805a-42a6-4db4-8f33-c1edd6012f04" providerId="ADAL" clId="{FE80A846-BB84-7544-9407-0A685747520F}" dt="2021-02-06T16:28:17.529" v="369" actId="2696"/>
        <pc:sldMkLst>
          <pc:docMk/>
          <pc:sldMk cId="2742056683" sldId="357"/>
        </pc:sldMkLst>
      </pc:sldChg>
      <pc:sldChg chg="delSp modSp add mod">
        <pc:chgData name="E Sharratt" userId="240a805a-42a6-4db4-8f33-c1edd6012f04" providerId="ADAL" clId="{FE80A846-BB84-7544-9407-0A685747520F}" dt="2021-02-06T16:27:12.497" v="358" actId="20577"/>
        <pc:sldMkLst>
          <pc:docMk/>
          <pc:sldMk cId="2404993182" sldId="364"/>
        </pc:sldMkLst>
        <pc:spChg chg="mod">
          <ac:chgData name="E Sharratt" userId="240a805a-42a6-4db4-8f33-c1edd6012f04" providerId="ADAL" clId="{FE80A846-BB84-7544-9407-0A685747520F}" dt="2021-02-06T16:27:12.497" v="358" actId="20577"/>
          <ac:spMkLst>
            <pc:docMk/>
            <pc:sldMk cId="2404993182" sldId="364"/>
            <ac:spMk id="11" creationId="{00000000-0000-0000-0000-000000000000}"/>
          </ac:spMkLst>
        </pc:spChg>
        <pc:spChg chg="del mod">
          <ac:chgData name="E Sharratt" userId="240a805a-42a6-4db4-8f33-c1edd6012f04" providerId="ADAL" clId="{FE80A846-BB84-7544-9407-0A685747520F}" dt="2021-02-06T16:25:16.835" v="303" actId="478"/>
          <ac:spMkLst>
            <pc:docMk/>
            <pc:sldMk cId="2404993182" sldId="364"/>
            <ac:spMk id="15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5:30.496" v="310" actId="20577"/>
          <ac:spMkLst>
            <pc:docMk/>
            <pc:sldMk cId="2404993182" sldId="364"/>
            <ac:spMk id="18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7:07.302" v="353" actId="20577"/>
          <ac:spMkLst>
            <pc:docMk/>
            <pc:sldMk cId="2404993182" sldId="364"/>
            <ac:spMk id="42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5:47.304" v="313" actId="20577"/>
          <ac:spMkLst>
            <pc:docMk/>
            <pc:sldMk cId="2404993182" sldId="364"/>
            <ac:spMk id="89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5:39.483" v="312" actId="20577"/>
          <ac:spMkLst>
            <pc:docMk/>
            <pc:sldMk cId="2404993182" sldId="364"/>
            <ac:spMk id="93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6:11.723" v="326" actId="20577"/>
          <ac:spMkLst>
            <pc:docMk/>
            <pc:sldMk cId="2404993182" sldId="364"/>
            <ac:spMk id="107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6:41.877" v="338" actId="14100"/>
          <ac:spMkLst>
            <pc:docMk/>
            <pc:sldMk cId="2404993182" sldId="364"/>
            <ac:spMk id="123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6:44.997" v="339" actId="313"/>
          <ac:spMkLst>
            <pc:docMk/>
            <pc:sldMk cId="2404993182" sldId="364"/>
            <ac:spMk id="124" creationId="{00000000-0000-0000-0000-000000000000}"/>
          </ac:spMkLst>
        </pc:spChg>
        <pc:grpChg chg="mod">
          <ac:chgData name="E Sharratt" userId="240a805a-42a6-4db4-8f33-c1edd6012f04" providerId="ADAL" clId="{FE80A846-BB84-7544-9407-0A685747520F}" dt="2021-02-06T16:26:21.534" v="327" actId="1076"/>
          <ac:grpSpMkLst>
            <pc:docMk/>
            <pc:sldMk cId="2404993182" sldId="364"/>
            <ac:grpSpMk id="21" creationId="{00000000-0000-0000-0000-000000000000}"/>
          </ac:grpSpMkLst>
        </pc:grpChg>
      </pc:sldChg>
      <pc:sldChg chg="modSp add mod ord">
        <pc:chgData name="E Sharratt" userId="240a805a-42a6-4db4-8f33-c1edd6012f04" providerId="ADAL" clId="{FE80A846-BB84-7544-9407-0A685747520F}" dt="2021-02-06T16:27:29.383" v="367" actId="20577"/>
        <pc:sldMkLst>
          <pc:docMk/>
          <pc:sldMk cId="593071783" sldId="366"/>
        </pc:sldMkLst>
        <pc:spChg chg="mod">
          <ac:chgData name="E Sharratt" userId="240a805a-42a6-4db4-8f33-c1edd6012f04" providerId="ADAL" clId="{FE80A846-BB84-7544-9407-0A685747520F}" dt="2021-02-06T16:27:29.383" v="367" actId="20577"/>
          <ac:spMkLst>
            <pc:docMk/>
            <pc:sldMk cId="593071783" sldId="366"/>
            <ac:spMk id="15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0:49.228" v="149" actId="20577"/>
          <ac:spMkLst>
            <pc:docMk/>
            <pc:sldMk cId="593071783" sldId="366"/>
            <ac:spMk id="18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3:04.590" v="295" actId="20577"/>
          <ac:spMkLst>
            <pc:docMk/>
            <pc:sldMk cId="593071783" sldId="366"/>
            <ac:spMk id="42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2:10.253" v="261" actId="20577"/>
          <ac:spMkLst>
            <pc:docMk/>
            <pc:sldMk cId="593071783" sldId="366"/>
            <ac:spMk id="89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1:33.412" v="227" actId="20577"/>
          <ac:spMkLst>
            <pc:docMk/>
            <pc:sldMk cId="593071783" sldId="366"/>
            <ac:spMk id="93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2:01.400" v="258" actId="20577"/>
          <ac:spMkLst>
            <pc:docMk/>
            <pc:sldMk cId="593071783" sldId="366"/>
            <ac:spMk id="107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2:31.235" v="267" actId="20577"/>
          <ac:spMkLst>
            <pc:docMk/>
            <pc:sldMk cId="593071783" sldId="366"/>
            <ac:spMk id="115" creationId="{00000000-0000-0000-0000-000000000000}"/>
          </ac:spMkLst>
        </pc:spChg>
        <pc:spChg chg="mod">
          <ac:chgData name="E Sharratt" userId="240a805a-42a6-4db4-8f33-c1edd6012f04" providerId="ADAL" clId="{FE80A846-BB84-7544-9407-0A685747520F}" dt="2021-02-06T16:22:28.462" v="265" actId="20577"/>
          <ac:spMkLst>
            <pc:docMk/>
            <pc:sldMk cId="593071783" sldId="366"/>
            <ac:spMk id="116" creationId="{00000000-0000-0000-0000-000000000000}"/>
          </ac:spMkLst>
        </pc:spChg>
      </pc:sldChg>
    </pc:docChg>
  </pc:docChgLst>
  <pc:docChgLst>
    <pc:chgData name="E Sharratt" userId="240a805a-42a6-4db4-8f33-c1edd6012f04" providerId="ADAL" clId="{ACA4FCE9-A436-1F4E-A102-9BF62BA21531}"/>
    <pc:docChg chg="undo custSel addSld delSld modSld">
      <pc:chgData name="E Sharratt" userId="240a805a-42a6-4db4-8f33-c1edd6012f04" providerId="ADAL" clId="{ACA4FCE9-A436-1F4E-A102-9BF62BA21531}" dt="2021-02-06T16:07:43.094" v="1373"/>
      <pc:docMkLst>
        <pc:docMk/>
      </pc:docMkLst>
      <pc:sldChg chg="addSp modSp mod modAnim">
        <pc:chgData name="E Sharratt" userId="240a805a-42a6-4db4-8f33-c1edd6012f04" providerId="ADAL" clId="{ACA4FCE9-A436-1F4E-A102-9BF62BA21531}" dt="2021-02-06T16:05:29.861" v="1355"/>
        <pc:sldMkLst>
          <pc:docMk/>
          <pc:sldMk cId="0" sldId="256"/>
        </pc:sldMkLst>
        <pc:spChg chg="mod">
          <ac:chgData name="E Sharratt" userId="240a805a-42a6-4db4-8f33-c1edd6012f04" providerId="ADAL" clId="{ACA4FCE9-A436-1F4E-A102-9BF62BA21531}" dt="2021-02-06T14:15:53.618" v="15" actId="1076"/>
          <ac:spMkLst>
            <pc:docMk/>
            <pc:sldMk cId="0" sldId="256"/>
            <ac:spMk id="13" creationId="{00000000-0000-0000-0000-000000000000}"/>
          </ac:spMkLst>
        </pc:spChg>
        <pc:spChg chg="add mod">
          <ac:chgData name="E Sharratt" userId="240a805a-42a6-4db4-8f33-c1edd6012f04" providerId="ADAL" clId="{ACA4FCE9-A436-1F4E-A102-9BF62BA21531}" dt="2021-02-06T15:37:48.550" v="573" actId="1076"/>
          <ac:spMkLst>
            <pc:docMk/>
            <pc:sldMk cId="0" sldId="256"/>
            <ac:spMk id="18" creationId="{DC8132DC-EDBF-DF43-B45B-D72EA5A0B207}"/>
          </ac:spMkLst>
        </pc:spChg>
      </pc:sldChg>
      <pc:sldChg chg="add del">
        <pc:chgData name="E Sharratt" userId="240a805a-42a6-4db4-8f33-c1edd6012f04" providerId="ADAL" clId="{ACA4FCE9-A436-1F4E-A102-9BF62BA21531}" dt="2021-02-06T15:07:39.005" v="31"/>
        <pc:sldMkLst>
          <pc:docMk/>
          <pc:sldMk cId="1931620365" sldId="260"/>
        </pc:sldMkLst>
      </pc:sldChg>
      <pc:sldChg chg="modSp add del mod">
        <pc:chgData name="E Sharratt" userId="240a805a-42a6-4db4-8f33-c1edd6012f04" providerId="ADAL" clId="{ACA4FCE9-A436-1F4E-A102-9BF62BA21531}" dt="2021-02-06T15:07:39.005" v="31"/>
        <pc:sldMkLst>
          <pc:docMk/>
          <pc:sldMk cId="3174094335" sldId="262"/>
        </pc:sldMkLst>
        <pc:spChg chg="mod">
          <ac:chgData name="E Sharratt" userId="240a805a-42a6-4db4-8f33-c1edd6012f04" providerId="ADAL" clId="{ACA4FCE9-A436-1F4E-A102-9BF62BA21531}" dt="2021-02-06T15:07:38.299" v="30" actId="1076"/>
          <ac:spMkLst>
            <pc:docMk/>
            <pc:sldMk cId="3174094335" sldId="262"/>
            <ac:spMk id="6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07:38.299" v="30" actId="1076"/>
          <ac:spMkLst>
            <pc:docMk/>
            <pc:sldMk cId="3174094335" sldId="262"/>
            <ac:spMk id="7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07:38.299" v="30" actId="1076"/>
          <ac:spMkLst>
            <pc:docMk/>
            <pc:sldMk cId="3174094335" sldId="262"/>
            <ac:spMk id="8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07:38.299" v="30" actId="1076"/>
          <ac:spMkLst>
            <pc:docMk/>
            <pc:sldMk cId="3174094335" sldId="262"/>
            <ac:spMk id="9" creationId="{00000000-0000-0000-0000-000000000000}"/>
          </ac:spMkLst>
        </pc:spChg>
        <pc:picChg chg="mod">
          <ac:chgData name="E Sharratt" userId="240a805a-42a6-4db4-8f33-c1edd6012f04" providerId="ADAL" clId="{ACA4FCE9-A436-1F4E-A102-9BF62BA21531}" dt="2021-02-06T15:07:38.299" v="30" actId="1076"/>
          <ac:picMkLst>
            <pc:docMk/>
            <pc:sldMk cId="3174094335" sldId="262"/>
            <ac:picMk id="4" creationId="{00000000-0000-0000-0000-000000000000}"/>
          </ac:picMkLst>
        </pc:picChg>
        <pc:picChg chg="mod">
          <ac:chgData name="E Sharratt" userId="240a805a-42a6-4db4-8f33-c1edd6012f04" providerId="ADAL" clId="{ACA4FCE9-A436-1F4E-A102-9BF62BA21531}" dt="2021-02-06T15:07:38.299" v="30" actId="1076"/>
          <ac:picMkLst>
            <pc:docMk/>
            <pc:sldMk cId="3174094335" sldId="262"/>
            <ac:picMk id="5" creationId="{00000000-0000-0000-0000-000000000000}"/>
          </ac:picMkLst>
        </pc:picChg>
      </pc:sldChg>
      <pc:sldChg chg="add del">
        <pc:chgData name="E Sharratt" userId="240a805a-42a6-4db4-8f33-c1edd6012f04" providerId="ADAL" clId="{ACA4FCE9-A436-1F4E-A102-9BF62BA21531}" dt="2021-02-06T15:07:39.005" v="31"/>
        <pc:sldMkLst>
          <pc:docMk/>
          <pc:sldMk cId="3429203192" sldId="263"/>
        </pc:sldMkLst>
      </pc:sldChg>
      <pc:sldChg chg="add del">
        <pc:chgData name="E Sharratt" userId="240a805a-42a6-4db4-8f33-c1edd6012f04" providerId="ADAL" clId="{ACA4FCE9-A436-1F4E-A102-9BF62BA21531}" dt="2021-02-06T15:07:39.005" v="31"/>
        <pc:sldMkLst>
          <pc:docMk/>
          <pc:sldMk cId="3986871868" sldId="264"/>
        </pc:sldMkLst>
      </pc:sldChg>
      <pc:sldChg chg="addSp delSp modSp mod addAnim delAnim modAnim">
        <pc:chgData name="E Sharratt" userId="240a805a-42a6-4db4-8f33-c1edd6012f04" providerId="ADAL" clId="{ACA4FCE9-A436-1F4E-A102-9BF62BA21531}" dt="2021-02-06T16:07:43.094" v="1373"/>
        <pc:sldMkLst>
          <pc:docMk/>
          <pc:sldMk cId="0" sldId="347"/>
        </pc:sldMkLst>
        <pc:spChg chg="add del mod">
          <ac:chgData name="E Sharratt" userId="240a805a-42a6-4db4-8f33-c1edd6012f04" providerId="ADAL" clId="{ACA4FCE9-A436-1F4E-A102-9BF62BA21531}" dt="2021-02-06T15:37:54.181" v="574" actId="478"/>
          <ac:spMkLst>
            <pc:docMk/>
            <pc:sldMk cId="0" sldId="347"/>
            <ac:spMk id="6" creationId="{F81F5D22-EB7E-D142-932C-6405A9760C46}"/>
          </ac:spMkLst>
        </pc:spChg>
        <pc:spChg chg="add del mod">
          <ac:chgData name="E Sharratt" userId="240a805a-42a6-4db4-8f33-c1edd6012f04" providerId="ADAL" clId="{ACA4FCE9-A436-1F4E-A102-9BF62BA21531}" dt="2021-02-06T15:41:06.889" v="755" actId="1076"/>
          <ac:spMkLst>
            <pc:docMk/>
            <pc:sldMk cId="0" sldId="347"/>
            <ac:spMk id="9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19:50.944" v="87" actId="20577"/>
          <ac:spMkLst>
            <pc:docMk/>
            <pc:sldMk cId="0" sldId="347"/>
            <ac:spMk id="11" creationId="{00000000-0000-0000-0000-000000000000}"/>
          </ac:spMkLst>
        </pc:spChg>
        <pc:spChg chg="add mod">
          <ac:chgData name="E Sharratt" userId="240a805a-42a6-4db4-8f33-c1edd6012f04" providerId="ADAL" clId="{ACA4FCE9-A436-1F4E-A102-9BF62BA21531}" dt="2021-02-06T16:06:06.970" v="1358" actId="20577"/>
          <ac:spMkLst>
            <pc:docMk/>
            <pc:sldMk cId="0" sldId="347"/>
            <ac:spMk id="13" creationId="{2AF41CF8-1050-EF41-9722-3A522F2F4750}"/>
          </ac:spMkLst>
        </pc:spChg>
        <pc:spChg chg="mod">
          <ac:chgData name="E Sharratt" userId="240a805a-42a6-4db4-8f33-c1edd6012f04" providerId="ADAL" clId="{ACA4FCE9-A436-1F4E-A102-9BF62BA21531}" dt="2021-02-06T15:38:02.504" v="597" actId="20577"/>
          <ac:spMkLst>
            <pc:docMk/>
            <pc:sldMk cId="0" sldId="347"/>
            <ac:spMk id="15" creationId="{00000000-0000-0000-0000-000000000000}"/>
          </ac:spMkLst>
        </pc:spChg>
        <pc:spChg chg="add mod">
          <ac:chgData name="E Sharratt" userId="240a805a-42a6-4db4-8f33-c1edd6012f04" providerId="ADAL" clId="{ACA4FCE9-A436-1F4E-A102-9BF62BA21531}" dt="2021-02-06T15:40:44.596" v="744" actId="20577"/>
          <ac:spMkLst>
            <pc:docMk/>
            <pc:sldMk cId="0" sldId="347"/>
            <ac:spMk id="16" creationId="{C76A90E9-EF4B-F84D-9E6B-DEF4A85B1F22}"/>
          </ac:spMkLst>
        </pc:spChg>
        <pc:spChg chg="mod">
          <ac:chgData name="E Sharratt" userId="240a805a-42a6-4db4-8f33-c1edd6012f04" providerId="ADAL" clId="{ACA4FCE9-A436-1F4E-A102-9BF62BA21531}" dt="2021-02-06T15:18:54.542" v="42" actId="20577"/>
          <ac:spMkLst>
            <pc:docMk/>
            <pc:sldMk cId="0" sldId="347"/>
            <ac:spMk id="18" creationId="{00000000-0000-0000-0000-000000000000}"/>
          </ac:spMkLst>
        </pc:spChg>
        <pc:spChg chg="add del mod">
          <ac:chgData name="E Sharratt" userId="240a805a-42a6-4db4-8f33-c1edd6012f04" providerId="ADAL" clId="{ACA4FCE9-A436-1F4E-A102-9BF62BA21531}" dt="2021-02-06T15:22:44.078" v="307"/>
          <ac:spMkLst>
            <pc:docMk/>
            <pc:sldMk cId="0" sldId="347"/>
            <ac:spMk id="30" creationId="{FE3BAC2E-596F-1146-9B5C-181B172FEF20}"/>
          </ac:spMkLst>
        </pc:spChg>
        <pc:spChg chg="add del mod">
          <ac:chgData name="E Sharratt" userId="240a805a-42a6-4db4-8f33-c1edd6012f04" providerId="ADAL" clId="{ACA4FCE9-A436-1F4E-A102-9BF62BA21531}" dt="2021-02-06T15:22:44.078" v="307"/>
          <ac:spMkLst>
            <pc:docMk/>
            <pc:sldMk cId="0" sldId="347"/>
            <ac:spMk id="31" creationId="{AF681AE9-F557-DE4A-A867-A8610C5AE78D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33" creationId="{37B71F7F-F96F-8243-9FD8-FFED69F34D5A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38" creationId="{C0D8FD1E-0793-1441-8180-9BD1ECB636A2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44" creationId="{7DFD67DE-5651-D241-AA32-E1774EA67414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45" creationId="{175038A4-51E0-6648-8354-AD6A102EE2F1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46" creationId="{E1B7FEE5-A82E-A747-99E2-050596AFF5DB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49" creationId="{9930F76C-C9B3-6347-8427-367DF7542FAB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50" creationId="{1027E606-7B2C-C340-A0B4-8927287B20AB}"/>
          </ac:spMkLst>
        </pc:spChg>
        <pc:spChg chg="add del">
          <ac:chgData name="E Sharratt" userId="240a805a-42a6-4db4-8f33-c1edd6012f04" providerId="ADAL" clId="{ACA4FCE9-A436-1F4E-A102-9BF62BA21531}" dt="2021-02-06T14:16:08.175" v="18" actId="478"/>
          <ac:spMkLst>
            <pc:docMk/>
            <pc:sldMk cId="0" sldId="347"/>
            <ac:spMk id="52" creationId="{9A2C1201-6E83-0A42-8901-162D7158199B}"/>
          </ac:spMkLst>
        </pc:spChg>
        <pc:spChg chg="add del">
          <ac:chgData name="E Sharratt" userId="240a805a-42a6-4db4-8f33-c1edd6012f04" providerId="ADAL" clId="{ACA4FCE9-A436-1F4E-A102-9BF62BA21531}" dt="2021-02-06T14:16:08.175" v="18" actId="478"/>
          <ac:spMkLst>
            <pc:docMk/>
            <pc:sldMk cId="0" sldId="347"/>
            <ac:spMk id="53" creationId="{6693D33E-2EED-274C-A1C9-E28977B30D32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54" creationId="{6425FD30-D186-8340-8821-6389F6324216}"/>
          </ac:spMkLst>
        </pc:spChg>
        <pc:spChg chg="add del mod">
          <ac:chgData name="E Sharratt" userId="240a805a-42a6-4db4-8f33-c1edd6012f04" providerId="ADAL" clId="{ACA4FCE9-A436-1F4E-A102-9BF62BA21531}" dt="2021-02-06T15:38:17.374" v="599"/>
          <ac:spMkLst>
            <pc:docMk/>
            <pc:sldMk cId="0" sldId="347"/>
            <ac:spMk id="55" creationId="{40BEA2F0-F617-314C-B190-9130B5196BBB}"/>
          </ac:spMkLst>
        </pc:spChg>
        <pc:spChg chg="add del mod">
          <ac:chgData name="E Sharratt" userId="240a805a-42a6-4db4-8f33-c1edd6012f04" providerId="ADAL" clId="{ACA4FCE9-A436-1F4E-A102-9BF62BA21531}" dt="2021-02-06T15:40:30.162" v="724" actId="478"/>
          <ac:spMkLst>
            <pc:docMk/>
            <pc:sldMk cId="0" sldId="347"/>
            <ac:spMk id="59" creationId="{4A20B0C9-B68B-4147-8B35-CB7759251E72}"/>
          </ac:spMkLst>
        </pc:spChg>
        <pc:spChg chg="add del mod">
          <ac:chgData name="E Sharratt" userId="240a805a-42a6-4db4-8f33-c1edd6012f04" providerId="ADAL" clId="{ACA4FCE9-A436-1F4E-A102-9BF62BA21531}" dt="2021-02-06T15:40:30.968" v="725" actId="478"/>
          <ac:spMkLst>
            <pc:docMk/>
            <pc:sldMk cId="0" sldId="347"/>
            <ac:spMk id="60" creationId="{CB69ED65-DBEB-1846-8FAE-5BBCBB5A8563}"/>
          </ac:spMkLst>
        </pc:spChg>
        <pc:spChg chg="add del mod">
          <ac:chgData name="E Sharratt" userId="240a805a-42a6-4db4-8f33-c1edd6012f04" providerId="ADAL" clId="{ACA4FCE9-A436-1F4E-A102-9BF62BA21531}" dt="2021-02-06T15:40:31.691" v="726" actId="478"/>
          <ac:spMkLst>
            <pc:docMk/>
            <pc:sldMk cId="0" sldId="347"/>
            <ac:spMk id="61" creationId="{B3B724FC-8533-A641-9058-597A21256CCD}"/>
          </ac:spMkLst>
        </pc:spChg>
        <pc:spChg chg="add mod">
          <ac:chgData name="E Sharratt" userId="240a805a-42a6-4db4-8f33-c1edd6012f04" providerId="ADAL" clId="{ACA4FCE9-A436-1F4E-A102-9BF62BA21531}" dt="2021-02-06T15:40:26.960" v="723" actId="1076"/>
          <ac:spMkLst>
            <pc:docMk/>
            <pc:sldMk cId="0" sldId="347"/>
            <ac:spMk id="64" creationId="{CA1FAB64-3BE3-D948-88FE-5434369BB36F}"/>
          </ac:spMkLst>
        </pc:spChg>
        <pc:spChg chg="add mod">
          <ac:chgData name="E Sharratt" userId="240a805a-42a6-4db4-8f33-c1edd6012f04" providerId="ADAL" clId="{ACA4FCE9-A436-1F4E-A102-9BF62BA21531}" dt="2021-02-06T15:41:10.887" v="756" actId="207"/>
          <ac:spMkLst>
            <pc:docMk/>
            <pc:sldMk cId="0" sldId="347"/>
            <ac:spMk id="65" creationId="{D04470EF-3A8C-0148-929E-89C6D0F44CEA}"/>
          </ac:spMkLst>
        </pc:spChg>
        <pc:spChg chg="add mod">
          <ac:chgData name="E Sharratt" userId="240a805a-42a6-4db4-8f33-c1edd6012f04" providerId="ADAL" clId="{ACA4FCE9-A436-1F4E-A102-9BF62BA21531}" dt="2021-02-06T15:41:10.887" v="756" actId="207"/>
          <ac:spMkLst>
            <pc:docMk/>
            <pc:sldMk cId="0" sldId="347"/>
            <ac:spMk id="66" creationId="{970B139B-DB97-154D-A31C-578F3970C397}"/>
          </ac:spMkLst>
        </pc:spChg>
        <pc:spChg chg="add mod">
          <ac:chgData name="E Sharratt" userId="240a805a-42a6-4db4-8f33-c1edd6012f04" providerId="ADAL" clId="{ACA4FCE9-A436-1F4E-A102-9BF62BA21531}" dt="2021-02-06T15:40:26.960" v="723" actId="1076"/>
          <ac:spMkLst>
            <pc:docMk/>
            <pc:sldMk cId="0" sldId="347"/>
            <ac:spMk id="67" creationId="{A287362D-CC3F-C748-AE32-58C4B25B501E}"/>
          </ac:spMkLst>
        </pc:spChg>
        <pc:spChg chg="add mod">
          <ac:chgData name="E Sharratt" userId="240a805a-42a6-4db4-8f33-c1edd6012f04" providerId="ADAL" clId="{ACA4FCE9-A436-1F4E-A102-9BF62BA21531}" dt="2021-02-06T15:40:35.362" v="727" actId="1076"/>
          <ac:spMkLst>
            <pc:docMk/>
            <pc:sldMk cId="0" sldId="347"/>
            <ac:spMk id="68" creationId="{4E54D2BB-BCB7-0945-B7E9-EA085B027A22}"/>
          </ac:spMkLst>
        </pc:spChg>
        <pc:spChg chg="add mod">
          <ac:chgData name="E Sharratt" userId="240a805a-42a6-4db4-8f33-c1edd6012f04" providerId="ADAL" clId="{ACA4FCE9-A436-1F4E-A102-9BF62BA21531}" dt="2021-02-06T15:41:10.887" v="756" actId="207"/>
          <ac:spMkLst>
            <pc:docMk/>
            <pc:sldMk cId="0" sldId="347"/>
            <ac:spMk id="69" creationId="{24271AF1-2F11-5C44-837C-13D0ADED66CC}"/>
          </ac:spMkLst>
        </pc:spChg>
        <pc:grpChg chg="add del">
          <ac:chgData name="E Sharratt" userId="240a805a-42a6-4db4-8f33-c1edd6012f04" providerId="ADAL" clId="{ACA4FCE9-A436-1F4E-A102-9BF62BA21531}" dt="2021-02-06T14:16:08.175" v="18" actId="478"/>
          <ac:grpSpMkLst>
            <pc:docMk/>
            <pc:sldMk cId="0" sldId="347"/>
            <ac:grpSpMk id="7" creationId="{00000000-0000-0000-0000-000000000000}"/>
          </ac:grpSpMkLst>
        </pc:grpChg>
        <pc:grpChg chg="add del">
          <ac:chgData name="E Sharratt" userId="240a805a-42a6-4db4-8f33-c1edd6012f04" providerId="ADAL" clId="{ACA4FCE9-A436-1F4E-A102-9BF62BA21531}" dt="2021-02-06T14:16:08.175" v="18" actId="478"/>
          <ac:grpSpMkLst>
            <pc:docMk/>
            <pc:sldMk cId="0" sldId="347"/>
            <ac:grpSpMk id="125" creationId="{00000000-0000-0000-0000-000000000000}"/>
          </ac:grpSpMkLst>
        </pc:grpChg>
        <pc:picChg chg="add del mod">
          <ac:chgData name="E Sharratt" userId="240a805a-42a6-4db4-8f33-c1edd6012f04" providerId="ADAL" clId="{ACA4FCE9-A436-1F4E-A102-9BF62BA21531}" dt="2021-02-06T15:38:17.374" v="599"/>
          <ac:picMkLst>
            <pc:docMk/>
            <pc:sldMk cId="0" sldId="347"/>
            <ac:picMk id="48" creationId="{E321E272-614D-324C-BCED-039385C700F7}"/>
          </ac:picMkLst>
        </pc:picChg>
        <pc:picChg chg="add del">
          <ac:chgData name="E Sharratt" userId="240a805a-42a6-4db4-8f33-c1edd6012f04" providerId="ADAL" clId="{ACA4FCE9-A436-1F4E-A102-9BF62BA21531}" dt="2021-02-06T14:16:08.175" v="18" actId="478"/>
          <ac:picMkLst>
            <pc:docMk/>
            <pc:sldMk cId="0" sldId="347"/>
            <ac:picMk id="51" creationId="{EE7390A7-5AEA-D64D-854A-F7F5EE7ED9E7}"/>
          </ac:picMkLst>
        </pc:picChg>
        <pc:picChg chg="add mod">
          <ac:chgData name="E Sharratt" userId="240a805a-42a6-4db4-8f33-c1edd6012f04" providerId="ADAL" clId="{ACA4FCE9-A436-1F4E-A102-9BF62BA21531}" dt="2021-02-06T15:40:26.960" v="723" actId="1076"/>
          <ac:picMkLst>
            <pc:docMk/>
            <pc:sldMk cId="0" sldId="347"/>
            <ac:picMk id="63" creationId="{0B41A957-0F19-FA4A-B511-573B21630EA0}"/>
          </ac:picMkLst>
        </pc:picChg>
        <pc:cxnChg chg="add del mod">
          <ac:chgData name="E Sharratt" userId="240a805a-42a6-4db4-8f33-c1edd6012f04" providerId="ADAL" clId="{ACA4FCE9-A436-1F4E-A102-9BF62BA21531}" dt="2021-02-06T15:38:17.374" v="599"/>
          <ac:cxnSpMkLst>
            <pc:docMk/>
            <pc:sldMk cId="0" sldId="347"/>
            <ac:cxnSpMk id="39" creationId="{3994B589-3044-7C49-8FCB-3EDACE83256A}"/>
          </ac:cxnSpMkLst>
        </pc:cxnChg>
        <pc:cxnChg chg="add del mod">
          <ac:chgData name="E Sharratt" userId="240a805a-42a6-4db4-8f33-c1edd6012f04" providerId="ADAL" clId="{ACA4FCE9-A436-1F4E-A102-9BF62BA21531}" dt="2021-02-06T15:38:17.374" v="599"/>
          <ac:cxnSpMkLst>
            <pc:docMk/>
            <pc:sldMk cId="0" sldId="347"/>
            <ac:cxnSpMk id="40" creationId="{F0BCAF85-5C02-674A-A6F0-5F509E9D2EFA}"/>
          </ac:cxnSpMkLst>
        </pc:cxnChg>
        <pc:cxnChg chg="add del mod">
          <ac:chgData name="E Sharratt" userId="240a805a-42a6-4db4-8f33-c1edd6012f04" providerId="ADAL" clId="{ACA4FCE9-A436-1F4E-A102-9BF62BA21531}" dt="2021-02-06T15:38:17.374" v="599"/>
          <ac:cxnSpMkLst>
            <pc:docMk/>
            <pc:sldMk cId="0" sldId="347"/>
            <ac:cxnSpMk id="43" creationId="{F4E44191-9DDD-7040-B2C4-85F4499D9E2F}"/>
          </ac:cxnSpMkLst>
        </pc:cxnChg>
        <pc:cxnChg chg="add del mod">
          <ac:chgData name="E Sharratt" userId="240a805a-42a6-4db4-8f33-c1edd6012f04" providerId="ADAL" clId="{ACA4FCE9-A436-1F4E-A102-9BF62BA21531}" dt="2021-02-06T15:38:17.374" v="599"/>
          <ac:cxnSpMkLst>
            <pc:docMk/>
            <pc:sldMk cId="0" sldId="347"/>
            <ac:cxnSpMk id="47" creationId="{3639A7C8-C212-CE47-A276-D883B0E2AEF5}"/>
          </ac:cxnSpMkLst>
        </pc:cxnChg>
        <pc:cxnChg chg="add mod">
          <ac:chgData name="E Sharratt" userId="240a805a-42a6-4db4-8f33-c1edd6012f04" providerId="ADAL" clId="{ACA4FCE9-A436-1F4E-A102-9BF62BA21531}" dt="2021-02-06T15:40:26.960" v="723" actId="1076"/>
          <ac:cxnSpMkLst>
            <pc:docMk/>
            <pc:sldMk cId="0" sldId="347"/>
            <ac:cxnSpMk id="56" creationId="{FED7FE0B-73BF-144A-8F89-8BC75EFF4EDF}"/>
          </ac:cxnSpMkLst>
        </pc:cxnChg>
        <pc:cxnChg chg="add mod">
          <ac:chgData name="E Sharratt" userId="240a805a-42a6-4db4-8f33-c1edd6012f04" providerId="ADAL" clId="{ACA4FCE9-A436-1F4E-A102-9BF62BA21531}" dt="2021-02-06T15:40:26.960" v="723" actId="1076"/>
          <ac:cxnSpMkLst>
            <pc:docMk/>
            <pc:sldMk cId="0" sldId="347"/>
            <ac:cxnSpMk id="57" creationId="{6F98D70B-30E9-C447-8284-1BFA85E07AE1}"/>
          </ac:cxnSpMkLst>
        </pc:cxnChg>
        <pc:cxnChg chg="add mod">
          <ac:chgData name="E Sharratt" userId="240a805a-42a6-4db4-8f33-c1edd6012f04" providerId="ADAL" clId="{ACA4FCE9-A436-1F4E-A102-9BF62BA21531}" dt="2021-02-06T15:40:26.960" v="723" actId="1076"/>
          <ac:cxnSpMkLst>
            <pc:docMk/>
            <pc:sldMk cId="0" sldId="347"/>
            <ac:cxnSpMk id="58" creationId="{1096289A-1873-F840-B4D4-2764598D3E9A}"/>
          </ac:cxnSpMkLst>
        </pc:cxnChg>
        <pc:cxnChg chg="add mod">
          <ac:chgData name="E Sharratt" userId="240a805a-42a6-4db4-8f33-c1edd6012f04" providerId="ADAL" clId="{ACA4FCE9-A436-1F4E-A102-9BF62BA21531}" dt="2021-02-06T15:40:26.960" v="723" actId="1076"/>
          <ac:cxnSpMkLst>
            <pc:docMk/>
            <pc:sldMk cId="0" sldId="347"/>
            <ac:cxnSpMk id="62" creationId="{B9AE4EC8-6EC7-C143-9F66-B9745C4CFB51}"/>
          </ac:cxnSpMkLst>
        </pc:cxnChg>
      </pc:sldChg>
      <pc:sldChg chg="del">
        <pc:chgData name="E Sharratt" userId="240a805a-42a6-4db4-8f33-c1edd6012f04" providerId="ADAL" clId="{ACA4FCE9-A436-1F4E-A102-9BF62BA21531}" dt="2021-02-06T14:16:11.554" v="19" actId="2696"/>
        <pc:sldMkLst>
          <pc:docMk/>
          <pc:sldMk cId="189580852" sldId="348"/>
        </pc:sldMkLst>
      </pc:sldChg>
      <pc:sldChg chg="addSp delSp modSp add mod modAnim">
        <pc:chgData name="E Sharratt" userId="240a805a-42a6-4db4-8f33-c1edd6012f04" providerId="ADAL" clId="{ACA4FCE9-A436-1F4E-A102-9BF62BA21531}" dt="2021-02-06T15:35:57.491" v="566"/>
        <pc:sldMkLst>
          <pc:docMk/>
          <pc:sldMk cId="515043509" sldId="348"/>
        </pc:sldMkLst>
        <pc:spChg chg="del">
          <ac:chgData name="E Sharratt" userId="240a805a-42a6-4db4-8f33-c1edd6012f04" providerId="ADAL" clId="{ACA4FCE9-A436-1F4E-A102-9BF62BA21531}" dt="2021-02-06T15:32:25.700" v="419" actId="478"/>
          <ac:spMkLst>
            <pc:docMk/>
            <pc:sldMk cId="515043509" sldId="348"/>
            <ac:spMk id="6" creationId="{F81F5D22-EB7E-D142-932C-6405A9760C46}"/>
          </ac:spMkLst>
        </pc:spChg>
        <pc:spChg chg="mod">
          <ac:chgData name="E Sharratt" userId="240a805a-42a6-4db4-8f33-c1edd6012f04" providerId="ADAL" clId="{ACA4FCE9-A436-1F4E-A102-9BF62BA21531}" dt="2021-02-06T15:32:56.818" v="450" actId="20577"/>
          <ac:spMkLst>
            <pc:docMk/>
            <pc:sldMk cId="515043509" sldId="348"/>
            <ac:spMk id="15" creationId="{00000000-0000-0000-0000-000000000000}"/>
          </ac:spMkLst>
        </pc:spChg>
        <pc:spChg chg="add del mod">
          <ac:chgData name="E Sharratt" userId="240a805a-42a6-4db4-8f33-c1edd6012f04" providerId="ADAL" clId="{ACA4FCE9-A436-1F4E-A102-9BF62BA21531}" dt="2021-02-06T15:33:00.268" v="451" actId="478"/>
          <ac:spMkLst>
            <pc:docMk/>
            <pc:sldMk cId="515043509" sldId="348"/>
            <ac:spMk id="21" creationId="{E20414D2-95D9-7D4E-8C44-5D3A40FCC2BB}"/>
          </ac:spMkLst>
        </pc:spChg>
        <pc:spChg chg="add mod">
          <ac:chgData name="E Sharratt" userId="240a805a-42a6-4db4-8f33-c1edd6012f04" providerId="ADAL" clId="{ACA4FCE9-A436-1F4E-A102-9BF62BA21531}" dt="2021-02-06T15:35:18.898" v="563" actId="20577"/>
          <ac:spMkLst>
            <pc:docMk/>
            <pc:sldMk cId="515043509" sldId="348"/>
            <ac:spMk id="22" creationId="{C69155F7-E9D5-6245-94EF-95E0E53F5C1C}"/>
          </ac:spMkLst>
        </pc:spChg>
        <pc:picChg chg="add mod">
          <ac:chgData name="E Sharratt" userId="240a805a-42a6-4db4-8f33-c1edd6012f04" providerId="ADAL" clId="{ACA4FCE9-A436-1F4E-A102-9BF62BA21531}" dt="2021-02-06T15:35:13.139" v="547" actId="1076"/>
          <ac:picMkLst>
            <pc:docMk/>
            <pc:sldMk cId="515043509" sldId="348"/>
            <ac:picMk id="23" creationId="{BB37C162-862E-1149-B891-11F0B3C31023}"/>
          </ac:picMkLst>
        </pc:picChg>
        <pc:picChg chg="add mod">
          <ac:chgData name="E Sharratt" userId="240a805a-42a6-4db4-8f33-c1edd6012f04" providerId="ADAL" clId="{ACA4FCE9-A436-1F4E-A102-9BF62BA21531}" dt="2021-02-06T15:35:10.175" v="545" actId="1076"/>
          <ac:picMkLst>
            <pc:docMk/>
            <pc:sldMk cId="515043509" sldId="348"/>
            <ac:picMk id="24" creationId="{6BFA3871-B2A6-6448-B759-9684C8181E0E}"/>
          </ac:picMkLst>
        </pc:picChg>
      </pc:sldChg>
      <pc:sldChg chg="del">
        <pc:chgData name="E Sharratt" userId="240a805a-42a6-4db4-8f33-c1edd6012f04" providerId="ADAL" clId="{ACA4FCE9-A436-1F4E-A102-9BF62BA21531}" dt="2021-02-06T14:16:11.828" v="20" actId="2696"/>
        <pc:sldMkLst>
          <pc:docMk/>
          <pc:sldMk cId="3206905163" sldId="349"/>
        </pc:sldMkLst>
      </pc:sldChg>
      <pc:sldChg chg="addSp delSp modSp add mod addAnim delAnim modAnim">
        <pc:chgData name="E Sharratt" userId="240a805a-42a6-4db4-8f33-c1edd6012f04" providerId="ADAL" clId="{ACA4FCE9-A436-1F4E-A102-9BF62BA21531}" dt="2021-02-06T15:36:24.497" v="567"/>
        <pc:sldMkLst>
          <pc:docMk/>
          <pc:sldMk cId="4074056289" sldId="349"/>
        </pc:sldMkLst>
        <pc:spChg chg="add del mod">
          <ac:chgData name="E Sharratt" userId="240a805a-42a6-4db4-8f33-c1edd6012f04" providerId="ADAL" clId="{ACA4FCE9-A436-1F4E-A102-9BF62BA21531}" dt="2021-02-06T15:34:04.051" v="473" actId="1076"/>
          <ac:spMkLst>
            <pc:docMk/>
            <pc:sldMk cId="4074056289" sldId="349"/>
            <ac:spMk id="9" creationId="{00000000-0000-0000-0000-000000000000}"/>
          </ac:spMkLst>
        </pc:spChg>
        <pc:spChg chg="add del">
          <ac:chgData name="E Sharratt" userId="240a805a-42a6-4db4-8f33-c1edd6012f04" providerId="ADAL" clId="{ACA4FCE9-A436-1F4E-A102-9BF62BA21531}" dt="2021-02-06T15:33:40.696" v="465" actId="478"/>
          <ac:spMkLst>
            <pc:docMk/>
            <pc:sldMk cId="4074056289" sldId="349"/>
            <ac:spMk id="14" creationId="{00000000-0000-0000-0000-000000000000}"/>
          </ac:spMkLst>
        </pc:spChg>
        <pc:spChg chg="add del mod">
          <ac:chgData name="E Sharratt" userId="240a805a-42a6-4db4-8f33-c1edd6012f04" providerId="ADAL" clId="{ACA4FCE9-A436-1F4E-A102-9BF62BA21531}" dt="2021-02-06T15:34:54.750" v="536" actId="20577"/>
          <ac:spMkLst>
            <pc:docMk/>
            <pc:sldMk cId="4074056289" sldId="349"/>
            <ac:spMk id="15" creationId="{00000000-0000-0000-0000-000000000000}"/>
          </ac:spMkLst>
        </pc:spChg>
        <pc:spChg chg="add del mod">
          <ac:chgData name="E Sharratt" userId="240a805a-42a6-4db4-8f33-c1edd6012f04" providerId="ADAL" clId="{ACA4FCE9-A436-1F4E-A102-9BF62BA21531}" dt="2021-02-06T15:33:45.085" v="468" actId="478"/>
          <ac:spMkLst>
            <pc:docMk/>
            <pc:sldMk cId="4074056289" sldId="349"/>
            <ac:spMk id="22" creationId="{C69155F7-E9D5-6245-94EF-95E0E53F5C1C}"/>
          </ac:spMkLst>
        </pc:spChg>
        <pc:spChg chg="add mod">
          <ac:chgData name="E Sharratt" userId="240a805a-42a6-4db4-8f33-c1edd6012f04" providerId="ADAL" clId="{ACA4FCE9-A436-1F4E-A102-9BF62BA21531}" dt="2021-02-06T15:34:42.789" v="493" actId="207"/>
          <ac:spMkLst>
            <pc:docMk/>
            <pc:sldMk cId="4074056289" sldId="349"/>
            <ac:spMk id="25" creationId="{7CA9B44F-8196-344E-A19D-CD324D27EE82}"/>
          </ac:spMkLst>
        </pc:spChg>
        <pc:spChg chg="add mod">
          <ac:chgData name="E Sharratt" userId="240a805a-42a6-4db4-8f33-c1edd6012f04" providerId="ADAL" clId="{ACA4FCE9-A436-1F4E-A102-9BF62BA21531}" dt="2021-02-06T15:34:20.347" v="481" actId="1076"/>
          <ac:spMkLst>
            <pc:docMk/>
            <pc:sldMk cId="4074056289" sldId="349"/>
            <ac:spMk id="28" creationId="{AB32E960-1021-5D43-A1B4-DBC72C33243F}"/>
          </ac:spMkLst>
        </pc:spChg>
        <pc:spChg chg="add mod">
          <ac:chgData name="E Sharratt" userId="240a805a-42a6-4db4-8f33-c1edd6012f04" providerId="ADAL" clId="{ACA4FCE9-A436-1F4E-A102-9BF62BA21531}" dt="2021-02-06T15:34:16.790" v="479" actId="1076"/>
          <ac:spMkLst>
            <pc:docMk/>
            <pc:sldMk cId="4074056289" sldId="349"/>
            <ac:spMk id="29" creationId="{C4F01D80-B197-924F-BBC5-4644C33478C6}"/>
          </ac:spMkLst>
        </pc:spChg>
        <pc:spChg chg="add mod">
          <ac:chgData name="E Sharratt" userId="240a805a-42a6-4db4-8f33-c1edd6012f04" providerId="ADAL" clId="{ACA4FCE9-A436-1F4E-A102-9BF62BA21531}" dt="2021-02-06T15:34:29.151" v="486" actId="1076"/>
          <ac:spMkLst>
            <pc:docMk/>
            <pc:sldMk cId="4074056289" sldId="349"/>
            <ac:spMk id="30" creationId="{14066F3F-A9D0-9E44-ACFA-9EC54329A8F4}"/>
          </ac:spMkLst>
        </pc:spChg>
        <pc:picChg chg="add del">
          <ac:chgData name="E Sharratt" userId="240a805a-42a6-4db4-8f33-c1edd6012f04" providerId="ADAL" clId="{ACA4FCE9-A436-1F4E-A102-9BF62BA21531}" dt="2021-02-06T15:33:42.463" v="466" actId="478"/>
          <ac:picMkLst>
            <pc:docMk/>
            <pc:sldMk cId="4074056289" sldId="349"/>
            <ac:picMk id="23" creationId="{BB37C162-862E-1149-B891-11F0B3C31023}"/>
          </ac:picMkLst>
        </pc:picChg>
        <pc:picChg chg="add del">
          <ac:chgData name="E Sharratt" userId="240a805a-42a6-4db4-8f33-c1edd6012f04" providerId="ADAL" clId="{ACA4FCE9-A436-1F4E-A102-9BF62BA21531}" dt="2021-02-06T15:33:42.895" v="467" actId="478"/>
          <ac:picMkLst>
            <pc:docMk/>
            <pc:sldMk cId="4074056289" sldId="349"/>
            <ac:picMk id="24" creationId="{6BFA3871-B2A6-6448-B759-9684C8181E0E}"/>
          </ac:picMkLst>
        </pc:picChg>
        <pc:picChg chg="add mod">
          <ac:chgData name="E Sharratt" userId="240a805a-42a6-4db4-8f33-c1edd6012f04" providerId="ADAL" clId="{ACA4FCE9-A436-1F4E-A102-9BF62BA21531}" dt="2021-02-06T15:34:18.493" v="480" actId="1076"/>
          <ac:picMkLst>
            <pc:docMk/>
            <pc:sldMk cId="4074056289" sldId="349"/>
            <ac:picMk id="26" creationId="{CA53B364-529C-C34A-B051-5C3FD04FE119}"/>
          </ac:picMkLst>
        </pc:picChg>
        <pc:picChg chg="add mod">
          <ac:chgData name="E Sharratt" userId="240a805a-42a6-4db4-8f33-c1edd6012f04" providerId="ADAL" clId="{ACA4FCE9-A436-1F4E-A102-9BF62BA21531}" dt="2021-02-06T15:34:30.562" v="487" actId="1076"/>
          <ac:picMkLst>
            <pc:docMk/>
            <pc:sldMk cId="4074056289" sldId="349"/>
            <ac:picMk id="27" creationId="{4340A29C-4074-AA42-BED5-D5BE222DF9E5}"/>
          </ac:picMkLst>
        </pc:picChg>
      </pc:sldChg>
      <pc:sldChg chg="del">
        <pc:chgData name="E Sharratt" userId="240a805a-42a6-4db4-8f33-c1edd6012f04" providerId="ADAL" clId="{ACA4FCE9-A436-1F4E-A102-9BF62BA21531}" dt="2021-02-06T14:16:11.887" v="21" actId="2696"/>
        <pc:sldMkLst>
          <pc:docMk/>
          <pc:sldMk cId="904393784" sldId="350"/>
        </pc:sldMkLst>
      </pc:sldChg>
      <pc:sldChg chg="addSp delSp modSp add mod addAnim delAnim modAnim">
        <pc:chgData name="E Sharratt" userId="240a805a-42a6-4db4-8f33-c1edd6012f04" providerId="ADAL" clId="{ACA4FCE9-A436-1F4E-A102-9BF62BA21531}" dt="2021-02-06T15:47:46.346" v="910"/>
        <pc:sldMkLst>
          <pc:docMk/>
          <pc:sldMk cId="2675668000" sldId="350"/>
        </pc:sldMkLst>
        <pc:spChg chg="add mod">
          <ac:chgData name="E Sharratt" userId="240a805a-42a6-4db4-8f33-c1edd6012f04" providerId="ADAL" clId="{ACA4FCE9-A436-1F4E-A102-9BF62BA21531}" dt="2021-02-06T15:47:20.631" v="908" actId="1076"/>
          <ac:spMkLst>
            <pc:docMk/>
            <pc:sldMk cId="2675668000" sldId="350"/>
            <ac:spMk id="6" creationId="{60E4A3EC-DF48-B14B-B75B-3D3978D3B404}"/>
          </ac:spMkLst>
        </pc:spChg>
        <pc:spChg chg="add del mod">
          <ac:chgData name="E Sharratt" userId="240a805a-42a6-4db4-8f33-c1edd6012f04" providerId="ADAL" clId="{ACA4FCE9-A436-1F4E-A102-9BF62BA21531}" dt="2021-02-06T15:44:52.058" v="820" actId="478"/>
          <ac:spMkLst>
            <pc:docMk/>
            <pc:sldMk cId="2675668000" sldId="350"/>
            <ac:spMk id="7" creationId="{06B80230-9E45-D049-A1F3-071721B58B82}"/>
          </ac:spMkLst>
        </pc:spChg>
        <pc:spChg chg="add del mod">
          <ac:chgData name="E Sharratt" userId="240a805a-42a6-4db4-8f33-c1edd6012f04" providerId="ADAL" clId="{ACA4FCE9-A436-1F4E-A102-9BF62BA21531}" dt="2021-02-06T15:42:36.877" v="783" actId="20577"/>
          <ac:spMkLst>
            <pc:docMk/>
            <pc:sldMk cId="2675668000" sldId="350"/>
            <ac:spMk id="9" creationId="{00000000-0000-0000-0000-000000000000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13" creationId="{2AF41CF8-1050-EF41-9722-3A522F2F4750}"/>
          </ac:spMkLst>
        </pc:spChg>
        <pc:spChg chg="mod">
          <ac:chgData name="E Sharratt" userId="240a805a-42a6-4db4-8f33-c1edd6012f04" providerId="ADAL" clId="{ACA4FCE9-A436-1F4E-A102-9BF62BA21531}" dt="2021-02-06T15:42:09.732" v="779" actId="20577"/>
          <ac:spMkLst>
            <pc:docMk/>
            <pc:sldMk cId="2675668000" sldId="350"/>
            <ac:spMk id="15" creationId="{00000000-0000-0000-0000-000000000000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16" creationId="{C76A90E9-EF4B-F84D-9E6B-DEF4A85B1F22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33" creationId="{7A2F3AF3-86BE-AD48-90F9-482E43EC24A1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38" creationId="{21E837E4-4F3D-474F-B644-6F8EB1F06D57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39" creationId="{16C47DF9-2F78-2F4F-BDE1-3B3E8226357E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40" creationId="{A3C3F18E-D529-7842-BD8F-026912ED7286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41" creationId="{4BBE4F35-BBC2-4C42-97D4-D00B294E3221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42" creationId="{84FE66E3-B7F2-734C-84F6-786451A2F534}"/>
          </ac:spMkLst>
        </pc:spChg>
        <pc:spChg chg="add del mod">
          <ac:chgData name="E Sharratt" userId="240a805a-42a6-4db4-8f33-c1edd6012f04" providerId="ADAL" clId="{ACA4FCE9-A436-1F4E-A102-9BF62BA21531}" dt="2021-02-06T15:42:02.042" v="764"/>
          <ac:spMkLst>
            <pc:docMk/>
            <pc:sldMk cId="2675668000" sldId="350"/>
            <ac:spMk id="43" creationId="{53D4ECF0-A877-2341-A989-8B912773F1B7}"/>
          </ac:spMkLst>
        </pc:spChg>
        <pc:spChg chg="add mod">
          <ac:chgData name="E Sharratt" userId="240a805a-42a6-4db4-8f33-c1edd6012f04" providerId="ADAL" clId="{ACA4FCE9-A436-1F4E-A102-9BF62BA21531}" dt="2021-02-06T15:44:11.880" v="812" actId="1076"/>
          <ac:spMkLst>
            <pc:docMk/>
            <pc:sldMk cId="2675668000" sldId="350"/>
            <ac:spMk id="44" creationId="{D8D3A6F3-5E8F-BC4A-90F0-FC7260A6023D}"/>
          </ac:spMkLst>
        </pc:spChg>
        <pc:spChg chg="add mod">
          <ac:chgData name="E Sharratt" userId="240a805a-42a6-4db4-8f33-c1edd6012f04" providerId="ADAL" clId="{ACA4FCE9-A436-1F4E-A102-9BF62BA21531}" dt="2021-02-06T15:44:13.619" v="813" actId="1076"/>
          <ac:spMkLst>
            <pc:docMk/>
            <pc:sldMk cId="2675668000" sldId="350"/>
            <ac:spMk id="45" creationId="{B6E09876-F149-4644-B39B-16DFDBCCAF7C}"/>
          </ac:spMkLst>
        </pc:spChg>
        <pc:spChg chg="add mod">
          <ac:chgData name="E Sharratt" userId="240a805a-42a6-4db4-8f33-c1edd6012f04" providerId="ADAL" clId="{ACA4FCE9-A436-1F4E-A102-9BF62BA21531}" dt="2021-02-06T15:44:09.452" v="811" actId="1076"/>
          <ac:spMkLst>
            <pc:docMk/>
            <pc:sldMk cId="2675668000" sldId="350"/>
            <ac:spMk id="46" creationId="{563134C5-EA7A-1644-9D0E-EC07A1676A86}"/>
          </ac:spMkLst>
        </pc:spChg>
        <pc:spChg chg="add mod">
          <ac:chgData name="E Sharratt" userId="240a805a-42a6-4db4-8f33-c1edd6012f04" providerId="ADAL" clId="{ACA4FCE9-A436-1F4E-A102-9BF62BA21531}" dt="2021-02-06T15:43:54.209" v="807" actId="1076"/>
          <ac:spMkLst>
            <pc:docMk/>
            <pc:sldMk cId="2675668000" sldId="350"/>
            <ac:spMk id="47" creationId="{4D662B6B-CFF7-534F-9AAE-F1BCBDBD0347}"/>
          </ac:spMkLst>
        </pc:spChg>
        <pc:spChg chg="add mod">
          <ac:chgData name="E Sharratt" userId="240a805a-42a6-4db4-8f33-c1edd6012f04" providerId="ADAL" clId="{ACA4FCE9-A436-1F4E-A102-9BF62BA21531}" dt="2021-02-06T15:44:35.519" v="818" actId="1076"/>
          <ac:spMkLst>
            <pc:docMk/>
            <pc:sldMk cId="2675668000" sldId="350"/>
            <ac:spMk id="48" creationId="{D7F3C2F3-7EBF-0E40-B95C-80A3E1DDA060}"/>
          </ac:spMkLst>
        </pc:spChg>
        <pc:spChg chg="add mod">
          <ac:chgData name="E Sharratt" userId="240a805a-42a6-4db4-8f33-c1edd6012f04" providerId="ADAL" clId="{ACA4FCE9-A436-1F4E-A102-9BF62BA21531}" dt="2021-02-06T15:44:24.162" v="815" actId="1076"/>
          <ac:spMkLst>
            <pc:docMk/>
            <pc:sldMk cId="2675668000" sldId="350"/>
            <ac:spMk id="49" creationId="{6A47060E-ABCC-FE4B-B82B-D17814B27703}"/>
          </ac:spMkLst>
        </pc:spChg>
        <pc:spChg chg="mod">
          <ac:chgData name="E Sharratt" userId="240a805a-42a6-4db4-8f33-c1edd6012f04" providerId="ADAL" clId="{ACA4FCE9-A436-1F4E-A102-9BF62BA21531}" dt="2021-02-06T15:46:45.647" v="826"/>
          <ac:spMkLst>
            <pc:docMk/>
            <pc:sldMk cId="2675668000" sldId="350"/>
            <ac:spMk id="51" creationId="{B90DBB36-75DD-454F-BDEE-A338DAED0985}"/>
          </ac:spMkLst>
        </pc:spChg>
        <pc:spChg chg="mod">
          <ac:chgData name="E Sharratt" userId="240a805a-42a6-4db4-8f33-c1edd6012f04" providerId="ADAL" clId="{ACA4FCE9-A436-1F4E-A102-9BF62BA21531}" dt="2021-02-06T15:47:09.201" v="906" actId="20577"/>
          <ac:spMkLst>
            <pc:docMk/>
            <pc:sldMk cId="2675668000" sldId="350"/>
            <ac:spMk id="52" creationId="{2C450398-9D4F-CE41-8F13-D7132CE47439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4" creationId="{CA1FAB64-3BE3-D948-88FE-5434369BB36F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5" creationId="{D04470EF-3A8C-0148-929E-89C6D0F44CEA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6" creationId="{970B139B-DB97-154D-A31C-578F3970C397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7" creationId="{A287362D-CC3F-C748-AE32-58C4B25B501E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8" creationId="{4E54D2BB-BCB7-0945-B7E9-EA085B027A22}"/>
          </ac:spMkLst>
        </pc:spChg>
        <pc:spChg chg="add del">
          <ac:chgData name="E Sharratt" userId="240a805a-42a6-4db4-8f33-c1edd6012f04" providerId="ADAL" clId="{ACA4FCE9-A436-1F4E-A102-9BF62BA21531}" dt="2021-02-06T15:41:54.193" v="760" actId="478"/>
          <ac:spMkLst>
            <pc:docMk/>
            <pc:sldMk cId="2675668000" sldId="350"/>
            <ac:spMk id="69" creationId="{24271AF1-2F11-5C44-837C-13D0ADED66CC}"/>
          </ac:spMkLst>
        </pc:spChg>
        <pc:grpChg chg="add mod">
          <ac:chgData name="E Sharratt" userId="240a805a-42a6-4db4-8f33-c1edd6012f04" providerId="ADAL" clId="{ACA4FCE9-A436-1F4E-A102-9BF62BA21531}" dt="2021-02-06T15:47:24.799" v="909" actId="1076"/>
          <ac:grpSpMkLst>
            <pc:docMk/>
            <pc:sldMk cId="2675668000" sldId="350"/>
            <ac:grpSpMk id="50" creationId="{A683EFD8-50E6-374A-AC00-AD8C45FCB5E3}"/>
          </ac:grpSpMkLst>
        </pc:grpChg>
        <pc:picChg chg="add del">
          <ac:chgData name="E Sharratt" userId="240a805a-42a6-4db4-8f33-c1edd6012f04" providerId="ADAL" clId="{ACA4FCE9-A436-1F4E-A102-9BF62BA21531}" dt="2021-02-06T15:41:54.193" v="760" actId="478"/>
          <ac:picMkLst>
            <pc:docMk/>
            <pc:sldMk cId="2675668000" sldId="350"/>
            <ac:picMk id="63" creationId="{0B41A957-0F19-FA4A-B511-573B21630EA0}"/>
          </ac:picMkLst>
        </pc:picChg>
        <pc:cxnChg chg="add del">
          <ac:chgData name="E Sharratt" userId="240a805a-42a6-4db4-8f33-c1edd6012f04" providerId="ADAL" clId="{ACA4FCE9-A436-1F4E-A102-9BF62BA21531}" dt="2021-02-06T15:41:54.193" v="760" actId="478"/>
          <ac:cxnSpMkLst>
            <pc:docMk/>
            <pc:sldMk cId="2675668000" sldId="350"/>
            <ac:cxnSpMk id="56" creationId="{FED7FE0B-73BF-144A-8F89-8BC75EFF4EDF}"/>
          </ac:cxnSpMkLst>
        </pc:cxnChg>
        <pc:cxnChg chg="add del">
          <ac:chgData name="E Sharratt" userId="240a805a-42a6-4db4-8f33-c1edd6012f04" providerId="ADAL" clId="{ACA4FCE9-A436-1F4E-A102-9BF62BA21531}" dt="2021-02-06T15:41:54.193" v="760" actId="478"/>
          <ac:cxnSpMkLst>
            <pc:docMk/>
            <pc:sldMk cId="2675668000" sldId="350"/>
            <ac:cxnSpMk id="57" creationId="{6F98D70B-30E9-C447-8284-1BFA85E07AE1}"/>
          </ac:cxnSpMkLst>
        </pc:cxnChg>
        <pc:cxnChg chg="add del">
          <ac:chgData name="E Sharratt" userId="240a805a-42a6-4db4-8f33-c1edd6012f04" providerId="ADAL" clId="{ACA4FCE9-A436-1F4E-A102-9BF62BA21531}" dt="2021-02-06T15:41:54.193" v="760" actId="478"/>
          <ac:cxnSpMkLst>
            <pc:docMk/>
            <pc:sldMk cId="2675668000" sldId="350"/>
            <ac:cxnSpMk id="58" creationId="{1096289A-1873-F840-B4D4-2764598D3E9A}"/>
          </ac:cxnSpMkLst>
        </pc:cxnChg>
        <pc:cxnChg chg="add del">
          <ac:chgData name="E Sharratt" userId="240a805a-42a6-4db4-8f33-c1edd6012f04" providerId="ADAL" clId="{ACA4FCE9-A436-1F4E-A102-9BF62BA21531}" dt="2021-02-06T15:41:54.193" v="760" actId="478"/>
          <ac:cxnSpMkLst>
            <pc:docMk/>
            <pc:sldMk cId="2675668000" sldId="350"/>
            <ac:cxnSpMk id="62" creationId="{B9AE4EC8-6EC7-C143-9F66-B9745C4CFB51}"/>
          </ac:cxnSpMkLst>
        </pc:cxnChg>
      </pc:sldChg>
      <pc:sldChg chg="del">
        <pc:chgData name="E Sharratt" userId="240a805a-42a6-4db4-8f33-c1edd6012f04" providerId="ADAL" clId="{ACA4FCE9-A436-1F4E-A102-9BF62BA21531}" dt="2021-02-06T14:16:12.495" v="24" actId="2696"/>
        <pc:sldMkLst>
          <pc:docMk/>
          <pc:sldMk cId="1331479700" sldId="351"/>
        </pc:sldMkLst>
      </pc:sldChg>
      <pc:sldChg chg="addSp delSp modSp add mod delAnim modAnim">
        <pc:chgData name="E Sharratt" userId="240a805a-42a6-4db4-8f33-c1edd6012f04" providerId="ADAL" clId="{ACA4FCE9-A436-1F4E-A102-9BF62BA21531}" dt="2021-02-06T15:52:44.510" v="1073"/>
        <pc:sldMkLst>
          <pc:docMk/>
          <pc:sldMk cId="1874637731" sldId="351"/>
        </pc:sldMkLst>
        <pc:spChg chg="add mod">
          <ac:chgData name="E Sharratt" userId="240a805a-42a6-4db4-8f33-c1edd6012f04" providerId="ADAL" clId="{ACA4FCE9-A436-1F4E-A102-9BF62BA21531}" dt="2021-02-06T15:50:12.295" v="960" actId="12"/>
          <ac:spMkLst>
            <pc:docMk/>
            <pc:sldMk cId="1874637731" sldId="351"/>
            <ac:spMk id="6" creationId="{F79F3C11-EB2A-CB4C-9131-9BF091E9BEEA}"/>
          </ac:spMkLst>
        </pc:spChg>
        <pc:spChg chg="add mod">
          <ac:chgData name="E Sharratt" userId="240a805a-42a6-4db4-8f33-c1edd6012f04" providerId="ADAL" clId="{ACA4FCE9-A436-1F4E-A102-9BF62BA21531}" dt="2021-02-06T15:50:56.829" v="1029" actId="20577"/>
          <ac:spMkLst>
            <pc:docMk/>
            <pc:sldMk cId="1874637731" sldId="351"/>
            <ac:spMk id="7" creationId="{E7E54450-820A-D746-8E8F-7F0E65D931A1}"/>
          </ac:spMkLst>
        </pc:spChg>
        <pc:spChg chg="mod">
          <ac:chgData name="E Sharratt" userId="240a805a-42a6-4db4-8f33-c1edd6012f04" providerId="ADAL" clId="{ACA4FCE9-A436-1F4E-A102-9BF62BA21531}" dt="2021-02-06T15:50:20.516" v="961"/>
          <ac:spMkLst>
            <pc:docMk/>
            <pc:sldMk cId="1874637731" sldId="351"/>
            <ac:spMk id="9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48:42.303" v="947" actId="20577"/>
          <ac:spMkLst>
            <pc:docMk/>
            <pc:sldMk cId="1874637731" sldId="351"/>
            <ac:spMk id="15" creationId="{00000000-0000-0000-0000-000000000000}"/>
          </ac:spMkLst>
        </pc:spChg>
        <pc:spChg chg="del mod">
          <ac:chgData name="E Sharratt" userId="240a805a-42a6-4db4-8f33-c1edd6012f04" providerId="ADAL" clId="{ACA4FCE9-A436-1F4E-A102-9BF62BA21531}" dt="2021-02-06T15:49:21.622" v="949" actId="478"/>
          <ac:spMkLst>
            <pc:docMk/>
            <pc:sldMk cId="1874637731" sldId="351"/>
            <ac:spMk id="25" creationId="{7CA9B44F-8196-344E-A19D-CD324D27EE82}"/>
          </ac:spMkLst>
        </pc:spChg>
        <pc:spChg chg="del">
          <ac:chgData name="E Sharratt" userId="240a805a-42a6-4db4-8f33-c1edd6012f04" providerId="ADAL" clId="{ACA4FCE9-A436-1F4E-A102-9BF62BA21531}" dt="2021-02-06T15:49:26.931" v="951" actId="478"/>
          <ac:spMkLst>
            <pc:docMk/>
            <pc:sldMk cId="1874637731" sldId="351"/>
            <ac:spMk id="28" creationId="{AB32E960-1021-5D43-A1B4-DBC72C33243F}"/>
          </ac:spMkLst>
        </pc:spChg>
        <pc:spChg chg="del">
          <ac:chgData name="E Sharratt" userId="240a805a-42a6-4db4-8f33-c1edd6012f04" providerId="ADAL" clId="{ACA4FCE9-A436-1F4E-A102-9BF62BA21531}" dt="2021-02-06T15:49:26.931" v="951" actId="478"/>
          <ac:spMkLst>
            <pc:docMk/>
            <pc:sldMk cId="1874637731" sldId="351"/>
            <ac:spMk id="29" creationId="{C4F01D80-B197-924F-BBC5-4644C33478C6}"/>
          </ac:spMkLst>
        </pc:spChg>
        <pc:spChg chg="del">
          <ac:chgData name="E Sharratt" userId="240a805a-42a6-4db4-8f33-c1edd6012f04" providerId="ADAL" clId="{ACA4FCE9-A436-1F4E-A102-9BF62BA21531}" dt="2021-02-06T15:49:26.931" v="951" actId="478"/>
          <ac:spMkLst>
            <pc:docMk/>
            <pc:sldMk cId="1874637731" sldId="351"/>
            <ac:spMk id="30" creationId="{14066F3F-A9D0-9E44-ACFA-9EC54329A8F4}"/>
          </ac:spMkLst>
        </pc:spChg>
        <pc:spChg chg="add mod">
          <ac:chgData name="E Sharratt" userId="240a805a-42a6-4db4-8f33-c1edd6012f04" providerId="ADAL" clId="{ACA4FCE9-A436-1F4E-A102-9BF62BA21531}" dt="2021-02-06T15:51:47.756" v="1036" actId="1076"/>
          <ac:spMkLst>
            <pc:docMk/>
            <pc:sldMk cId="1874637731" sldId="351"/>
            <ac:spMk id="31" creationId="{AEE97409-0927-F44D-8F64-32F4FD9A7062}"/>
          </ac:spMkLst>
        </pc:spChg>
        <pc:spChg chg="add del mod">
          <ac:chgData name="E Sharratt" userId="240a805a-42a6-4db4-8f33-c1edd6012f04" providerId="ADAL" clId="{ACA4FCE9-A436-1F4E-A102-9BF62BA21531}" dt="2021-02-06T15:52:04.331" v="1039"/>
          <ac:spMkLst>
            <pc:docMk/>
            <pc:sldMk cId="1874637731" sldId="351"/>
            <ac:spMk id="33" creationId="{45998B85-040E-A04E-BFFD-1A98D7CBCB19}"/>
          </ac:spMkLst>
        </pc:spChg>
        <pc:spChg chg="mod">
          <ac:chgData name="E Sharratt" userId="240a805a-42a6-4db4-8f33-c1edd6012f04" providerId="ADAL" clId="{ACA4FCE9-A436-1F4E-A102-9BF62BA21531}" dt="2021-02-06T15:52:14.606" v="1040"/>
          <ac:spMkLst>
            <pc:docMk/>
            <pc:sldMk cId="1874637731" sldId="351"/>
            <ac:spMk id="39" creationId="{1DB4D10D-0AB0-6143-91DE-4A4BD2A25013}"/>
          </ac:spMkLst>
        </pc:spChg>
        <pc:spChg chg="mod">
          <ac:chgData name="E Sharratt" userId="240a805a-42a6-4db4-8f33-c1edd6012f04" providerId="ADAL" clId="{ACA4FCE9-A436-1F4E-A102-9BF62BA21531}" dt="2021-02-06T15:52:40.833" v="1072" actId="1076"/>
          <ac:spMkLst>
            <pc:docMk/>
            <pc:sldMk cId="1874637731" sldId="351"/>
            <ac:spMk id="40" creationId="{7FD1CB3D-C195-7C43-8C9A-7F0C148E4AC0}"/>
          </ac:spMkLst>
        </pc:spChg>
        <pc:grpChg chg="add mod">
          <ac:chgData name="E Sharratt" userId="240a805a-42a6-4db4-8f33-c1edd6012f04" providerId="ADAL" clId="{ACA4FCE9-A436-1F4E-A102-9BF62BA21531}" dt="2021-02-06T15:52:19.260" v="1041" actId="1076"/>
          <ac:grpSpMkLst>
            <pc:docMk/>
            <pc:sldMk cId="1874637731" sldId="351"/>
            <ac:grpSpMk id="38" creationId="{0ECF9111-0A82-6740-A51A-887F181D09FC}"/>
          </ac:grpSpMkLst>
        </pc:grpChg>
        <pc:picChg chg="del">
          <ac:chgData name="E Sharratt" userId="240a805a-42a6-4db4-8f33-c1edd6012f04" providerId="ADAL" clId="{ACA4FCE9-A436-1F4E-A102-9BF62BA21531}" dt="2021-02-06T15:49:22.215" v="950" actId="478"/>
          <ac:picMkLst>
            <pc:docMk/>
            <pc:sldMk cId="1874637731" sldId="351"/>
            <ac:picMk id="26" creationId="{CA53B364-529C-C34A-B051-5C3FD04FE119}"/>
          </ac:picMkLst>
        </pc:picChg>
        <pc:picChg chg="del">
          <ac:chgData name="E Sharratt" userId="240a805a-42a6-4db4-8f33-c1edd6012f04" providerId="ADAL" clId="{ACA4FCE9-A436-1F4E-A102-9BF62BA21531}" dt="2021-02-06T15:49:26.931" v="951" actId="478"/>
          <ac:picMkLst>
            <pc:docMk/>
            <pc:sldMk cId="1874637731" sldId="351"/>
            <ac:picMk id="27" creationId="{4340A29C-4074-AA42-BED5-D5BE222DF9E5}"/>
          </ac:picMkLst>
        </pc:picChg>
      </pc:sldChg>
      <pc:sldChg chg="delSp modSp add mod delAnim modAnim">
        <pc:chgData name="E Sharratt" userId="240a805a-42a6-4db4-8f33-c1edd6012f04" providerId="ADAL" clId="{ACA4FCE9-A436-1F4E-A102-9BF62BA21531}" dt="2021-02-06T15:55:33.432" v="1119" actId="1076"/>
        <pc:sldMkLst>
          <pc:docMk/>
          <pc:sldMk cId="3292513153" sldId="352"/>
        </pc:sldMkLst>
        <pc:spChg chg="mod">
          <ac:chgData name="E Sharratt" userId="240a805a-42a6-4db4-8f33-c1edd6012f04" providerId="ADAL" clId="{ACA4FCE9-A436-1F4E-A102-9BF62BA21531}" dt="2021-02-06T15:55:33.432" v="1119" actId="1076"/>
          <ac:spMkLst>
            <pc:docMk/>
            <pc:sldMk cId="3292513153" sldId="352"/>
            <ac:spMk id="9" creationId="{00000000-0000-0000-0000-000000000000}"/>
          </ac:spMkLst>
        </pc:spChg>
        <pc:spChg chg="mod">
          <ac:chgData name="E Sharratt" userId="240a805a-42a6-4db4-8f33-c1edd6012f04" providerId="ADAL" clId="{ACA4FCE9-A436-1F4E-A102-9BF62BA21531}" dt="2021-02-06T15:55:02.079" v="1095" actId="20577"/>
          <ac:spMkLst>
            <pc:docMk/>
            <pc:sldMk cId="3292513153" sldId="352"/>
            <ac:spMk id="15" creationId="{00000000-0000-0000-0000-000000000000}"/>
          </ac:spMkLst>
        </pc:spChg>
        <pc:spChg chg="del">
          <ac:chgData name="E Sharratt" userId="240a805a-42a6-4db4-8f33-c1edd6012f04" providerId="ADAL" clId="{ACA4FCE9-A436-1F4E-A102-9BF62BA21531}" dt="2021-02-06T15:54:38.866" v="1074" actId="478"/>
          <ac:spMkLst>
            <pc:docMk/>
            <pc:sldMk cId="3292513153" sldId="352"/>
            <ac:spMk id="25" creationId="{7CA9B44F-8196-344E-A19D-CD324D27EE82}"/>
          </ac:spMkLst>
        </pc:spChg>
        <pc:spChg chg="del">
          <ac:chgData name="E Sharratt" userId="240a805a-42a6-4db4-8f33-c1edd6012f04" providerId="ADAL" clId="{ACA4FCE9-A436-1F4E-A102-9BF62BA21531}" dt="2021-02-06T15:54:38.866" v="1074" actId="478"/>
          <ac:spMkLst>
            <pc:docMk/>
            <pc:sldMk cId="3292513153" sldId="352"/>
            <ac:spMk id="28" creationId="{AB32E960-1021-5D43-A1B4-DBC72C33243F}"/>
          </ac:spMkLst>
        </pc:spChg>
        <pc:spChg chg="mod">
          <ac:chgData name="E Sharratt" userId="240a805a-42a6-4db4-8f33-c1edd6012f04" providerId="ADAL" clId="{ACA4FCE9-A436-1F4E-A102-9BF62BA21531}" dt="2021-02-06T15:55:12.956" v="1116" actId="1076"/>
          <ac:spMkLst>
            <pc:docMk/>
            <pc:sldMk cId="3292513153" sldId="352"/>
            <ac:spMk id="29" creationId="{C4F01D80-B197-924F-BBC5-4644C33478C6}"/>
          </ac:spMkLst>
        </pc:spChg>
        <pc:spChg chg="del">
          <ac:chgData name="E Sharratt" userId="240a805a-42a6-4db4-8f33-c1edd6012f04" providerId="ADAL" clId="{ACA4FCE9-A436-1F4E-A102-9BF62BA21531}" dt="2021-02-06T15:54:46.531" v="1075" actId="478"/>
          <ac:spMkLst>
            <pc:docMk/>
            <pc:sldMk cId="3292513153" sldId="352"/>
            <ac:spMk id="30" creationId="{14066F3F-A9D0-9E44-ACFA-9EC54329A8F4}"/>
          </ac:spMkLst>
        </pc:spChg>
        <pc:picChg chg="del">
          <ac:chgData name="E Sharratt" userId="240a805a-42a6-4db4-8f33-c1edd6012f04" providerId="ADAL" clId="{ACA4FCE9-A436-1F4E-A102-9BF62BA21531}" dt="2021-02-06T15:54:38.866" v="1074" actId="478"/>
          <ac:picMkLst>
            <pc:docMk/>
            <pc:sldMk cId="3292513153" sldId="352"/>
            <ac:picMk id="26" creationId="{CA53B364-529C-C34A-B051-5C3FD04FE119}"/>
          </ac:picMkLst>
        </pc:picChg>
        <pc:picChg chg="del">
          <ac:chgData name="E Sharratt" userId="240a805a-42a6-4db4-8f33-c1edd6012f04" providerId="ADAL" clId="{ACA4FCE9-A436-1F4E-A102-9BF62BA21531}" dt="2021-02-06T15:54:38.866" v="1074" actId="478"/>
          <ac:picMkLst>
            <pc:docMk/>
            <pc:sldMk cId="3292513153" sldId="352"/>
            <ac:picMk id="27" creationId="{4340A29C-4074-AA42-BED5-D5BE222DF9E5}"/>
          </ac:picMkLst>
        </pc:picChg>
      </pc:sldChg>
      <pc:sldChg chg="del">
        <pc:chgData name="E Sharratt" userId="240a805a-42a6-4db4-8f33-c1edd6012f04" providerId="ADAL" clId="{ACA4FCE9-A436-1F4E-A102-9BF62BA21531}" dt="2021-02-06T14:16:13.073" v="25" actId="2696"/>
        <pc:sldMkLst>
          <pc:docMk/>
          <pc:sldMk cId="4173126634" sldId="352"/>
        </pc:sldMkLst>
      </pc:sldChg>
      <pc:sldChg chg="del">
        <pc:chgData name="E Sharratt" userId="240a805a-42a6-4db4-8f33-c1edd6012f04" providerId="ADAL" clId="{ACA4FCE9-A436-1F4E-A102-9BF62BA21531}" dt="2021-02-06T14:16:12.104" v="22" actId="2696"/>
        <pc:sldMkLst>
          <pc:docMk/>
          <pc:sldMk cId="2628501830" sldId="353"/>
        </pc:sldMkLst>
      </pc:sldChg>
      <pc:sldChg chg="addSp delSp modSp add mod delAnim modAnim">
        <pc:chgData name="E Sharratt" userId="240a805a-42a6-4db4-8f33-c1edd6012f04" providerId="ADAL" clId="{ACA4FCE9-A436-1F4E-A102-9BF62BA21531}" dt="2021-02-06T16:02:54.939" v="1354" actId="207"/>
        <pc:sldMkLst>
          <pc:docMk/>
          <pc:sldMk cId="3686445527" sldId="353"/>
        </pc:sldMkLst>
        <pc:spChg chg="add mod">
          <ac:chgData name="E Sharratt" userId="240a805a-42a6-4db4-8f33-c1edd6012f04" providerId="ADAL" clId="{ACA4FCE9-A436-1F4E-A102-9BF62BA21531}" dt="2021-02-06T15:59:07.990" v="1143" actId="14100"/>
          <ac:spMkLst>
            <pc:docMk/>
            <pc:sldMk cId="3686445527" sldId="353"/>
            <ac:spMk id="6" creationId="{BF83A07E-BC3B-5E4E-A509-C3105CDBBD13}"/>
          </ac:spMkLst>
        </pc:spChg>
        <pc:spChg chg="add mod">
          <ac:chgData name="E Sharratt" userId="240a805a-42a6-4db4-8f33-c1edd6012f04" providerId="ADAL" clId="{ACA4FCE9-A436-1F4E-A102-9BF62BA21531}" dt="2021-02-06T15:59:54.520" v="1218" actId="14100"/>
          <ac:spMkLst>
            <pc:docMk/>
            <pc:sldMk cId="3686445527" sldId="353"/>
            <ac:spMk id="7" creationId="{BDBCE75F-EF78-BA46-BB7A-104017C1F031}"/>
          </ac:spMkLst>
        </pc:spChg>
        <pc:spChg chg="mod">
          <ac:chgData name="E Sharratt" userId="240a805a-42a6-4db4-8f33-c1edd6012f04" providerId="ADAL" clId="{ACA4FCE9-A436-1F4E-A102-9BF62BA21531}" dt="2021-02-06T15:58:46.367" v="1139"/>
          <ac:spMkLst>
            <pc:docMk/>
            <pc:sldMk cId="3686445527" sldId="353"/>
            <ac:spMk id="9" creationId="{00000000-0000-0000-0000-000000000000}"/>
          </ac:spMkLst>
        </pc:spChg>
        <pc:spChg chg="add mod">
          <ac:chgData name="E Sharratt" userId="240a805a-42a6-4db4-8f33-c1edd6012f04" providerId="ADAL" clId="{ACA4FCE9-A436-1F4E-A102-9BF62BA21531}" dt="2021-02-06T16:00:19.195" v="1222" actId="20577"/>
          <ac:spMkLst>
            <pc:docMk/>
            <pc:sldMk cId="3686445527" sldId="353"/>
            <ac:spMk id="13" creationId="{4042CDF6-24E2-374B-BF4A-B9EBF7334B95}"/>
          </ac:spMkLst>
        </pc:spChg>
        <pc:spChg chg="mod">
          <ac:chgData name="E Sharratt" userId="240a805a-42a6-4db4-8f33-c1edd6012f04" providerId="ADAL" clId="{ACA4FCE9-A436-1F4E-A102-9BF62BA21531}" dt="2021-02-06T15:56:22.483" v="1138" actId="20577"/>
          <ac:spMkLst>
            <pc:docMk/>
            <pc:sldMk cId="3686445527" sldId="353"/>
            <ac:spMk id="15" creationId="{00000000-0000-0000-0000-000000000000}"/>
          </ac:spMkLst>
        </pc:spChg>
        <pc:spChg chg="add mod">
          <ac:chgData name="E Sharratt" userId="240a805a-42a6-4db4-8f33-c1edd6012f04" providerId="ADAL" clId="{ACA4FCE9-A436-1F4E-A102-9BF62BA21531}" dt="2021-02-06T16:02:33.246" v="1350" actId="1076"/>
          <ac:spMkLst>
            <pc:docMk/>
            <pc:sldMk cId="3686445527" sldId="353"/>
            <ac:spMk id="16" creationId="{F2BF9B9C-01AC-B440-81E8-152865252949}"/>
          </ac:spMkLst>
        </pc:spChg>
        <pc:spChg chg="add mod">
          <ac:chgData name="E Sharratt" userId="240a805a-42a6-4db4-8f33-c1edd6012f04" providerId="ADAL" clId="{ACA4FCE9-A436-1F4E-A102-9BF62BA21531}" dt="2021-02-06T16:02:54.939" v="1354" actId="207"/>
          <ac:spMkLst>
            <pc:docMk/>
            <pc:sldMk cId="3686445527" sldId="353"/>
            <ac:spMk id="19" creationId="{BC455FFB-0A17-FA4E-B526-67D0FE6014CB}"/>
          </ac:spMkLst>
        </pc:spChg>
        <pc:spChg chg="del">
          <ac:chgData name="E Sharratt" userId="240a805a-42a6-4db4-8f33-c1edd6012f04" providerId="ADAL" clId="{ACA4FCE9-A436-1F4E-A102-9BF62BA21531}" dt="2021-02-06T15:56:01.433" v="1120" actId="478"/>
          <ac:spMkLst>
            <pc:docMk/>
            <pc:sldMk cId="3686445527" sldId="353"/>
            <ac:spMk id="25" creationId="{7CA9B44F-8196-344E-A19D-CD324D27EE82}"/>
          </ac:spMkLst>
        </pc:spChg>
        <pc:spChg chg="del">
          <ac:chgData name="E Sharratt" userId="240a805a-42a6-4db4-8f33-c1edd6012f04" providerId="ADAL" clId="{ACA4FCE9-A436-1F4E-A102-9BF62BA21531}" dt="2021-02-06T15:56:01.433" v="1120" actId="478"/>
          <ac:spMkLst>
            <pc:docMk/>
            <pc:sldMk cId="3686445527" sldId="353"/>
            <ac:spMk id="28" creationId="{AB32E960-1021-5D43-A1B4-DBC72C33243F}"/>
          </ac:spMkLst>
        </pc:spChg>
        <pc:spChg chg="del">
          <ac:chgData name="E Sharratt" userId="240a805a-42a6-4db4-8f33-c1edd6012f04" providerId="ADAL" clId="{ACA4FCE9-A436-1F4E-A102-9BF62BA21531}" dt="2021-02-06T15:56:01.433" v="1120" actId="478"/>
          <ac:spMkLst>
            <pc:docMk/>
            <pc:sldMk cId="3686445527" sldId="353"/>
            <ac:spMk id="29" creationId="{C4F01D80-B197-924F-BBC5-4644C33478C6}"/>
          </ac:spMkLst>
        </pc:spChg>
        <pc:spChg chg="del">
          <ac:chgData name="E Sharratt" userId="240a805a-42a6-4db4-8f33-c1edd6012f04" providerId="ADAL" clId="{ACA4FCE9-A436-1F4E-A102-9BF62BA21531}" dt="2021-02-06T15:56:01.433" v="1120" actId="478"/>
          <ac:spMkLst>
            <pc:docMk/>
            <pc:sldMk cId="3686445527" sldId="353"/>
            <ac:spMk id="30" creationId="{14066F3F-A9D0-9E44-ACFA-9EC54329A8F4}"/>
          </ac:spMkLst>
        </pc:spChg>
        <pc:spChg chg="add mod">
          <ac:chgData name="E Sharratt" userId="240a805a-42a6-4db4-8f33-c1edd6012f04" providerId="ADAL" clId="{ACA4FCE9-A436-1F4E-A102-9BF62BA21531}" dt="2021-02-06T16:01:26.051" v="1266" actId="1076"/>
          <ac:spMkLst>
            <pc:docMk/>
            <pc:sldMk cId="3686445527" sldId="353"/>
            <ac:spMk id="31" creationId="{FB35CF49-F3D0-F547-BA02-2E0A9F9F1307}"/>
          </ac:spMkLst>
        </pc:spChg>
        <pc:picChg chg="del">
          <ac:chgData name="E Sharratt" userId="240a805a-42a6-4db4-8f33-c1edd6012f04" providerId="ADAL" clId="{ACA4FCE9-A436-1F4E-A102-9BF62BA21531}" dt="2021-02-06T15:56:01.433" v="1120" actId="478"/>
          <ac:picMkLst>
            <pc:docMk/>
            <pc:sldMk cId="3686445527" sldId="353"/>
            <ac:picMk id="26" creationId="{CA53B364-529C-C34A-B051-5C3FD04FE119}"/>
          </ac:picMkLst>
        </pc:picChg>
        <pc:picChg chg="del">
          <ac:chgData name="E Sharratt" userId="240a805a-42a6-4db4-8f33-c1edd6012f04" providerId="ADAL" clId="{ACA4FCE9-A436-1F4E-A102-9BF62BA21531}" dt="2021-02-06T15:56:01.433" v="1120" actId="478"/>
          <ac:picMkLst>
            <pc:docMk/>
            <pc:sldMk cId="3686445527" sldId="353"/>
            <ac:picMk id="27" creationId="{4340A29C-4074-AA42-BED5-D5BE222DF9E5}"/>
          </ac:picMkLst>
        </pc:picChg>
      </pc:sldChg>
      <pc:sldChg chg="del">
        <pc:chgData name="E Sharratt" userId="240a805a-42a6-4db4-8f33-c1edd6012f04" providerId="ADAL" clId="{ACA4FCE9-A436-1F4E-A102-9BF62BA21531}" dt="2021-02-06T14:16:12.311" v="23" actId="2696"/>
        <pc:sldMkLst>
          <pc:docMk/>
          <pc:sldMk cId="2091975968" sldId="354"/>
        </pc:sldMkLst>
      </pc:sldChg>
      <pc:sldChg chg="del">
        <pc:chgData name="E Sharratt" userId="240a805a-42a6-4db4-8f33-c1edd6012f04" providerId="ADAL" clId="{ACA4FCE9-A436-1F4E-A102-9BF62BA21531}" dt="2021-02-06T14:16:13.399" v="26" actId="2696"/>
        <pc:sldMkLst>
          <pc:docMk/>
          <pc:sldMk cId="415332914" sldId="355"/>
        </pc:sldMkLst>
      </pc:sldChg>
      <pc:sldChg chg="addSp delSp add del modAnim">
        <pc:chgData name="E Sharratt" userId="240a805a-42a6-4db4-8f33-c1edd6012f04" providerId="ADAL" clId="{ACA4FCE9-A436-1F4E-A102-9BF62BA21531}" dt="2021-02-06T15:32:17.231" v="417" actId="2696"/>
        <pc:sldMkLst>
          <pc:docMk/>
          <pc:sldMk cId="2531893327" sldId="356"/>
        </pc:sldMkLst>
        <pc:spChg chg="add del">
          <ac:chgData name="E Sharratt" userId="240a805a-42a6-4db4-8f33-c1edd6012f04" providerId="ADAL" clId="{ACA4FCE9-A436-1F4E-A102-9BF62BA21531}" dt="2021-02-06T15:32:00.932" v="415" actId="478"/>
          <ac:spMkLst>
            <pc:docMk/>
            <pc:sldMk cId="2531893327" sldId="356"/>
            <ac:spMk id="9" creationId="{00000000-0000-0000-0000-000000000000}"/>
          </ac:spMkLst>
        </pc:spChg>
        <pc:spChg chg="add del">
          <ac:chgData name="E Sharratt" userId="240a805a-42a6-4db4-8f33-c1edd6012f04" providerId="ADAL" clId="{ACA4FCE9-A436-1F4E-A102-9BF62BA21531}" dt="2021-02-06T15:31:42.698" v="413" actId="478"/>
          <ac:spMkLst>
            <pc:docMk/>
            <pc:sldMk cId="2531893327" sldId="356"/>
            <ac:spMk id="14" creationId="{00000000-0000-0000-0000-000000000000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28" creationId="{22719413-D57C-DC41-97D4-8DE431ACCC5A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29" creationId="{159C93B2-C3E7-8248-87D6-1DB6F6654051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30" creationId="{022A5159-038A-824A-AFA4-3CF36B4B3971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31" creationId="{57638520-7FE7-474C-B46F-9DF84D5AA87A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38" creationId="{B0EE460D-1DE5-8240-9CF7-07A0E8F7B79C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1" creationId="{2C805C4B-5BE9-534D-A7F9-3BA907048ADE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2" creationId="{DE226C9F-508B-2B4C-9E15-F5D1BB0F84E9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6" creationId="{44374F6B-51E0-A24F-8394-161B482B382F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7" creationId="{D0488473-FF26-044C-A3B4-400FE9649FA8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8" creationId="{33D667AE-3E2B-E746-86E4-E8EBC8DB20A5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49" creationId="{D52F3417-1C70-4442-9A71-538F30354BDE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0" creationId="{6A815480-7775-8E48-B386-FD682C5D23B3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1" creationId="{C3CC9C50-B669-CF42-9B30-CDA9CFA39398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2" creationId="{1B62A6F1-0E7A-8245-A318-E53BC68D89F8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3" creationId="{50137428-EE77-C34D-B883-C43E329FB6D3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4" creationId="{F5D438BA-30F7-294F-BBEC-96F1DEE08DE4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5" creationId="{25C972B6-3C7E-B447-BB3E-B875BAC77373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6" creationId="{2B01BFCB-A8AD-8D47-9609-EE76E43B1336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7" creationId="{20503C69-BF94-5447-8D65-1E017F792B5C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8" creationId="{CC8790CB-839E-7042-8015-FFD88D72C8F9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59" creationId="{9D5C816D-6B53-F647-89E1-9D03174BF671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60" creationId="{5A9A44AB-B97E-264A-9104-63E286CAABA4}"/>
          </ac:spMkLst>
        </pc:spChg>
        <pc:spChg chg="add del">
          <ac:chgData name="E Sharratt" userId="240a805a-42a6-4db4-8f33-c1edd6012f04" providerId="ADAL" clId="{ACA4FCE9-A436-1F4E-A102-9BF62BA21531}" dt="2021-02-06T15:32:07.429" v="416" actId="478"/>
          <ac:spMkLst>
            <pc:docMk/>
            <pc:sldMk cId="2531893327" sldId="356"/>
            <ac:spMk id="61" creationId="{5B86ABB0-034D-3C4A-B451-A9CC70D266ED}"/>
          </ac:spMkLst>
        </pc:spChg>
        <pc:grpChg chg="add del">
          <ac:chgData name="E Sharratt" userId="240a805a-42a6-4db4-8f33-c1edd6012f04" providerId="ADAL" clId="{ACA4FCE9-A436-1F4E-A102-9BF62BA21531}" dt="2021-02-06T15:32:07.429" v="416" actId="478"/>
          <ac:grpSpMkLst>
            <pc:docMk/>
            <pc:sldMk cId="2531893327" sldId="356"/>
            <ac:grpSpMk id="3" creationId="{00000000-0000-0000-0000-000000000000}"/>
          </ac:grpSpMkLst>
        </pc:grpChg>
        <pc:picChg chg="add del">
          <ac:chgData name="E Sharratt" userId="240a805a-42a6-4db4-8f33-c1edd6012f04" providerId="ADAL" clId="{ACA4FCE9-A436-1F4E-A102-9BF62BA21531}" dt="2021-02-06T15:32:07.429" v="416" actId="478"/>
          <ac:picMkLst>
            <pc:docMk/>
            <pc:sldMk cId="2531893327" sldId="356"/>
            <ac:picMk id="64" creationId="{60739988-273A-7243-B4F1-BABFFBC70CB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</a:t>
              </a:r>
              <a:r>
                <a:rPr lang="en-GB" b="1"/>
                <a:t>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148518"/>
            <a:ext cx="74168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/>
              <a:t>Money:</a:t>
            </a:r>
          </a:p>
          <a:p>
            <a:pPr algn="ctr"/>
            <a:r>
              <a:rPr lang="en-GB" sz="5000" b="1" dirty="0"/>
              <a:t>Rounding to the nearest £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61033" y="828205"/>
            <a:ext cx="889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entury Gothic" panose="020B0502020202020204" pitchFamily="34" charset="0"/>
              </a:rPr>
              <a:t>Round each number to the nearest 100 and match it to the number line</a:t>
            </a:r>
            <a:endParaRPr lang="en-GB" sz="1600" b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B1D3B1D4-2880-484D-B468-011FB558C7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920495"/>
              </p:ext>
            </p:extLst>
          </p:nvPr>
        </p:nvGraphicFramePr>
        <p:xfrm>
          <a:off x="457200" y="3149224"/>
          <a:ext cx="82296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383028763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0759082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2849031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16210526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7232287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03849311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52226311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90986290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311632277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700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893380"/>
                  </a:ext>
                </a:extLst>
              </a:tr>
            </a:tbl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C137CDB8-2C0F-0845-BC58-81B7DDC375A6}"/>
              </a:ext>
            </a:extLst>
          </p:cNvPr>
          <p:cNvSpPr txBox="1"/>
          <p:nvPr/>
        </p:nvSpPr>
        <p:spPr>
          <a:xfrm>
            <a:off x="2319325" y="4541539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164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392FD61-771E-B644-B334-708ED40CFA07}"/>
              </a:ext>
            </a:extLst>
          </p:cNvPr>
          <p:cNvSpPr txBox="1"/>
          <p:nvPr/>
        </p:nvSpPr>
        <p:spPr>
          <a:xfrm>
            <a:off x="3591534" y="2098804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386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31966C6-6729-3C46-922A-C08D35EB8376}"/>
              </a:ext>
            </a:extLst>
          </p:cNvPr>
          <p:cNvSpPr txBox="1"/>
          <p:nvPr/>
        </p:nvSpPr>
        <p:spPr>
          <a:xfrm>
            <a:off x="3877727" y="5097651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548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A6BF572-2953-7C4B-8944-2823E7679513}"/>
              </a:ext>
            </a:extLst>
          </p:cNvPr>
          <p:cNvSpPr txBox="1"/>
          <p:nvPr/>
        </p:nvSpPr>
        <p:spPr>
          <a:xfrm>
            <a:off x="665151" y="5040216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270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BE8B275-7F20-9E42-B600-706E51C32C84}"/>
              </a:ext>
            </a:extLst>
          </p:cNvPr>
          <p:cNvSpPr txBox="1"/>
          <p:nvPr/>
        </p:nvSpPr>
        <p:spPr>
          <a:xfrm>
            <a:off x="7368361" y="1915700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575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6411AA6-2A09-C047-A51D-D0500A2A9EC5}"/>
              </a:ext>
            </a:extLst>
          </p:cNvPr>
          <p:cNvSpPr txBox="1"/>
          <p:nvPr/>
        </p:nvSpPr>
        <p:spPr>
          <a:xfrm>
            <a:off x="7368361" y="5097650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655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2AB3293-C8CB-FE42-989D-45185E114D06}"/>
              </a:ext>
            </a:extLst>
          </p:cNvPr>
          <p:cNvSpPr txBox="1"/>
          <p:nvPr/>
        </p:nvSpPr>
        <p:spPr>
          <a:xfrm>
            <a:off x="5611469" y="4640893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849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2AE0D32-23C7-B846-B341-58AE9EB95D3C}"/>
              </a:ext>
            </a:extLst>
          </p:cNvPr>
          <p:cNvSpPr txBox="1"/>
          <p:nvPr/>
        </p:nvSpPr>
        <p:spPr>
          <a:xfrm>
            <a:off x="5739881" y="1734914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851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17BA1D0-D301-2847-8242-ADAD9C5D4E70}"/>
              </a:ext>
            </a:extLst>
          </p:cNvPr>
          <p:cNvSpPr txBox="1"/>
          <p:nvPr/>
        </p:nvSpPr>
        <p:spPr>
          <a:xfrm>
            <a:off x="1259151" y="1915699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126</a:t>
            </a:r>
            <a:endParaRPr lang="en-US" sz="28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04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61033" y="828205"/>
            <a:ext cx="889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entury Gothic" panose="020B0502020202020204" pitchFamily="34" charset="0"/>
              </a:rPr>
              <a:t>Round each number to the nearest 100 and match it to the number line</a:t>
            </a:r>
            <a:endParaRPr lang="en-GB" sz="1600" b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8C2B17C1-AB20-6949-8883-AB269E5E01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492611"/>
              </p:ext>
            </p:extLst>
          </p:nvPr>
        </p:nvGraphicFramePr>
        <p:xfrm>
          <a:off x="457200" y="3149224"/>
          <a:ext cx="82296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383028763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0759082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2849031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16210526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7232287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038493116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52226311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909862909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311632277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500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600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700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800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900</a:t>
                      </a:r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893380"/>
                  </a:ext>
                </a:extLst>
              </a:tr>
            </a:tbl>
          </a:graphicData>
        </a:graphic>
      </p:graphicFrame>
      <p:sp>
        <p:nvSpPr>
          <p:cNvPr id="42" name="TextBox 41">
            <a:extLst>
              <a:ext uri="{FF2B5EF4-FFF2-40B4-BE49-F238E27FC236}">
                <a16:creationId xmlns:a16="http://schemas.microsoft.com/office/drawing/2014/main" id="{91AF82FD-1822-2247-8100-21D9A8862D3F}"/>
              </a:ext>
            </a:extLst>
          </p:cNvPr>
          <p:cNvSpPr txBox="1"/>
          <p:nvPr/>
        </p:nvSpPr>
        <p:spPr>
          <a:xfrm>
            <a:off x="1275616" y="2651944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164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DEC8EF3-C64F-0943-9070-E79AC11342F6}"/>
              </a:ext>
            </a:extLst>
          </p:cNvPr>
          <p:cNvSpPr txBox="1"/>
          <p:nvPr/>
        </p:nvSpPr>
        <p:spPr>
          <a:xfrm>
            <a:off x="3141583" y="2685002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386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CE7DB43-8A1C-5B43-B6F9-2A5240F72C58}"/>
              </a:ext>
            </a:extLst>
          </p:cNvPr>
          <p:cNvSpPr txBox="1"/>
          <p:nvPr/>
        </p:nvSpPr>
        <p:spPr>
          <a:xfrm>
            <a:off x="4090163" y="3679111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548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26AEB95-7680-1D48-9D70-766C32BE5514}"/>
              </a:ext>
            </a:extLst>
          </p:cNvPr>
          <p:cNvSpPr txBox="1"/>
          <p:nvPr/>
        </p:nvSpPr>
        <p:spPr>
          <a:xfrm>
            <a:off x="2235333" y="3686603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270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97A5EE5-F531-764C-A2AC-E768295B42E2}"/>
              </a:ext>
            </a:extLst>
          </p:cNvPr>
          <p:cNvSpPr txBox="1"/>
          <p:nvPr/>
        </p:nvSpPr>
        <p:spPr>
          <a:xfrm>
            <a:off x="4976143" y="2707335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575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0D92571-62C8-0248-B282-4F276EFE6F40}"/>
              </a:ext>
            </a:extLst>
          </p:cNvPr>
          <p:cNvSpPr txBox="1"/>
          <p:nvPr/>
        </p:nvSpPr>
        <p:spPr>
          <a:xfrm>
            <a:off x="5956609" y="3686603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655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2FF1BB3-D6EA-3D45-97AA-7FCDAD96B7F8}"/>
              </a:ext>
            </a:extLst>
          </p:cNvPr>
          <p:cNvSpPr txBox="1"/>
          <p:nvPr/>
        </p:nvSpPr>
        <p:spPr>
          <a:xfrm>
            <a:off x="6831471" y="2680829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849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3935CAF-608C-BB4C-94A4-C632232AAE4E}"/>
              </a:ext>
            </a:extLst>
          </p:cNvPr>
          <p:cNvSpPr txBox="1"/>
          <p:nvPr/>
        </p:nvSpPr>
        <p:spPr>
          <a:xfrm>
            <a:off x="7766791" y="3679111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851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6E66255-B790-3140-82AA-B394A4E462E8}"/>
              </a:ext>
            </a:extLst>
          </p:cNvPr>
          <p:cNvSpPr txBox="1"/>
          <p:nvPr/>
        </p:nvSpPr>
        <p:spPr>
          <a:xfrm>
            <a:off x="457200" y="3670564"/>
            <a:ext cx="980466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126</a:t>
            </a:r>
            <a:endParaRPr lang="en-US" sz="2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82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Rounding Numbers: Rounding to the Nearest Whole Number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200" b="1" dirty="0"/>
              <a:t>All decimal monetary values lie between two whole pounds.</a:t>
            </a:r>
            <a:endParaRPr lang="en-GB" sz="2200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Rounding to the Nearest Pound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/>
                <a:t>£12.89 =  </a:t>
              </a:r>
              <a:r>
                <a:rPr lang="en-GB" sz="4400" b="1" dirty="0">
                  <a:solidFill>
                    <a:srgbClr val="FF0000"/>
                  </a:solidFill>
                </a:rPr>
                <a:t>£13.00</a:t>
              </a:r>
              <a:r>
                <a:rPr lang="en-GB" sz="4400" dirty="0"/>
                <a:t> </a:t>
              </a:r>
              <a:r>
                <a:rPr lang="en-GB" sz="2000" dirty="0"/>
                <a:t>(to the nearest pound)</a:t>
              </a:r>
              <a:endParaRPr lang="en-GB" sz="2000" baseline="30000" dirty="0"/>
            </a:p>
          </p:txBody>
        </p:sp>
      </p:grpSp>
      <p:grpSp>
        <p:nvGrpSpPr>
          <p:cNvPr id="7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1:  </a:t>
              </a:r>
              <a:r>
                <a:rPr lang="en-GB" b="1" dirty="0"/>
                <a:t>Round £12.89 to the nearest pound.</a:t>
              </a:r>
              <a:endParaRPr lang="en-GB" b="1" baseline="30000" dirty="0"/>
            </a:p>
          </p:txBody>
        </p:sp>
      </p:grpSp>
      <p:grpSp>
        <p:nvGrpSpPr>
          <p:cNvPr id="13" name="Group 276"/>
          <p:cNvGrpSpPr/>
          <p:nvPr/>
        </p:nvGrpSpPr>
        <p:grpSpPr>
          <a:xfrm>
            <a:off x="679479" y="2631747"/>
            <a:ext cx="3357388" cy="923329"/>
            <a:chOff x="705526" y="364138"/>
            <a:chExt cx="8074259" cy="607785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To decide which number to write, we look at the </a:t>
              </a:r>
              <a:r>
                <a:rPr lang="en-GB" b="1" dirty="0">
                  <a:solidFill>
                    <a:srgbClr val="FF0000"/>
                  </a:solidFill>
                </a:rPr>
                <a:t>first digit </a:t>
              </a:r>
              <a:r>
                <a:rPr lang="en-GB" b="1" dirty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Group 276"/>
          <p:cNvGrpSpPr/>
          <p:nvPr/>
        </p:nvGrpSpPr>
        <p:grpSpPr>
          <a:xfrm>
            <a:off x="1062879" y="1908919"/>
            <a:ext cx="2590588" cy="646332"/>
            <a:chOff x="705526" y="364138"/>
            <a:chExt cx="8074259" cy="321392"/>
          </a:xfrm>
        </p:grpSpPr>
        <p:sp>
          <p:nvSpPr>
            <p:cNvPr id="106" name="Rounded Rectangle 105"/>
            <p:cNvSpPr/>
            <p:nvPr/>
          </p:nvSpPr>
          <p:spPr>
            <a:xfrm>
              <a:off x="705526" y="368265"/>
              <a:ext cx="8074259" cy="313138"/>
            </a:xfrm>
            <a:prstGeom prst="roundRect">
              <a:avLst>
                <a:gd name="adj" fmla="val 2428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4992" y="364138"/>
              <a:ext cx="7795324" cy="32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£12.89 is between</a:t>
              </a:r>
            </a:p>
            <a:p>
              <a:pPr algn="ctr"/>
              <a:r>
                <a:rPr lang="en-GB" b="1" dirty="0">
                  <a:solidFill>
                    <a:srgbClr val="C00000"/>
                  </a:solidFill>
                </a:rPr>
                <a:t>£12.00</a:t>
              </a:r>
              <a:r>
                <a:rPr lang="en-GB" b="1" dirty="0"/>
                <a:t> and </a:t>
              </a:r>
              <a:r>
                <a:rPr lang="en-GB" b="1" dirty="0">
                  <a:solidFill>
                    <a:srgbClr val="C00000"/>
                  </a:solidFill>
                </a:rPr>
                <a:t>£13.00.</a:t>
              </a: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371416" y="2131572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12.89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" name="Group 45"/>
            <p:cNvGrpSpPr/>
            <p:nvPr/>
          </p:nvGrpSpPr>
          <p:grpSpPr>
            <a:xfrm>
              <a:off x="6114263" y="3183317"/>
              <a:ext cx="1154910" cy="661956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299038"/>
                <a:ext cx="3410315" cy="1214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/>
                  <a:t>This is over 5.</a:t>
                </a:r>
                <a:endParaRPr lang="en-GB" sz="2400" b="1" dirty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21" name="Group 86"/>
          <p:cNvGrpSpPr/>
          <p:nvPr/>
        </p:nvGrpSpPr>
        <p:grpSpPr>
          <a:xfrm>
            <a:off x="4603168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2" name="Group 45"/>
            <p:cNvGrpSpPr/>
            <p:nvPr/>
          </p:nvGrpSpPr>
          <p:grpSpPr>
            <a:xfrm>
              <a:off x="4403672" y="3154742"/>
              <a:ext cx="1645003" cy="1200329"/>
              <a:chOff x="307545" y="2254462"/>
              <a:chExt cx="3610099" cy="1449107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5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54462"/>
                <a:ext cx="3531111" cy="1449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/>
                  <a:t>So round this digit up by 1 to make it into</a:t>
                </a:r>
              </a:p>
              <a:p>
                <a:pPr algn="ctr"/>
                <a:r>
                  <a:rPr lang="en-GB" sz="2400" b="1" dirty="0">
                    <a:solidFill>
                      <a:srgbClr val="7030A0"/>
                    </a:solidFill>
                  </a:rPr>
                  <a:t>3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443819" y="4515520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13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23" name="Group 276"/>
          <p:cNvGrpSpPr/>
          <p:nvPr/>
        </p:nvGrpSpPr>
        <p:grpSpPr>
          <a:xfrm>
            <a:off x="848748" y="3631572"/>
            <a:ext cx="3018851" cy="923331"/>
            <a:chOff x="705526" y="368200"/>
            <a:chExt cx="8074259" cy="607786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2" y="368200"/>
              <a:ext cx="7795324" cy="607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If this digit </a:t>
              </a:r>
              <a:r>
                <a:rPr lang="en-GB" b="1" dirty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/>
                <a:t>we </a:t>
              </a:r>
              <a:r>
                <a:rPr lang="en-GB" b="1" dirty="0">
                  <a:solidFill>
                    <a:srgbClr val="FF0000"/>
                  </a:solidFill>
                </a:rPr>
                <a:t>ignore</a:t>
              </a:r>
              <a:r>
                <a:rPr lang="en-GB" b="1" dirty="0"/>
                <a:t> everything</a:t>
              </a:r>
            </a:p>
            <a:p>
              <a:pPr algn="ctr"/>
              <a:r>
                <a:rPr lang="en-GB" b="1" dirty="0"/>
                <a:t>after the decimal point.</a:t>
              </a:r>
              <a:endParaRPr lang="en-GB" b="1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848748" y="4631398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If this digit is </a:t>
              </a:r>
              <a:r>
                <a:rPr lang="en-GB" b="1" dirty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/>
                <a:t>we </a:t>
              </a:r>
              <a:r>
                <a:rPr lang="en-GB" b="1" dirty="0">
                  <a:solidFill>
                    <a:srgbClr val="FF0000"/>
                  </a:solidFill>
                </a:rPr>
                <a:t>round up</a:t>
              </a:r>
              <a:r>
                <a:rPr lang="en-GB" b="1" dirty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59307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 animBg="1"/>
      <p:bldP spid="1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2944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Rounding Numbers: Rounding to the Nearest Pound</a:t>
            </a:r>
            <a:endParaRPr lang="en-GB" b="1" i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/>
                <a:t>Rounding to the Nearest Pound</a:t>
              </a:r>
              <a:endParaRPr lang="en-GB" sz="2400" b="1" i="1" dirty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6" name="Group 42"/>
          <p:cNvGrpSpPr/>
          <p:nvPr/>
        </p:nvGrpSpPr>
        <p:grpSpPr>
          <a:xfrm>
            <a:off x="652583" y="5374622"/>
            <a:ext cx="7875346" cy="769441"/>
            <a:chOff x="344384" y="2811094"/>
            <a:chExt cx="3610099" cy="563951"/>
          </a:xfrm>
        </p:grpSpPr>
        <p:sp>
          <p:nvSpPr>
            <p:cNvPr id="41" name="Rounded Rectangle 40"/>
            <p:cNvSpPr/>
            <p:nvPr/>
          </p:nvSpPr>
          <p:spPr>
            <a:xfrm>
              <a:off x="344384" y="2814002"/>
              <a:ext cx="3610099" cy="558136"/>
            </a:xfrm>
            <a:prstGeom prst="roundRect">
              <a:avLst>
                <a:gd name="adj" fmla="val 44359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7671" y="2811094"/>
              <a:ext cx="3443525" cy="563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400" dirty="0"/>
                <a:t>£18.32  =  </a:t>
              </a:r>
              <a:r>
                <a:rPr lang="en-GB" sz="4400" dirty="0">
                  <a:solidFill>
                    <a:srgbClr val="FF0000"/>
                  </a:solidFill>
                </a:rPr>
                <a:t>£</a:t>
              </a:r>
              <a:r>
                <a:rPr lang="en-GB" sz="4400" b="1" dirty="0">
                  <a:solidFill>
                    <a:srgbClr val="FF0000"/>
                  </a:solidFill>
                </a:rPr>
                <a:t>18.00</a:t>
              </a:r>
              <a:r>
                <a:rPr lang="en-GB" sz="4400" dirty="0"/>
                <a:t> </a:t>
              </a:r>
              <a:r>
                <a:rPr lang="en-GB" sz="2000" dirty="0"/>
                <a:t>(to the nearest pound)</a:t>
              </a:r>
              <a:endParaRPr lang="en-GB" sz="2000" baseline="30000" dirty="0"/>
            </a:p>
          </p:txBody>
        </p:sp>
      </p:grpSp>
      <p:grpSp>
        <p:nvGrpSpPr>
          <p:cNvPr id="7" name="Group 276"/>
          <p:cNvGrpSpPr/>
          <p:nvPr/>
        </p:nvGrpSpPr>
        <p:grpSpPr>
          <a:xfrm>
            <a:off x="315018" y="1392091"/>
            <a:ext cx="6733964" cy="388380"/>
            <a:chOff x="617857" y="352108"/>
            <a:chExt cx="8074262" cy="388380"/>
          </a:xfrm>
        </p:grpSpPr>
        <p:sp>
          <p:nvSpPr>
            <p:cNvPr id="92" name="Rounded Rectangle 91"/>
            <p:cNvSpPr/>
            <p:nvPr/>
          </p:nvSpPr>
          <p:spPr>
            <a:xfrm>
              <a:off x="617857" y="352108"/>
              <a:ext cx="8074262" cy="388380"/>
            </a:xfrm>
            <a:prstGeom prst="roundRect">
              <a:avLst>
                <a:gd name="adj" fmla="val 40877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739899" y="361632"/>
              <a:ext cx="78301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Example 2:  </a:t>
              </a:r>
              <a:r>
                <a:rPr lang="en-GB" b="1" dirty="0"/>
                <a:t>Round £18.32 to the nearest whole number.</a:t>
              </a:r>
              <a:endParaRPr lang="en-GB" b="1" baseline="30000" dirty="0"/>
            </a:p>
          </p:txBody>
        </p:sp>
      </p:grpSp>
      <p:grpSp>
        <p:nvGrpSpPr>
          <p:cNvPr id="13" name="Group 276"/>
          <p:cNvGrpSpPr/>
          <p:nvPr/>
        </p:nvGrpSpPr>
        <p:grpSpPr>
          <a:xfrm>
            <a:off x="679479" y="2631747"/>
            <a:ext cx="3357388" cy="923329"/>
            <a:chOff x="705526" y="364138"/>
            <a:chExt cx="8074259" cy="607785"/>
          </a:xfrm>
        </p:grpSpPr>
        <p:sp>
          <p:nvSpPr>
            <p:cNvPr id="100" name="Rounded Rectangle 99"/>
            <p:cNvSpPr/>
            <p:nvPr/>
          </p:nvSpPr>
          <p:spPr>
            <a:xfrm>
              <a:off x="705526" y="369178"/>
              <a:ext cx="8074259" cy="597707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44992" y="364138"/>
              <a:ext cx="7795324" cy="60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To decide which number to write, we look at the </a:t>
              </a:r>
              <a:r>
                <a:rPr lang="en-GB" b="1" dirty="0">
                  <a:solidFill>
                    <a:srgbClr val="FF0000"/>
                  </a:solidFill>
                </a:rPr>
                <a:t>first digit </a:t>
              </a:r>
              <a:r>
                <a:rPr lang="en-GB" b="1" dirty="0"/>
                <a:t>after the decimal point.</a:t>
              </a:r>
              <a:endParaRPr lang="en-GB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Group 276"/>
          <p:cNvGrpSpPr/>
          <p:nvPr/>
        </p:nvGrpSpPr>
        <p:grpSpPr>
          <a:xfrm>
            <a:off x="1062879" y="1908919"/>
            <a:ext cx="2590588" cy="646332"/>
            <a:chOff x="705526" y="364138"/>
            <a:chExt cx="8074259" cy="321392"/>
          </a:xfrm>
        </p:grpSpPr>
        <p:sp>
          <p:nvSpPr>
            <p:cNvPr id="106" name="Rounded Rectangle 105"/>
            <p:cNvSpPr/>
            <p:nvPr/>
          </p:nvSpPr>
          <p:spPr>
            <a:xfrm>
              <a:off x="705526" y="368265"/>
              <a:ext cx="8074259" cy="313138"/>
            </a:xfrm>
            <a:prstGeom prst="roundRect">
              <a:avLst>
                <a:gd name="adj" fmla="val 24284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44992" y="364138"/>
              <a:ext cx="7795324" cy="321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£18.32 is between</a:t>
              </a:r>
            </a:p>
            <a:p>
              <a:pPr algn="ctr"/>
              <a:r>
                <a:rPr lang="en-GB" b="1" dirty="0">
                  <a:solidFill>
                    <a:srgbClr val="C00000"/>
                  </a:solidFill>
                </a:rPr>
                <a:t>£18.00 </a:t>
              </a:r>
              <a:r>
                <a:rPr lang="en-GB" b="1" dirty="0"/>
                <a:t>and £</a:t>
              </a:r>
              <a:r>
                <a:rPr lang="en-GB" b="1" dirty="0">
                  <a:solidFill>
                    <a:srgbClr val="C00000"/>
                  </a:solidFill>
                </a:rPr>
                <a:t>19.00. </a:t>
              </a: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5410606" y="2068464"/>
            <a:ext cx="27483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18.32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sp>
        <p:nvSpPr>
          <p:cNvPr id="90" name="Down Arrow 89"/>
          <p:cNvSpPr/>
          <p:nvPr/>
        </p:nvSpPr>
        <p:spPr>
          <a:xfrm>
            <a:off x="6539272" y="1894048"/>
            <a:ext cx="273133" cy="376273"/>
          </a:xfrm>
          <a:prstGeom prst="downArrow">
            <a:avLst>
              <a:gd name="adj1" fmla="val 42030"/>
              <a:gd name="adj2" fmla="val 50000"/>
            </a:avLst>
          </a:prstGeom>
          <a:solidFill>
            <a:srgbClr val="DEA900"/>
          </a:solidFill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9" name="Group 84"/>
          <p:cNvGrpSpPr/>
          <p:nvPr/>
        </p:nvGrpSpPr>
        <p:grpSpPr>
          <a:xfrm>
            <a:off x="6520118" y="2930978"/>
            <a:ext cx="1154910" cy="1676564"/>
            <a:chOff x="6114263" y="2861971"/>
            <a:chExt cx="1154910" cy="1676564"/>
          </a:xfrm>
        </p:grpSpPr>
        <p:sp>
          <p:nvSpPr>
            <p:cNvPr id="102" name="Down Arrow 101"/>
            <p:cNvSpPr/>
            <p:nvPr/>
          </p:nvSpPr>
          <p:spPr>
            <a:xfrm rot="10800000">
              <a:off x="6136207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0" name="Group 45"/>
            <p:cNvGrpSpPr/>
            <p:nvPr/>
          </p:nvGrpSpPr>
          <p:grpSpPr>
            <a:xfrm>
              <a:off x="6114263" y="3183317"/>
              <a:ext cx="1154910" cy="661956"/>
              <a:chOff x="297092" y="2218906"/>
              <a:chExt cx="3610099" cy="1374519"/>
            </a:xfrm>
          </p:grpSpPr>
          <p:sp>
            <p:nvSpPr>
              <p:cNvPr id="105" name="Rounded Rectangle 104"/>
              <p:cNvSpPr/>
              <p:nvPr/>
            </p:nvSpPr>
            <p:spPr>
              <a:xfrm>
                <a:off x="297092" y="2218906"/>
                <a:ext cx="3610099" cy="137451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396982" y="2299038"/>
                <a:ext cx="3410315" cy="1214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/>
                  <a:t>This is less than 5.</a:t>
                </a:r>
                <a:endParaRPr lang="en-GB" sz="2400" b="1" dirty="0">
                  <a:solidFill>
                    <a:srgbClr val="006600"/>
                  </a:solidFill>
                </a:endParaRPr>
              </a:p>
            </p:txBody>
          </p:sp>
        </p:grpSp>
      </p:grpSp>
      <p:grpSp>
        <p:nvGrpSpPr>
          <p:cNvPr id="21" name="Group 86"/>
          <p:cNvGrpSpPr/>
          <p:nvPr/>
        </p:nvGrpSpPr>
        <p:grpSpPr>
          <a:xfrm>
            <a:off x="4590256" y="2930978"/>
            <a:ext cx="1645003" cy="1676564"/>
            <a:chOff x="4403672" y="2861971"/>
            <a:chExt cx="1645003" cy="1676564"/>
          </a:xfrm>
        </p:grpSpPr>
        <p:sp>
          <p:nvSpPr>
            <p:cNvPr id="112" name="Down Arrow 111"/>
            <p:cNvSpPr/>
            <p:nvPr/>
          </p:nvSpPr>
          <p:spPr>
            <a:xfrm rot="10800000">
              <a:off x="5749584" y="2861971"/>
              <a:ext cx="273133" cy="1676564"/>
            </a:xfrm>
            <a:prstGeom prst="downArrow">
              <a:avLst>
                <a:gd name="adj1" fmla="val 42030"/>
                <a:gd name="adj2" fmla="val 50000"/>
              </a:avLst>
            </a:prstGeom>
            <a:solidFill>
              <a:srgbClr val="DEA9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2" name="Group 45"/>
            <p:cNvGrpSpPr/>
            <p:nvPr/>
          </p:nvGrpSpPr>
          <p:grpSpPr>
            <a:xfrm>
              <a:off x="4403672" y="3183926"/>
              <a:ext cx="1645003" cy="830997"/>
              <a:chOff x="307545" y="2289694"/>
              <a:chExt cx="3610099" cy="1003228"/>
            </a:xfrm>
          </p:grpSpPr>
          <p:sp>
            <p:nvSpPr>
              <p:cNvPr id="114" name="Rounded Rectangle 113"/>
              <p:cNvSpPr/>
              <p:nvPr/>
            </p:nvSpPr>
            <p:spPr>
              <a:xfrm>
                <a:off x="307545" y="2291751"/>
                <a:ext cx="3610099" cy="991459"/>
              </a:xfrm>
              <a:prstGeom prst="roundRect">
                <a:avLst>
                  <a:gd name="adj" fmla="val 16221"/>
                </a:avLst>
              </a:prstGeom>
              <a:gradFill flip="none" rotWithShape="1">
                <a:gsLst>
                  <a:gs pos="0">
                    <a:srgbClr val="FFFF00">
                      <a:tint val="66000"/>
                      <a:satMod val="160000"/>
                    </a:srgbClr>
                  </a:gs>
                  <a:gs pos="50000">
                    <a:srgbClr val="FFFF00">
                      <a:tint val="44500"/>
                      <a:satMod val="160000"/>
                    </a:srgbClr>
                  </a:gs>
                  <a:gs pos="100000">
                    <a:srgbClr val="FFFF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347039" y="2289694"/>
                <a:ext cx="3531111" cy="10032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600" b="1" dirty="0"/>
                  <a:t>So leave </a:t>
                </a:r>
              </a:p>
              <a:p>
                <a:pPr algn="ctr"/>
                <a:r>
                  <a:rPr lang="en-GB" sz="1600" b="1" dirty="0"/>
                  <a:t>this digit</a:t>
                </a:r>
              </a:p>
              <a:p>
                <a:pPr algn="ctr"/>
                <a:r>
                  <a:rPr lang="en-GB" sz="1600" b="1" dirty="0"/>
                  <a:t>as it is.</a:t>
                </a:r>
              </a:p>
            </p:txBody>
          </p:sp>
        </p:grpSp>
      </p:grpSp>
      <p:sp>
        <p:nvSpPr>
          <p:cNvPr id="116" name="TextBox 115"/>
          <p:cNvSpPr txBox="1"/>
          <p:nvPr/>
        </p:nvSpPr>
        <p:spPr>
          <a:xfrm>
            <a:off x="5414722" y="4482231"/>
            <a:ext cx="2569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18</a:t>
            </a:r>
            <a:endParaRPr lang="en-GB" sz="6000" b="1" baseline="30000" dirty="0">
              <a:solidFill>
                <a:srgbClr val="FF0000"/>
              </a:solidFill>
            </a:endParaRPr>
          </a:p>
        </p:txBody>
      </p:sp>
      <p:grpSp>
        <p:nvGrpSpPr>
          <p:cNvPr id="23" name="Group 276"/>
          <p:cNvGrpSpPr/>
          <p:nvPr/>
        </p:nvGrpSpPr>
        <p:grpSpPr>
          <a:xfrm>
            <a:off x="848748" y="3631572"/>
            <a:ext cx="3018851" cy="808241"/>
            <a:chOff x="705526" y="368200"/>
            <a:chExt cx="8074259" cy="532028"/>
          </a:xfrm>
        </p:grpSpPr>
        <p:sp>
          <p:nvSpPr>
            <p:cNvPr id="123" name="Rounded Rectangle 122"/>
            <p:cNvSpPr/>
            <p:nvPr/>
          </p:nvSpPr>
          <p:spPr>
            <a:xfrm>
              <a:off x="705526" y="373240"/>
              <a:ext cx="8074259" cy="526988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844991" y="368200"/>
              <a:ext cx="7795324" cy="4254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If this digit </a:t>
              </a:r>
              <a:r>
                <a:rPr lang="en-GB" b="1" dirty="0">
                  <a:solidFill>
                    <a:srgbClr val="FF0000"/>
                  </a:solidFill>
                </a:rPr>
                <a:t>is LESS THAN 5</a:t>
              </a:r>
            </a:p>
            <a:p>
              <a:pPr algn="ctr"/>
              <a:r>
                <a:rPr lang="en-GB" b="1" dirty="0"/>
                <a:t>we </a:t>
              </a:r>
              <a:r>
                <a:rPr lang="en-GB" b="1" dirty="0">
                  <a:solidFill>
                    <a:srgbClr val="FF0000"/>
                  </a:solidFill>
                </a:rPr>
                <a:t>round down</a:t>
              </a:r>
              <a:r>
                <a:rPr lang="en-GB" b="1" dirty="0"/>
                <a:t>.</a:t>
              </a:r>
              <a:endParaRPr lang="en-GB" b="1" baseline="30000" dirty="0"/>
            </a:p>
          </p:txBody>
        </p:sp>
      </p:grpSp>
      <p:grpSp>
        <p:nvGrpSpPr>
          <p:cNvPr id="24" name="Group 276"/>
          <p:cNvGrpSpPr/>
          <p:nvPr/>
        </p:nvGrpSpPr>
        <p:grpSpPr>
          <a:xfrm>
            <a:off x="848748" y="4631398"/>
            <a:ext cx="3018851" cy="646330"/>
            <a:chOff x="705526" y="368200"/>
            <a:chExt cx="8074259" cy="614497"/>
          </a:xfrm>
        </p:grpSpPr>
        <p:sp>
          <p:nvSpPr>
            <p:cNvPr id="126" name="Rounded Rectangle 125"/>
            <p:cNvSpPr/>
            <p:nvPr/>
          </p:nvSpPr>
          <p:spPr>
            <a:xfrm>
              <a:off x="705526" y="376596"/>
              <a:ext cx="8074259" cy="597706"/>
            </a:xfrm>
            <a:prstGeom prst="roundRect">
              <a:avLst>
                <a:gd name="adj" fmla="val 17638"/>
              </a:avLst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44992" y="368200"/>
              <a:ext cx="7795324" cy="6144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If this digit is </a:t>
              </a:r>
              <a:r>
                <a:rPr lang="en-GB" b="1" dirty="0">
                  <a:solidFill>
                    <a:srgbClr val="FF0000"/>
                  </a:solidFill>
                </a:rPr>
                <a:t>5 OR MORE</a:t>
              </a:r>
            </a:p>
            <a:p>
              <a:pPr algn="ctr"/>
              <a:r>
                <a:rPr lang="en-GB" b="1" dirty="0"/>
                <a:t>we </a:t>
              </a:r>
              <a:r>
                <a:rPr lang="en-GB" b="1" dirty="0">
                  <a:solidFill>
                    <a:srgbClr val="FF0000"/>
                  </a:solidFill>
                </a:rPr>
                <a:t>round up</a:t>
              </a:r>
              <a:r>
                <a:rPr lang="en-GB" b="1" dirty="0"/>
                <a:t>.</a:t>
              </a:r>
              <a:endParaRPr lang="en-GB" b="1" baseline="30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0499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 animBg="1"/>
      <p:bldP spid="1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61033" y="828205"/>
            <a:ext cx="889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entury Gothic" panose="020B0502020202020204" pitchFamily="34" charset="0"/>
              </a:rPr>
              <a:t>Which whole pounds does the given amount come in between?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5C9034AC-AC3A-3B4B-8CFB-E200ACC8D3E0}"/>
              </a:ext>
            </a:extLst>
          </p:cNvPr>
          <p:cNvGrpSpPr/>
          <p:nvPr/>
        </p:nvGrpSpPr>
        <p:grpSpPr>
          <a:xfrm>
            <a:off x="952242" y="3317416"/>
            <a:ext cx="7318739" cy="979312"/>
            <a:chOff x="912631" y="2849207"/>
            <a:chExt cx="7318739" cy="979312"/>
          </a:xfrm>
        </p:grpSpPr>
        <p:sp>
          <p:nvSpPr>
            <p:cNvPr id="31" name="Rectangle: Rounded Corners 10">
              <a:extLst>
                <a:ext uri="{FF2B5EF4-FFF2-40B4-BE49-F238E27FC236}">
                  <a16:creationId xmlns:a16="http://schemas.microsoft.com/office/drawing/2014/main" id="{6305E4CC-9F40-5742-9A2F-2F42CF1B5DCA}"/>
                </a:ext>
              </a:extLst>
            </p:cNvPr>
            <p:cNvSpPr/>
            <p:nvPr/>
          </p:nvSpPr>
          <p:spPr>
            <a:xfrm>
              <a:off x="912631" y="2849208"/>
              <a:ext cx="1539144" cy="97931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: Rounded Corners 20">
              <a:extLst>
                <a:ext uri="{FF2B5EF4-FFF2-40B4-BE49-F238E27FC236}">
                  <a16:creationId xmlns:a16="http://schemas.microsoft.com/office/drawing/2014/main" id="{77170C52-130E-2646-B2FF-2E4E5A17E129}"/>
                </a:ext>
              </a:extLst>
            </p:cNvPr>
            <p:cNvSpPr/>
            <p:nvPr/>
          </p:nvSpPr>
          <p:spPr>
            <a:xfrm>
              <a:off x="6692226" y="2849207"/>
              <a:ext cx="1539144" cy="97931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CDE67DD-D52C-014F-BBD1-A88DD6538658}"/>
              </a:ext>
            </a:extLst>
          </p:cNvPr>
          <p:cNvGrpSpPr/>
          <p:nvPr/>
        </p:nvGrpSpPr>
        <p:grpSpPr>
          <a:xfrm>
            <a:off x="1362718" y="1957043"/>
            <a:ext cx="6497787" cy="1295972"/>
            <a:chOff x="1675216" y="1488834"/>
            <a:chExt cx="6497787" cy="1295972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C742161-4BD3-7843-83CE-89BA15A6C7B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75216" y="2144454"/>
              <a:ext cx="0" cy="640352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5CC2A8E7-9BBD-0F47-9DB5-AE3AB2054FF6}"/>
                </a:ext>
              </a:extLst>
            </p:cNvPr>
            <p:cNvCxnSpPr>
              <a:cxnSpLocks/>
            </p:cNvCxnSpPr>
            <p:nvPr/>
          </p:nvCxnSpPr>
          <p:spPr>
            <a:xfrm>
              <a:off x="6638485" y="1930397"/>
              <a:ext cx="0" cy="51248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3560D9AC-EADC-154D-A181-AD176BDC88ED}"/>
                </a:ext>
              </a:extLst>
            </p:cNvPr>
            <p:cNvSpPr txBox="1"/>
            <p:nvPr/>
          </p:nvSpPr>
          <p:spPr>
            <a:xfrm>
              <a:off x="5998756" y="1488834"/>
              <a:ext cx="187141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000" b="1" dirty="0">
                  <a:latin typeface="Century Gothic" panose="020B0502020202020204" pitchFamily="34" charset="0"/>
                </a:rPr>
                <a:t>£7.82</a:t>
              </a:r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BD89E6E-8AC5-0046-A743-3BEBAAD72B0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173003" y="2144454"/>
              <a:ext cx="0" cy="640352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1D40A038-604D-7C4C-8899-1FE010C133D9}"/>
                </a:ext>
              </a:extLst>
            </p:cNvPr>
            <p:cNvCxnSpPr/>
            <p:nvPr/>
          </p:nvCxnSpPr>
          <p:spPr>
            <a:xfrm>
              <a:off x="1682203" y="2464630"/>
              <a:ext cx="6490800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D6154E8A-DC65-A141-ABA8-A1CD0BCAE415}"/>
              </a:ext>
            </a:extLst>
          </p:cNvPr>
          <p:cNvSpPr/>
          <p:nvPr/>
        </p:nvSpPr>
        <p:spPr>
          <a:xfrm>
            <a:off x="2329105" y="487626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Round the amount to the nearest pound.</a:t>
            </a:r>
          </a:p>
        </p:txBody>
      </p:sp>
    </p:spTree>
    <p:extLst>
      <p:ext uri="{BB962C8B-B14F-4D97-AF65-F5344CB8AC3E}">
        <p14:creationId xmlns:p14="http://schemas.microsoft.com/office/powerpoint/2010/main" val="1384279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4" y="1199891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51520" y="692303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89269" y="764647"/>
            <a:ext cx="889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entury Gothic" panose="020B0502020202020204" pitchFamily="34" charset="0"/>
              </a:rPr>
              <a:t>Which whole pounds does the given amount come in between?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C9E505B-92A7-BE47-9709-C46FBDAC5C82}"/>
              </a:ext>
            </a:extLst>
          </p:cNvPr>
          <p:cNvGrpSpPr/>
          <p:nvPr/>
        </p:nvGrpSpPr>
        <p:grpSpPr>
          <a:xfrm>
            <a:off x="952242" y="3133901"/>
            <a:ext cx="7318739" cy="979312"/>
            <a:chOff x="912631" y="2849207"/>
            <a:chExt cx="7318739" cy="979312"/>
          </a:xfrm>
        </p:grpSpPr>
        <p:sp>
          <p:nvSpPr>
            <p:cNvPr id="31" name="Rectangle: Rounded Corners 16">
              <a:extLst>
                <a:ext uri="{FF2B5EF4-FFF2-40B4-BE49-F238E27FC236}">
                  <a16:creationId xmlns:a16="http://schemas.microsoft.com/office/drawing/2014/main" id="{B278CD5C-F069-4843-967A-19FAFC11867D}"/>
                </a:ext>
              </a:extLst>
            </p:cNvPr>
            <p:cNvSpPr/>
            <p:nvPr/>
          </p:nvSpPr>
          <p:spPr>
            <a:xfrm>
              <a:off x="912631" y="2849208"/>
              <a:ext cx="1539144" cy="97931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£7.00</a:t>
              </a:r>
            </a:p>
          </p:txBody>
        </p:sp>
        <p:sp>
          <p:nvSpPr>
            <p:cNvPr id="33" name="Rectangle: Rounded Corners 17">
              <a:extLst>
                <a:ext uri="{FF2B5EF4-FFF2-40B4-BE49-F238E27FC236}">
                  <a16:creationId xmlns:a16="http://schemas.microsoft.com/office/drawing/2014/main" id="{920C0E46-2D3A-5B48-B009-BA87B62B0457}"/>
                </a:ext>
              </a:extLst>
            </p:cNvPr>
            <p:cNvSpPr/>
            <p:nvPr/>
          </p:nvSpPr>
          <p:spPr>
            <a:xfrm>
              <a:off x="6692226" y="2849207"/>
              <a:ext cx="1539144" cy="979311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£8.00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BDF1F76-4667-1145-833E-0E3BDB3DD00B}"/>
              </a:ext>
            </a:extLst>
          </p:cNvPr>
          <p:cNvGrpSpPr/>
          <p:nvPr/>
        </p:nvGrpSpPr>
        <p:grpSpPr>
          <a:xfrm>
            <a:off x="1362718" y="1773528"/>
            <a:ext cx="6497787" cy="1295972"/>
            <a:chOff x="1675216" y="1488834"/>
            <a:chExt cx="6497787" cy="1295972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68CF07B5-8D69-6140-B565-F024B55CDFB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75216" y="2144454"/>
              <a:ext cx="0" cy="640352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9F0F1237-7499-4E41-8D91-E4002A3BE370}"/>
                </a:ext>
              </a:extLst>
            </p:cNvPr>
            <p:cNvCxnSpPr>
              <a:cxnSpLocks/>
            </p:cNvCxnSpPr>
            <p:nvPr/>
          </p:nvCxnSpPr>
          <p:spPr>
            <a:xfrm>
              <a:off x="6638485" y="1930397"/>
              <a:ext cx="0" cy="512485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AEFA343-1A92-F446-A556-6749CF7F6467}"/>
                </a:ext>
              </a:extLst>
            </p:cNvPr>
            <p:cNvSpPr txBox="1"/>
            <p:nvPr/>
          </p:nvSpPr>
          <p:spPr>
            <a:xfrm>
              <a:off x="5998756" y="1488834"/>
              <a:ext cx="187141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000" b="1" dirty="0">
                  <a:latin typeface="Century Gothic" panose="020B0502020202020204" pitchFamily="34" charset="0"/>
                </a:rPr>
                <a:t>£7.82</a:t>
              </a:r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E85D561B-3F09-1847-BAD5-98A79574362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173003" y="2144454"/>
              <a:ext cx="0" cy="640352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56629A95-B02E-DF47-884E-BFA1063A7E32}"/>
                </a:ext>
              </a:extLst>
            </p:cNvPr>
            <p:cNvCxnSpPr/>
            <p:nvPr/>
          </p:nvCxnSpPr>
          <p:spPr>
            <a:xfrm>
              <a:off x="1682203" y="2464630"/>
              <a:ext cx="6490800" cy="0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257CA8E0-171E-5F42-86E6-5EA705B2A514}"/>
              </a:ext>
            </a:extLst>
          </p:cNvPr>
          <p:cNvSpPr/>
          <p:nvPr/>
        </p:nvSpPr>
        <p:spPr>
          <a:xfrm>
            <a:off x="2485108" y="4108676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b="1" dirty="0">
                <a:latin typeface="Century Gothic" panose="020B0502020202020204" pitchFamily="34" charset="0"/>
              </a:rPr>
              <a:t>Round the amount to the nearest pound.</a:t>
            </a:r>
          </a:p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£8.00</a:t>
            </a:r>
          </a:p>
        </p:txBody>
      </p:sp>
    </p:spTree>
    <p:extLst>
      <p:ext uri="{BB962C8B-B14F-4D97-AF65-F5344CB8AC3E}">
        <p14:creationId xmlns:p14="http://schemas.microsoft.com/office/powerpoint/2010/main" val="3451724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61033" y="828205"/>
            <a:ext cx="889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entury Gothic" panose="020B0502020202020204" pitchFamily="34" charset="0"/>
              </a:rPr>
              <a:t>Match the amounts to the letters on the number line</a:t>
            </a:r>
            <a:endParaRPr lang="en-GB" sz="1600" b="1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D686F1C5-B2E6-8648-9139-AEB02A42DB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623798"/>
              </p:ext>
            </p:extLst>
          </p:nvPr>
        </p:nvGraphicFramePr>
        <p:xfrm>
          <a:off x="3145433" y="3731491"/>
          <a:ext cx="2853135" cy="22284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9823">
                  <a:extLst>
                    <a:ext uri="{9D8B030D-6E8A-4147-A177-3AD203B41FA5}">
                      <a16:colId xmlns:a16="http://schemas.microsoft.com/office/drawing/2014/main" val="1690114063"/>
                    </a:ext>
                  </a:extLst>
                </a:gridCol>
                <a:gridCol w="873312">
                  <a:extLst>
                    <a:ext uri="{9D8B030D-6E8A-4147-A177-3AD203B41FA5}">
                      <a16:colId xmlns:a16="http://schemas.microsoft.com/office/drawing/2014/main" val="2455415605"/>
                    </a:ext>
                  </a:extLst>
                </a:gridCol>
              </a:tblGrid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£5.95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0" dirty="0">
                        <a:latin typeface="SassoonCRInfantMedium" panose="02000603020000020003" pitchFamily="2" charset="0"/>
                      </a:endParaRP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78831"/>
                  </a:ext>
                </a:extLst>
              </a:tr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559p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0" dirty="0">
                        <a:latin typeface="SassoonCRInfantMedium" panose="02000603020000020003" pitchFamily="2" charset="0"/>
                      </a:endParaRP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543601"/>
                  </a:ext>
                </a:extLst>
              </a:tr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£5.05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000" dirty="0">
                        <a:latin typeface="SassoonCRInfantMedium" panose="02000603020000020003" pitchFamily="2" charset="0"/>
                      </a:endParaRP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53485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BFE22F80-C92C-A846-AF8A-9CDF6F22E6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097203"/>
              </p:ext>
            </p:extLst>
          </p:nvPr>
        </p:nvGraphicFramePr>
        <p:xfrm>
          <a:off x="920283" y="2261164"/>
          <a:ext cx="7303220" cy="10645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0322">
                  <a:extLst>
                    <a:ext uri="{9D8B030D-6E8A-4147-A177-3AD203B41FA5}">
                      <a16:colId xmlns:a16="http://schemas.microsoft.com/office/drawing/2014/main" val="330817385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3268210687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1090496065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121975011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1042373245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30194261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401151579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818473601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4293692449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599417620"/>
                    </a:ext>
                  </a:extLst>
                </a:gridCol>
              </a:tblGrid>
              <a:tr h="53072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48551345"/>
                  </a:ext>
                </a:extLst>
              </a:tr>
              <a:tr h="53072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68247090"/>
                  </a:ext>
                </a:extLst>
              </a:tr>
            </a:tbl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26DEEA7F-0CDA-0346-924C-8B2C2E5C5DD9}"/>
              </a:ext>
            </a:extLst>
          </p:cNvPr>
          <p:cNvSpPr txBox="1"/>
          <p:nvPr/>
        </p:nvSpPr>
        <p:spPr>
          <a:xfrm>
            <a:off x="623270" y="3325676"/>
            <a:ext cx="13134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£5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203A5A8-2D9B-EB47-87BB-B709779B2B52}"/>
              </a:ext>
            </a:extLst>
          </p:cNvPr>
          <p:cNvSpPr txBox="1"/>
          <p:nvPr/>
        </p:nvSpPr>
        <p:spPr>
          <a:xfrm>
            <a:off x="1068065" y="1581000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A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6AE7A03D-23EF-B24C-8901-D46609DD4DF6}"/>
              </a:ext>
            </a:extLst>
          </p:cNvPr>
          <p:cNvCxnSpPr>
            <a:cxnSpLocks/>
          </p:cNvCxnSpPr>
          <p:nvPr/>
        </p:nvCxnSpPr>
        <p:spPr>
          <a:xfrm>
            <a:off x="1279982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476C9D96-1396-D644-B318-C572C5023237}"/>
              </a:ext>
            </a:extLst>
          </p:cNvPr>
          <p:cNvSpPr txBox="1"/>
          <p:nvPr/>
        </p:nvSpPr>
        <p:spPr>
          <a:xfrm>
            <a:off x="7645509" y="1553291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C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B86D9159-80F7-1D4A-8617-749D05A36500}"/>
              </a:ext>
            </a:extLst>
          </p:cNvPr>
          <p:cNvCxnSpPr>
            <a:cxnSpLocks/>
          </p:cNvCxnSpPr>
          <p:nvPr/>
        </p:nvCxnSpPr>
        <p:spPr>
          <a:xfrm>
            <a:off x="7864018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0DA3CE45-6622-1042-961D-C05241DAA265}"/>
              </a:ext>
            </a:extLst>
          </p:cNvPr>
          <p:cNvSpPr txBox="1"/>
          <p:nvPr/>
        </p:nvSpPr>
        <p:spPr>
          <a:xfrm>
            <a:off x="4984246" y="1571764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B</a:t>
            </a: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52C20C0E-DA75-E24C-9852-0EDA2508D917}"/>
              </a:ext>
            </a:extLst>
          </p:cNvPr>
          <p:cNvCxnSpPr>
            <a:cxnSpLocks/>
          </p:cNvCxnSpPr>
          <p:nvPr/>
        </p:nvCxnSpPr>
        <p:spPr>
          <a:xfrm>
            <a:off x="5179896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0025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61033" y="828205"/>
            <a:ext cx="889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685800">
              <a:defRPr/>
            </a:pPr>
            <a:r>
              <a:rPr lang="en-GB" sz="1600" b="1" dirty="0">
                <a:latin typeface="Century Gothic" panose="020B0502020202020204" pitchFamily="34" charset="0"/>
              </a:rPr>
              <a:t>Match the amounts to the letters on the number line.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35E18998-691A-6040-89CE-70013824B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104669"/>
              </p:ext>
            </p:extLst>
          </p:nvPr>
        </p:nvGraphicFramePr>
        <p:xfrm>
          <a:off x="3145433" y="3731491"/>
          <a:ext cx="2853135" cy="22284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9823">
                  <a:extLst>
                    <a:ext uri="{9D8B030D-6E8A-4147-A177-3AD203B41FA5}">
                      <a16:colId xmlns:a16="http://schemas.microsoft.com/office/drawing/2014/main" val="1690114063"/>
                    </a:ext>
                  </a:extLst>
                </a:gridCol>
                <a:gridCol w="873312">
                  <a:extLst>
                    <a:ext uri="{9D8B030D-6E8A-4147-A177-3AD203B41FA5}">
                      <a16:colId xmlns:a16="http://schemas.microsoft.com/office/drawing/2014/main" val="2455415605"/>
                    </a:ext>
                  </a:extLst>
                </a:gridCol>
              </a:tblGrid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£5.95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78831"/>
                  </a:ext>
                </a:extLst>
              </a:tr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559p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543601"/>
                  </a:ext>
                </a:extLst>
              </a:tr>
              <a:tr h="742802"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latin typeface="Century Gothic" panose="020B0502020202020204" pitchFamily="34" charset="0"/>
                        </a:rPr>
                        <a:t>£5.05</a:t>
                      </a:r>
                    </a:p>
                  </a:txBody>
                  <a:tcPr marL="227455" marR="227455" marT="113728" marB="113728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53485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CD4F4C3-BFB6-A14A-8D01-7485AC1DAA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512449"/>
              </p:ext>
            </p:extLst>
          </p:nvPr>
        </p:nvGraphicFramePr>
        <p:xfrm>
          <a:off x="920390" y="2261164"/>
          <a:ext cx="7303220" cy="10645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0322">
                  <a:extLst>
                    <a:ext uri="{9D8B030D-6E8A-4147-A177-3AD203B41FA5}">
                      <a16:colId xmlns:a16="http://schemas.microsoft.com/office/drawing/2014/main" val="330817385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3268210687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1090496065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121975011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1042373245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30194261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4011515793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818473601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4293692449"/>
                    </a:ext>
                  </a:extLst>
                </a:gridCol>
                <a:gridCol w="730322">
                  <a:extLst>
                    <a:ext uri="{9D8B030D-6E8A-4147-A177-3AD203B41FA5}">
                      <a16:colId xmlns:a16="http://schemas.microsoft.com/office/drawing/2014/main" val="2599417620"/>
                    </a:ext>
                  </a:extLst>
                </a:gridCol>
              </a:tblGrid>
              <a:tr h="53072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48551345"/>
                  </a:ext>
                </a:extLst>
              </a:tr>
              <a:tr h="53072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227455" marR="227455" marT="113728" marB="113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68247090"/>
                  </a:ext>
                </a:extLst>
              </a:tr>
            </a:tbl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5EEEF952-D981-6E43-9CBB-D3D1D94DBFF5}"/>
              </a:ext>
            </a:extLst>
          </p:cNvPr>
          <p:cNvSpPr txBox="1"/>
          <p:nvPr/>
        </p:nvSpPr>
        <p:spPr>
          <a:xfrm>
            <a:off x="623270" y="3325676"/>
            <a:ext cx="13134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£5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F1B9C5A-D3EC-5D4A-BCCA-4825BE8C782C}"/>
              </a:ext>
            </a:extLst>
          </p:cNvPr>
          <p:cNvSpPr txBox="1"/>
          <p:nvPr/>
        </p:nvSpPr>
        <p:spPr>
          <a:xfrm>
            <a:off x="1068065" y="1581000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A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E9E66C4-DB41-9541-A80C-3ADA0142CCE0}"/>
              </a:ext>
            </a:extLst>
          </p:cNvPr>
          <p:cNvCxnSpPr>
            <a:cxnSpLocks/>
          </p:cNvCxnSpPr>
          <p:nvPr/>
        </p:nvCxnSpPr>
        <p:spPr>
          <a:xfrm>
            <a:off x="1279982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2DE2E0DE-0F34-F341-90C1-BBFB5DA846E7}"/>
              </a:ext>
            </a:extLst>
          </p:cNvPr>
          <p:cNvSpPr txBox="1"/>
          <p:nvPr/>
        </p:nvSpPr>
        <p:spPr>
          <a:xfrm>
            <a:off x="7645509" y="1553291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C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87B8623E-F1F9-B94D-B180-B60DBE3B9E2F}"/>
              </a:ext>
            </a:extLst>
          </p:cNvPr>
          <p:cNvCxnSpPr>
            <a:cxnSpLocks/>
          </p:cNvCxnSpPr>
          <p:nvPr/>
        </p:nvCxnSpPr>
        <p:spPr>
          <a:xfrm>
            <a:off x="7864018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2B7A02D2-1968-F54F-9D86-11C8A4296647}"/>
              </a:ext>
            </a:extLst>
          </p:cNvPr>
          <p:cNvSpPr txBox="1"/>
          <p:nvPr/>
        </p:nvSpPr>
        <p:spPr>
          <a:xfrm>
            <a:off x="4984246" y="1571764"/>
            <a:ext cx="7542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Century Gothic" panose="020B0502020202020204" pitchFamily="34" charset="0"/>
              </a:rPr>
              <a:t>B</a:t>
            </a: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60B55DD4-1C4F-654A-B657-4465F7CB0B22}"/>
              </a:ext>
            </a:extLst>
          </p:cNvPr>
          <p:cNvCxnSpPr>
            <a:cxnSpLocks/>
          </p:cNvCxnSpPr>
          <p:nvPr/>
        </p:nvCxnSpPr>
        <p:spPr>
          <a:xfrm>
            <a:off x="5179896" y="2051614"/>
            <a:ext cx="2" cy="67309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07675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685800">
              <a:defRPr/>
            </a:pPr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items to the rounded totals</a:t>
            </a:r>
            <a:endParaRPr lang="en-GB" dirty="0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AAE3774-4A1C-D641-963F-2DC23CFE55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599782"/>
              </p:ext>
            </p:extLst>
          </p:nvPr>
        </p:nvGraphicFramePr>
        <p:xfrm>
          <a:off x="6521104" y="2357199"/>
          <a:ext cx="1643118" cy="26277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3118">
                  <a:extLst>
                    <a:ext uri="{9D8B030D-6E8A-4147-A177-3AD203B41FA5}">
                      <a16:colId xmlns:a16="http://schemas.microsoft.com/office/drawing/2014/main" val="2908511168"/>
                    </a:ext>
                  </a:extLst>
                </a:gridCol>
              </a:tblGrid>
              <a:tr h="61676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£4.00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5510874"/>
                  </a:ext>
                </a:extLst>
              </a:tr>
              <a:tr h="350769">
                <a:tc>
                  <a:txBody>
                    <a:bodyPr/>
                    <a:lstStyle/>
                    <a:p>
                      <a:pPr algn="ctr"/>
                      <a:endParaRPr lang="en-GB" sz="13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10364266"/>
                  </a:ext>
                </a:extLst>
              </a:tr>
              <a:tr h="61676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£7.00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101562"/>
                  </a:ext>
                </a:extLst>
              </a:tr>
              <a:tr h="425973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407634019"/>
                  </a:ext>
                </a:extLst>
              </a:tr>
              <a:tr h="616762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£9.00</a:t>
                      </a:r>
                    </a:p>
                  </a:txBody>
                  <a:tcPr marL="196010" marR="196010" marT="89095" marB="8909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638763"/>
                  </a:ext>
                </a:extLst>
              </a:tr>
            </a:tbl>
          </a:graphicData>
        </a:graphic>
      </p:graphicFrame>
      <p:pic>
        <p:nvPicPr>
          <p:cNvPr id="7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D3C222C8-8E84-654C-9038-A0AC76408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54" y="1545224"/>
            <a:ext cx="4310874" cy="432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52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223283" y="1215909"/>
            <a:ext cx="8697432" cy="4886230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i="1" dirty="0"/>
              <a:t>Money</a:t>
            </a:r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rgbClr val="003300"/>
                </a:solidFill>
              </a:rPr>
              <a:t>N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/>
                <a:t>Money</a:t>
              </a: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4B7E352F-A5F9-4E4F-B219-EA54A05D0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533" y="1311176"/>
            <a:ext cx="8109963" cy="466322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9765AA7-E956-EC49-8B55-50DBFF89BCFC}"/>
              </a:ext>
            </a:extLst>
          </p:cNvPr>
          <p:cNvSpPr/>
          <p:nvPr/>
        </p:nvSpPr>
        <p:spPr>
          <a:xfrm>
            <a:off x="2552718" y="828911"/>
            <a:ext cx="4342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685800">
              <a:defRPr/>
            </a:pPr>
            <a:r>
              <a:rPr lang="en-GB" b="1" dirty="0">
                <a:latin typeface="Century Gothic" panose="020B0502020202020204" pitchFamily="34" charset="0"/>
              </a:rPr>
              <a:t>Match the items to the rounded totals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0149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-  MATHS TOPICS  KS2  -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003300"/>
                  </a:solidFill>
                </a:rPr>
                <a:t>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3724</TotalTime>
  <Words>442</Words>
  <Application>Microsoft Macintosh PowerPoint</Application>
  <PresentationFormat>On-screen Show (4:3)</PresentationFormat>
  <Paragraphs>139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 Sharratt</cp:lastModifiedBy>
  <cp:revision>375</cp:revision>
  <dcterms:created xsi:type="dcterms:W3CDTF">2010-11-29T19:11:46Z</dcterms:created>
  <dcterms:modified xsi:type="dcterms:W3CDTF">2021-02-06T16:28:23Z</dcterms:modified>
</cp:coreProperties>
</file>