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notesSlides/notesSlide1.xml" ContentType="application/vnd.openxmlformats-officedocument.presentationml.notesSlide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315" r:id="rId3"/>
    <p:sldId id="318" r:id="rId4"/>
    <p:sldId id="317" r:id="rId5"/>
    <p:sldId id="366" r:id="rId6"/>
    <p:sldId id="367" r:id="rId7"/>
    <p:sldId id="319" r:id="rId8"/>
    <p:sldId id="316" r:id="rId9"/>
    <p:sldId id="368" r:id="rId10"/>
    <p:sldId id="369" r:id="rId11"/>
    <p:sldId id="371" r:id="rId12"/>
    <p:sldId id="370" r:id="rId13"/>
    <p:sldId id="372" r:id="rId14"/>
    <p:sldId id="364" r:id="rId15"/>
    <p:sldId id="373" r:id="rId16"/>
    <p:sldId id="365" r:id="rId17"/>
    <p:sldId id="374" r:id="rId1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ECC7"/>
    <a:srgbClr val="EAEAEA"/>
    <a:srgbClr val="FF9900"/>
    <a:srgbClr val="CA4E8F"/>
    <a:srgbClr val="FFFFCC"/>
    <a:srgbClr val="B0B0B0"/>
    <a:srgbClr val="D7D7D7"/>
    <a:srgbClr val="DEA900"/>
    <a:srgbClr val="A50021"/>
    <a:srgbClr val="CC9B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B4F05B7-2475-5142-B636-7A893E34F605}" v="570" dt="2021-03-14T00:18:31.13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1320" autoAdjust="0"/>
    <p:restoredTop sz="73261" autoAdjust="0"/>
  </p:normalViewPr>
  <p:slideViewPr>
    <p:cSldViewPr snapToGrid="0">
      <p:cViewPr varScale="1">
        <p:scale>
          <a:sx n="80" d="100"/>
          <a:sy n="80" d="100"/>
        </p:scale>
        <p:origin x="200" y="1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microsoft.com/office/2016/11/relationships/changesInfo" Target="changesInfos/changesInfo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 Sharratt" userId="240a805a-42a6-4db4-8f33-c1edd6012f04" providerId="ADAL" clId="{5E346C8B-54CD-6E4C-A6CA-C19972C9B6E1}"/>
    <pc:docChg chg="undo redo custSel addSld delSld modSld sldOrd">
      <pc:chgData name="E Sharratt" userId="240a805a-42a6-4db4-8f33-c1edd6012f04" providerId="ADAL" clId="{5E346C8B-54CD-6E4C-A6CA-C19972C9B6E1}" dt="2021-03-07T15:12:44.716" v="931" actId="1076"/>
      <pc:docMkLst>
        <pc:docMk/>
      </pc:docMkLst>
      <pc:sldChg chg="addSp delSp modSp mod modTransition delAnim modAnim">
        <pc:chgData name="E Sharratt" userId="240a805a-42a6-4db4-8f33-c1edd6012f04" providerId="ADAL" clId="{5E346C8B-54CD-6E4C-A6CA-C19972C9B6E1}" dt="2021-03-04T23:24:54.133" v="630"/>
        <pc:sldMkLst>
          <pc:docMk/>
          <pc:sldMk cId="0" sldId="256"/>
        </pc:sldMkLst>
        <pc:spChg chg="mod">
          <ac:chgData name="E Sharratt" userId="240a805a-42a6-4db4-8f33-c1edd6012f04" providerId="ADAL" clId="{5E346C8B-54CD-6E4C-A6CA-C19972C9B6E1}" dt="2021-03-03T22:24:57.296" v="3" actId="20577"/>
          <ac:spMkLst>
            <pc:docMk/>
            <pc:sldMk cId="0" sldId="256"/>
            <ac:spMk id="13" creationId="{00000000-0000-0000-0000-000000000000}"/>
          </ac:spMkLst>
        </pc:spChg>
        <pc:picChg chg="add del mod">
          <ac:chgData name="E Sharratt" userId="240a805a-42a6-4db4-8f33-c1edd6012f04" providerId="ADAL" clId="{5E346C8B-54CD-6E4C-A6CA-C19972C9B6E1}" dt="2021-03-04T23:24:28.912" v="629"/>
          <ac:picMkLst>
            <pc:docMk/>
            <pc:sldMk cId="0" sldId="256"/>
            <ac:picMk id="2" creationId="{CBE786FB-5755-FB4A-8DE3-6CA64EECBB2F}"/>
          </ac:picMkLst>
        </pc:picChg>
        <pc:picChg chg="del">
          <ac:chgData name="E Sharratt" userId="240a805a-42a6-4db4-8f33-c1edd6012f04" providerId="ADAL" clId="{5E346C8B-54CD-6E4C-A6CA-C19972C9B6E1}" dt="2021-03-04T23:23:29.714" v="626" actId="478"/>
          <ac:picMkLst>
            <pc:docMk/>
            <pc:sldMk cId="0" sldId="256"/>
            <ac:picMk id="3" creationId="{6A5D088C-E6A1-0A40-B668-C3F7A9738A55}"/>
          </ac:picMkLst>
        </pc:picChg>
        <pc:picChg chg="add mod">
          <ac:chgData name="E Sharratt" userId="240a805a-42a6-4db4-8f33-c1edd6012f04" providerId="ADAL" clId="{5E346C8B-54CD-6E4C-A6CA-C19972C9B6E1}" dt="2021-03-04T23:24:54.133" v="630"/>
          <ac:picMkLst>
            <pc:docMk/>
            <pc:sldMk cId="0" sldId="256"/>
            <ac:picMk id="4" creationId="{46FBD98E-1034-6C4B-A163-850D2A8BA215}"/>
          </ac:picMkLst>
        </pc:picChg>
      </pc:sldChg>
      <pc:sldChg chg="add del modTransition">
        <pc:chgData name="E Sharratt" userId="240a805a-42a6-4db4-8f33-c1edd6012f04" providerId="ADAL" clId="{5E346C8B-54CD-6E4C-A6CA-C19972C9B6E1}" dt="2021-03-04T00:03:32.964" v="247" actId="2696"/>
        <pc:sldMkLst>
          <pc:docMk/>
          <pc:sldMk cId="1145703485" sldId="258"/>
        </pc:sldMkLst>
      </pc:sldChg>
      <pc:sldChg chg="add del modTransition">
        <pc:chgData name="E Sharratt" userId="240a805a-42a6-4db4-8f33-c1edd6012f04" providerId="ADAL" clId="{5E346C8B-54CD-6E4C-A6CA-C19972C9B6E1}" dt="2021-03-04T00:09:15.402" v="285" actId="2696"/>
        <pc:sldMkLst>
          <pc:docMk/>
          <pc:sldMk cId="1967981314" sldId="259"/>
        </pc:sldMkLst>
      </pc:sldChg>
      <pc:sldChg chg="add del modTransition">
        <pc:chgData name="E Sharratt" userId="240a805a-42a6-4db4-8f33-c1edd6012f04" providerId="ADAL" clId="{5E346C8B-54CD-6E4C-A6CA-C19972C9B6E1}" dt="2021-03-04T00:11:59.277" v="326" actId="2696"/>
        <pc:sldMkLst>
          <pc:docMk/>
          <pc:sldMk cId="3748026182" sldId="260"/>
        </pc:sldMkLst>
      </pc:sldChg>
      <pc:sldChg chg="add del modTransition">
        <pc:chgData name="E Sharratt" userId="240a805a-42a6-4db4-8f33-c1edd6012f04" providerId="ADAL" clId="{5E346C8B-54CD-6E4C-A6CA-C19972C9B6E1}" dt="2021-03-04T00:14:04.069" v="354" actId="2696"/>
        <pc:sldMkLst>
          <pc:docMk/>
          <pc:sldMk cId="963158478" sldId="261"/>
        </pc:sldMkLst>
      </pc:sldChg>
      <pc:sldChg chg="del">
        <pc:chgData name="E Sharratt" userId="240a805a-42a6-4db4-8f33-c1edd6012f04" providerId="ADAL" clId="{5E346C8B-54CD-6E4C-A6CA-C19972C9B6E1}" dt="2021-03-03T22:25:17.210" v="26" actId="2696"/>
        <pc:sldMkLst>
          <pc:docMk/>
          <pc:sldMk cId="4075760649" sldId="261"/>
        </pc:sldMkLst>
      </pc:sldChg>
      <pc:sldChg chg="add del modTransition">
        <pc:chgData name="E Sharratt" userId="240a805a-42a6-4db4-8f33-c1edd6012f04" providerId="ADAL" clId="{5E346C8B-54CD-6E4C-A6CA-C19972C9B6E1}" dt="2021-03-04T00:21:25.365" v="585" actId="2696"/>
        <pc:sldMkLst>
          <pc:docMk/>
          <pc:sldMk cId="2040173318" sldId="262"/>
        </pc:sldMkLst>
      </pc:sldChg>
      <pc:sldChg chg="add del modTransition">
        <pc:chgData name="E Sharratt" userId="240a805a-42a6-4db4-8f33-c1edd6012f04" providerId="ADAL" clId="{5E346C8B-54CD-6E4C-A6CA-C19972C9B6E1}" dt="2021-03-04T00:21:54.124" v="591" actId="2696"/>
        <pc:sldMkLst>
          <pc:docMk/>
          <pc:sldMk cId="2032742900" sldId="263"/>
        </pc:sldMkLst>
      </pc:sldChg>
      <pc:sldChg chg="add del modTransition">
        <pc:chgData name="E Sharratt" userId="240a805a-42a6-4db4-8f33-c1edd6012f04" providerId="ADAL" clId="{5E346C8B-54CD-6E4C-A6CA-C19972C9B6E1}" dt="2021-03-04T00:22:47.527" v="609" actId="2696"/>
        <pc:sldMkLst>
          <pc:docMk/>
          <pc:sldMk cId="2450794491" sldId="264"/>
        </pc:sldMkLst>
      </pc:sldChg>
      <pc:sldChg chg="add del modTransition">
        <pc:chgData name="E Sharratt" userId="240a805a-42a6-4db4-8f33-c1edd6012f04" providerId="ADAL" clId="{5E346C8B-54CD-6E4C-A6CA-C19972C9B6E1}" dt="2021-03-04T00:23:15.786" v="614" actId="2696"/>
        <pc:sldMkLst>
          <pc:docMk/>
          <pc:sldMk cId="2928232601" sldId="265"/>
        </pc:sldMkLst>
      </pc:sldChg>
      <pc:sldChg chg="add del modTransition">
        <pc:chgData name="E Sharratt" userId="240a805a-42a6-4db4-8f33-c1edd6012f04" providerId="ADAL" clId="{5E346C8B-54CD-6E4C-A6CA-C19972C9B6E1}" dt="2021-03-04T00:24:08.030" v="624" actId="2696"/>
        <pc:sldMkLst>
          <pc:docMk/>
          <pc:sldMk cId="1089054303" sldId="266"/>
        </pc:sldMkLst>
      </pc:sldChg>
      <pc:sldChg chg="addSp delSp modSp add mod ord modTransition modAnim">
        <pc:chgData name="E Sharratt" userId="240a805a-42a6-4db4-8f33-c1edd6012f04" providerId="ADAL" clId="{5E346C8B-54CD-6E4C-A6CA-C19972C9B6E1}" dt="2021-03-07T14:37:14.472" v="884" actId="20577"/>
        <pc:sldMkLst>
          <pc:docMk/>
          <pc:sldMk cId="3110135730" sldId="271"/>
        </pc:sldMkLst>
        <pc:spChg chg="mod">
          <ac:chgData name="E Sharratt" userId="240a805a-42a6-4db4-8f33-c1edd6012f04" providerId="ADAL" clId="{5E346C8B-54CD-6E4C-A6CA-C19972C9B6E1}" dt="2021-03-03T22:41:32.115" v="230" actId="14100"/>
          <ac:spMkLst>
            <pc:docMk/>
            <pc:sldMk cId="3110135730" sldId="271"/>
            <ac:spMk id="2" creationId="{8CD91113-68D6-E841-9E7A-A676FCF3BDE3}"/>
          </ac:spMkLst>
        </pc:spChg>
        <pc:spChg chg="mod">
          <ac:chgData name="E Sharratt" userId="240a805a-42a6-4db4-8f33-c1edd6012f04" providerId="ADAL" clId="{5E346C8B-54CD-6E4C-A6CA-C19972C9B6E1}" dt="2021-03-04T23:44:11.882" v="654" actId="14100"/>
          <ac:spMkLst>
            <pc:docMk/>
            <pc:sldMk cId="3110135730" sldId="271"/>
            <ac:spMk id="4" creationId="{70C3F297-28E7-FA49-BA1F-D0DA01F8C91D}"/>
          </ac:spMkLst>
        </pc:spChg>
        <pc:spChg chg="mod">
          <ac:chgData name="E Sharratt" userId="240a805a-42a6-4db4-8f33-c1edd6012f04" providerId="ADAL" clId="{5E346C8B-54CD-6E4C-A6CA-C19972C9B6E1}" dt="2021-03-07T14:37:14.472" v="884" actId="20577"/>
          <ac:spMkLst>
            <pc:docMk/>
            <pc:sldMk cId="3110135730" sldId="271"/>
            <ac:spMk id="6" creationId="{92FF589D-62F5-C74D-8C59-FD1D6E29E1DB}"/>
          </ac:spMkLst>
        </pc:spChg>
        <pc:spChg chg="mod">
          <ac:chgData name="E Sharratt" userId="240a805a-42a6-4db4-8f33-c1edd6012f04" providerId="ADAL" clId="{5E346C8B-54CD-6E4C-A6CA-C19972C9B6E1}" dt="2021-03-04T23:42:59.345" v="651" actId="20577"/>
          <ac:spMkLst>
            <pc:docMk/>
            <pc:sldMk cId="3110135730" sldId="271"/>
            <ac:spMk id="11" creationId="{B8FEE854-AC30-214A-A8F8-27A7CF2DB136}"/>
          </ac:spMkLst>
        </pc:spChg>
        <pc:graphicFrameChg chg="mod">
          <ac:chgData name="E Sharratt" userId="240a805a-42a6-4db4-8f33-c1edd6012f04" providerId="ADAL" clId="{5E346C8B-54CD-6E4C-A6CA-C19972C9B6E1}" dt="2021-03-03T22:41:24.849" v="229" actId="1076"/>
          <ac:graphicFrameMkLst>
            <pc:docMk/>
            <pc:sldMk cId="3110135730" sldId="271"/>
            <ac:graphicFrameMk id="3" creationId="{1C0BBDB8-3949-4641-8EEE-F02933E719B5}"/>
          </ac:graphicFrameMkLst>
        </pc:graphicFrameChg>
        <pc:picChg chg="add del mod">
          <ac:chgData name="E Sharratt" userId="240a805a-42a6-4db4-8f33-c1edd6012f04" providerId="ADAL" clId="{5E346C8B-54CD-6E4C-A6CA-C19972C9B6E1}" dt="2021-03-07T14:35:39.162" v="869"/>
          <ac:picMkLst>
            <pc:docMk/>
            <pc:sldMk cId="3110135730" sldId="271"/>
            <ac:picMk id="5" creationId="{51471D97-6B79-4543-B693-903EA72AC2E5}"/>
          </ac:picMkLst>
        </pc:picChg>
        <pc:picChg chg="add del mod">
          <ac:chgData name="E Sharratt" userId="240a805a-42a6-4db4-8f33-c1edd6012f04" providerId="ADAL" clId="{5E346C8B-54CD-6E4C-A6CA-C19972C9B6E1}" dt="2021-03-04T23:46:13.957" v="656"/>
          <ac:picMkLst>
            <pc:docMk/>
            <pc:sldMk cId="3110135730" sldId="271"/>
            <ac:picMk id="5" creationId="{9F76A6DE-08D0-6B4D-B091-C2DB166528E3}"/>
          </ac:picMkLst>
        </pc:picChg>
        <pc:picChg chg="add del mod">
          <ac:chgData name="E Sharratt" userId="240a805a-42a6-4db4-8f33-c1edd6012f04" providerId="ADAL" clId="{5E346C8B-54CD-6E4C-A6CA-C19972C9B6E1}" dt="2021-03-07T14:35:30.287" v="867"/>
          <ac:picMkLst>
            <pc:docMk/>
            <pc:sldMk cId="3110135730" sldId="271"/>
            <ac:picMk id="7" creationId="{CDDFCD6A-ED61-0B48-AABB-A25880377BD6}"/>
          </ac:picMkLst>
        </pc:picChg>
        <pc:picChg chg="add mod">
          <ac:chgData name="E Sharratt" userId="240a805a-42a6-4db4-8f33-c1edd6012f04" providerId="ADAL" clId="{5E346C8B-54CD-6E4C-A6CA-C19972C9B6E1}" dt="2021-03-07T14:36:12.401" v="870"/>
          <ac:picMkLst>
            <pc:docMk/>
            <pc:sldMk cId="3110135730" sldId="271"/>
            <ac:picMk id="8" creationId="{16905FEA-B7E6-F244-918D-71D72D357B63}"/>
          </ac:picMkLst>
        </pc:picChg>
      </pc:sldChg>
      <pc:sldChg chg="addSp delSp modSp add mod ord modTransition modAnim">
        <pc:chgData name="E Sharratt" userId="240a805a-42a6-4db4-8f33-c1edd6012f04" providerId="ADAL" clId="{5E346C8B-54CD-6E4C-A6CA-C19972C9B6E1}" dt="2021-03-04T23:54:41.221" v="770" actId="20577"/>
        <pc:sldMkLst>
          <pc:docMk/>
          <pc:sldMk cId="654859751" sldId="272"/>
        </pc:sldMkLst>
        <pc:spChg chg="del mod">
          <ac:chgData name="E Sharratt" userId="240a805a-42a6-4db4-8f33-c1edd6012f04" providerId="ADAL" clId="{5E346C8B-54CD-6E4C-A6CA-C19972C9B6E1}" dt="2021-03-04T23:50:31.572" v="766" actId="478"/>
          <ac:spMkLst>
            <pc:docMk/>
            <pc:sldMk cId="654859751" sldId="272"/>
            <ac:spMk id="6" creationId="{0C6E45AC-9151-AC43-90B8-C9BEC2A2C62C}"/>
          </ac:spMkLst>
        </pc:spChg>
        <pc:spChg chg="mod">
          <ac:chgData name="E Sharratt" userId="240a805a-42a6-4db4-8f33-c1edd6012f04" providerId="ADAL" clId="{5E346C8B-54CD-6E4C-A6CA-C19972C9B6E1}" dt="2021-03-04T23:50:38.767" v="767" actId="1076"/>
          <ac:spMkLst>
            <pc:docMk/>
            <pc:sldMk cId="654859751" sldId="272"/>
            <ac:spMk id="12" creationId="{70E63639-876E-3845-95C8-8046863ACD95}"/>
          </ac:spMkLst>
        </pc:spChg>
        <pc:spChg chg="mod">
          <ac:chgData name="E Sharratt" userId="240a805a-42a6-4db4-8f33-c1edd6012f04" providerId="ADAL" clId="{5E346C8B-54CD-6E4C-A6CA-C19972C9B6E1}" dt="2021-03-04T23:50:38.767" v="767" actId="1076"/>
          <ac:spMkLst>
            <pc:docMk/>
            <pc:sldMk cId="654859751" sldId="272"/>
            <ac:spMk id="13" creationId="{89CC5A4B-54D6-9B42-9D54-73833C2565CF}"/>
          </ac:spMkLst>
        </pc:spChg>
        <pc:spChg chg="mod">
          <ac:chgData name="E Sharratt" userId="240a805a-42a6-4db4-8f33-c1edd6012f04" providerId="ADAL" clId="{5E346C8B-54CD-6E4C-A6CA-C19972C9B6E1}" dt="2021-03-04T23:54:41.221" v="770" actId="20577"/>
          <ac:spMkLst>
            <pc:docMk/>
            <pc:sldMk cId="654859751" sldId="272"/>
            <ac:spMk id="13314" creationId="{7AFAABE7-F11B-9D49-A464-737035E39DD0}"/>
          </ac:spMkLst>
        </pc:spChg>
        <pc:spChg chg="mod">
          <ac:chgData name="E Sharratt" userId="240a805a-42a6-4db4-8f33-c1edd6012f04" providerId="ADAL" clId="{5E346C8B-54CD-6E4C-A6CA-C19972C9B6E1}" dt="2021-03-04T23:50:38.767" v="767" actId="1076"/>
          <ac:spMkLst>
            <pc:docMk/>
            <pc:sldMk cId="654859751" sldId="272"/>
            <ac:spMk id="13543" creationId="{EDD5F9DD-780D-244F-81B6-C2AA38D32243}"/>
          </ac:spMkLst>
        </pc:spChg>
        <pc:graphicFrameChg chg="mod">
          <ac:chgData name="E Sharratt" userId="240a805a-42a6-4db4-8f33-c1edd6012f04" providerId="ADAL" clId="{5E346C8B-54CD-6E4C-A6CA-C19972C9B6E1}" dt="2021-03-04T23:50:38.767" v="767" actId="1076"/>
          <ac:graphicFrameMkLst>
            <pc:docMk/>
            <pc:sldMk cId="654859751" sldId="272"/>
            <ac:graphicFrameMk id="10" creationId="{CDD4763C-290A-B148-BED5-3372232BCBFF}"/>
          </ac:graphicFrameMkLst>
        </pc:graphicFrameChg>
        <pc:picChg chg="add del mod">
          <ac:chgData name="E Sharratt" userId="240a805a-42a6-4db4-8f33-c1edd6012f04" providerId="ADAL" clId="{5E346C8B-54CD-6E4C-A6CA-C19972C9B6E1}" dt="2021-03-04T23:49:26.302" v="764"/>
          <ac:picMkLst>
            <pc:docMk/>
            <pc:sldMk cId="654859751" sldId="272"/>
            <ac:picMk id="2" creationId="{17EF179D-5027-A844-8DC8-4803955E0DAF}"/>
          </ac:picMkLst>
        </pc:picChg>
        <pc:picChg chg="add del mod">
          <ac:chgData name="E Sharratt" userId="240a805a-42a6-4db4-8f33-c1edd6012f04" providerId="ADAL" clId="{5E346C8B-54CD-6E4C-A6CA-C19972C9B6E1}" dt="2021-03-04T23:51:45.972" v="768"/>
          <ac:picMkLst>
            <pc:docMk/>
            <pc:sldMk cId="654859751" sldId="272"/>
            <ac:picMk id="3" creationId="{1D5ABD8D-A063-364E-B2A8-88B7EA111408}"/>
          </ac:picMkLst>
        </pc:picChg>
        <pc:picChg chg="add mod">
          <ac:chgData name="E Sharratt" userId="240a805a-42a6-4db4-8f33-c1edd6012f04" providerId="ADAL" clId="{5E346C8B-54CD-6E4C-A6CA-C19972C9B6E1}" dt="2021-03-04T23:52:11.392" v="769"/>
          <ac:picMkLst>
            <pc:docMk/>
            <pc:sldMk cId="654859751" sldId="272"/>
            <ac:picMk id="4" creationId="{1683C4FC-4EC1-6B4F-960B-066BF70FBD1F}"/>
          </ac:picMkLst>
        </pc:picChg>
      </pc:sldChg>
      <pc:sldChg chg="add del ord">
        <pc:chgData name="E Sharratt" userId="240a805a-42a6-4db4-8f33-c1edd6012f04" providerId="ADAL" clId="{5E346C8B-54CD-6E4C-A6CA-C19972C9B6E1}" dt="2021-03-03T23:59:16.870" v="238" actId="2696"/>
        <pc:sldMkLst>
          <pc:docMk/>
          <pc:sldMk cId="3180598864" sldId="273"/>
        </pc:sldMkLst>
      </pc:sldChg>
      <pc:sldChg chg="add del">
        <pc:chgData name="E Sharratt" userId="240a805a-42a6-4db4-8f33-c1edd6012f04" providerId="ADAL" clId="{5E346C8B-54CD-6E4C-A6CA-C19972C9B6E1}" dt="2021-03-04T00:22:04.511" v="594" actId="2696"/>
        <pc:sldMkLst>
          <pc:docMk/>
          <pc:sldMk cId="2608603276" sldId="296"/>
        </pc:sldMkLst>
      </pc:sldChg>
      <pc:sldChg chg="add del">
        <pc:chgData name="E Sharratt" userId="240a805a-42a6-4db4-8f33-c1edd6012f04" providerId="ADAL" clId="{5E346C8B-54CD-6E4C-A6CA-C19972C9B6E1}" dt="2021-03-04T00:22:04.933" v="595" actId="2696"/>
        <pc:sldMkLst>
          <pc:docMk/>
          <pc:sldMk cId="3828383332" sldId="298"/>
        </pc:sldMkLst>
      </pc:sldChg>
      <pc:sldChg chg="addSp delSp modSp mod modTransition delAnim modAnim">
        <pc:chgData name="E Sharratt" userId="240a805a-42a6-4db4-8f33-c1edd6012f04" providerId="ADAL" clId="{5E346C8B-54CD-6E4C-A6CA-C19972C9B6E1}" dt="2021-03-07T14:31:06.319" v="862"/>
        <pc:sldMkLst>
          <pc:docMk/>
          <pc:sldMk cId="1497070411" sldId="315"/>
        </pc:sldMkLst>
        <pc:spChg chg="del">
          <ac:chgData name="E Sharratt" userId="240a805a-42a6-4db4-8f33-c1edd6012f04" providerId="ADAL" clId="{5E346C8B-54CD-6E4C-A6CA-C19972C9B6E1}" dt="2021-03-03T22:31:01.649" v="96" actId="478"/>
          <ac:spMkLst>
            <pc:docMk/>
            <pc:sldMk cId="1497070411" sldId="315"/>
            <ac:spMk id="4" creationId="{E78BEA80-F16E-7E46-B806-3A3A3497E37E}"/>
          </ac:spMkLst>
        </pc:spChg>
        <pc:spChg chg="mod">
          <ac:chgData name="E Sharratt" userId="240a805a-42a6-4db4-8f33-c1edd6012f04" providerId="ADAL" clId="{5E346C8B-54CD-6E4C-A6CA-C19972C9B6E1}" dt="2021-03-04T00:05:19.313" v="265" actId="1076"/>
          <ac:spMkLst>
            <pc:docMk/>
            <pc:sldMk cId="1497070411" sldId="315"/>
            <ac:spMk id="6" creationId="{A7ADB29C-1E30-0C42-A99B-9427FC8A753F}"/>
          </ac:spMkLst>
        </pc:spChg>
        <pc:spChg chg="mod">
          <ac:chgData name="E Sharratt" userId="240a805a-42a6-4db4-8f33-c1edd6012f04" providerId="ADAL" clId="{5E346C8B-54CD-6E4C-A6CA-C19972C9B6E1}" dt="2021-03-04T00:05:15.418" v="264" actId="1076"/>
          <ac:spMkLst>
            <pc:docMk/>
            <pc:sldMk cId="1497070411" sldId="315"/>
            <ac:spMk id="9" creationId="{00000000-0000-0000-0000-000000000000}"/>
          </ac:spMkLst>
        </pc:spChg>
        <pc:spChg chg="mod">
          <ac:chgData name="E Sharratt" userId="240a805a-42a6-4db4-8f33-c1edd6012f04" providerId="ADAL" clId="{5E346C8B-54CD-6E4C-A6CA-C19972C9B6E1}" dt="2021-03-03T22:25:13.227" v="24" actId="20577"/>
          <ac:spMkLst>
            <pc:docMk/>
            <pc:sldMk cId="1497070411" sldId="315"/>
            <ac:spMk id="11" creationId="{00000000-0000-0000-0000-000000000000}"/>
          </ac:spMkLst>
        </pc:spChg>
        <pc:spChg chg="mod">
          <ac:chgData name="E Sharratt" userId="240a805a-42a6-4db4-8f33-c1edd6012f04" providerId="ADAL" clId="{5E346C8B-54CD-6E4C-A6CA-C19972C9B6E1}" dt="2021-03-03T22:25:09.188" v="20" actId="20577"/>
          <ac:spMkLst>
            <pc:docMk/>
            <pc:sldMk cId="1497070411" sldId="315"/>
            <ac:spMk id="15" creationId="{00000000-0000-0000-0000-000000000000}"/>
          </ac:spMkLst>
        </pc:spChg>
        <pc:spChg chg="mod">
          <ac:chgData name="E Sharratt" userId="240a805a-42a6-4db4-8f33-c1edd6012f04" providerId="ADAL" clId="{5E346C8B-54CD-6E4C-A6CA-C19972C9B6E1}" dt="2021-03-03T22:25:03.587" v="7" actId="20577"/>
          <ac:spMkLst>
            <pc:docMk/>
            <pc:sldMk cId="1497070411" sldId="315"/>
            <ac:spMk id="18" creationId="{00000000-0000-0000-0000-000000000000}"/>
          </ac:spMkLst>
        </pc:spChg>
        <pc:spChg chg="mod">
          <ac:chgData name="E Sharratt" userId="240a805a-42a6-4db4-8f33-c1edd6012f04" providerId="ADAL" clId="{5E346C8B-54CD-6E4C-A6CA-C19972C9B6E1}" dt="2021-03-04T00:05:08.300" v="263" actId="1076"/>
          <ac:spMkLst>
            <pc:docMk/>
            <pc:sldMk cId="1497070411" sldId="315"/>
            <ac:spMk id="25" creationId="{00000000-0000-0000-0000-000000000000}"/>
          </ac:spMkLst>
        </pc:spChg>
        <pc:spChg chg="add del">
          <ac:chgData name="E Sharratt" userId="240a805a-42a6-4db4-8f33-c1edd6012f04" providerId="ADAL" clId="{5E346C8B-54CD-6E4C-A6CA-C19972C9B6E1}" dt="2021-03-03T22:34:26.680" v="143" actId="478"/>
          <ac:spMkLst>
            <pc:docMk/>
            <pc:sldMk cId="1497070411" sldId="315"/>
            <ac:spMk id="26" creationId="{04DCF535-23CD-A748-9FB3-4933F1216972}"/>
          </ac:spMkLst>
        </pc:spChg>
        <pc:spChg chg="add del mod">
          <ac:chgData name="E Sharratt" userId="240a805a-42a6-4db4-8f33-c1edd6012f04" providerId="ADAL" clId="{5E346C8B-54CD-6E4C-A6CA-C19972C9B6E1}" dt="2021-03-04T00:04:24.358" v="256" actId="478"/>
          <ac:spMkLst>
            <pc:docMk/>
            <pc:sldMk cId="1497070411" sldId="315"/>
            <ac:spMk id="28" creationId="{F626F2CC-C176-924C-8CB2-1B7EDA3E0CA7}"/>
          </ac:spMkLst>
        </pc:spChg>
        <pc:spChg chg="add mod">
          <ac:chgData name="E Sharratt" userId="240a805a-42a6-4db4-8f33-c1edd6012f04" providerId="ADAL" clId="{5E346C8B-54CD-6E4C-A6CA-C19972C9B6E1}" dt="2021-03-04T00:07:01.648" v="275" actId="14100"/>
          <ac:spMkLst>
            <pc:docMk/>
            <pc:sldMk cId="1497070411" sldId="315"/>
            <ac:spMk id="29" creationId="{4D9D61AF-5745-8A4A-A985-24A1D2537034}"/>
          </ac:spMkLst>
        </pc:spChg>
        <pc:spChg chg="add mod">
          <ac:chgData name="E Sharratt" userId="240a805a-42a6-4db4-8f33-c1edd6012f04" providerId="ADAL" clId="{5E346C8B-54CD-6E4C-A6CA-C19972C9B6E1}" dt="2021-03-04T00:06:54.418" v="274" actId="1076"/>
          <ac:spMkLst>
            <pc:docMk/>
            <pc:sldMk cId="1497070411" sldId="315"/>
            <ac:spMk id="30" creationId="{7FBE059F-F2E1-8947-9CC9-6086AB8CC26B}"/>
          </ac:spMkLst>
        </pc:spChg>
        <pc:spChg chg="add mod">
          <ac:chgData name="E Sharratt" userId="240a805a-42a6-4db4-8f33-c1edd6012f04" providerId="ADAL" clId="{5E346C8B-54CD-6E4C-A6CA-C19972C9B6E1}" dt="2021-03-04T00:06:54.418" v="274" actId="1076"/>
          <ac:spMkLst>
            <pc:docMk/>
            <pc:sldMk cId="1497070411" sldId="315"/>
            <ac:spMk id="38" creationId="{04A2C7BE-F28C-2D47-B6B1-DB1F7093A5E1}"/>
          </ac:spMkLst>
        </pc:spChg>
        <pc:spChg chg="add mod">
          <ac:chgData name="E Sharratt" userId="240a805a-42a6-4db4-8f33-c1edd6012f04" providerId="ADAL" clId="{5E346C8B-54CD-6E4C-A6CA-C19972C9B6E1}" dt="2021-03-04T00:06:54.418" v="274" actId="1076"/>
          <ac:spMkLst>
            <pc:docMk/>
            <pc:sldMk cId="1497070411" sldId="315"/>
            <ac:spMk id="39" creationId="{D7250790-37AE-5345-B0D5-15FC7694C4DD}"/>
          </ac:spMkLst>
        </pc:spChg>
        <pc:spChg chg="add mod">
          <ac:chgData name="E Sharratt" userId="240a805a-42a6-4db4-8f33-c1edd6012f04" providerId="ADAL" clId="{5E346C8B-54CD-6E4C-A6CA-C19972C9B6E1}" dt="2021-03-04T00:06:54.418" v="274" actId="1076"/>
          <ac:spMkLst>
            <pc:docMk/>
            <pc:sldMk cId="1497070411" sldId="315"/>
            <ac:spMk id="40" creationId="{99FE0B04-3B7C-1F46-805B-7285788B271C}"/>
          </ac:spMkLst>
        </pc:spChg>
        <pc:spChg chg="add mod">
          <ac:chgData name="E Sharratt" userId="240a805a-42a6-4db4-8f33-c1edd6012f04" providerId="ADAL" clId="{5E346C8B-54CD-6E4C-A6CA-C19972C9B6E1}" dt="2021-03-04T00:06:54.418" v="274" actId="1076"/>
          <ac:spMkLst>
            <pc:docMk/>
            <pc:sldMk cId="1497070411" sldId="315"/>
            <ac:spMk id="41" creationId="{43BC3D75-0BAA-3D45-BF95-2837C4FAB03D}"/>
          </ac:spMkLst>
        </pc:spChg>
        <pc:spChg chg="add mod">
          <ac:chgData name="E Sharratt" userId="240a805a-42a6-4db4-8f33-c1edd6012f04" providerId="ADAL" clId="{5E346C8B-54CD-6E4C-A6CA-C19972C9B6E1}" dt="2021-03-04T00:06:54.418" v="274" actId="1076"/>
          <ac:spMkLst>
            <pc:docMk/>
            <pc:sldMk cId="1497070411" sldId="315"/>
            <ac:spMk id="42" creationId="{0DD8E13D-B87B-1743-A0FD-F6B8B092B8E2}"/>
          </ac:spMkLst>
        </pc:spChg>
        <pc:spChg chg="add mod">
          <ac:chgData name="E Sharratt" userId="240a805a-42a6-4db4-8f33-c1edd6012f04" providerId="ADAL" clId="{5E346C8B-54CD-6E4C-A6CA-C19972C9B6E1}" dt="2021-03-04T00:06:54.418" v="274" actId="1076"/>
          <ac:spMkLst>
            <pc:docMk/>
            <pc:sldMk cId="1497070411" sldId="315"/>
            <ac:spMk id="43" creationId="{4F1871BB-B35B-DF42-9F08-DD4E238F57AC}"/>
          </ac:spMkLst>
        </pc:spChg>
        <pc:spChg chg="add mod">
          <ac:chgData name="E Sharratt" userId="240a805a-42a6-4db4-8f33-c1edd6012f04" providerId="ADAL" clId="{5E346C8B-54CD-6E4C-A6CA-C19972C9B6E1}" dt="2021-03-04T00:06:54.418" v="274" actId="1076"/>
          <ac:spMkLst>
            <pc:docMk/>
            <pc:sldMk cId="1497070411" sldId="315"/>
            <ac:spMk id="44" creationId="{E61F1EDE-38C8-134A-90B4-6ED9FB29348B}"/>
          </ac:spMkLst>
        </pc:spChg>
        <pc:spChg chg="add mod">
          <ac:chgData name="E Sharratt" userId="240a805a-42a6-4db4-8f33-c1edd6012f04" providerId="ADAL" clId="{5E346C8B-54CD-6E4C-A6CA-C19972C9B6E1}" dt="2021-03-04T00:06:54.418" v="274" actId="1076"/>
          <ac:spMkLst>
            <pc:docMk/>
            <pc:sldMk cId="1497070411" sldId="315"/>
            <ac:spMk id="45" creationId="{0E03C645-D61B-3C44-90CA-A9F4B0CE851F}"/>
          </ac:spMkLst>
        </pc:spChg>
        <pc:spChg chg="add mod">
          <ac:chgData name="E Sharratt" userId="240a805a-42a6-4db4-8f33-c1edd6012f04" providerId="ADAL" clId="{5E346C8B-54CD-6E4C-A6CA-C19972C9B6E1}" dt="2021-03-04T00:06:54.418" v="274" actId="1076"/>
          <ac:spMkLst>
            <pc:docMk/>
            <pc:sldMk cId="1497070411" sldId="315"/>
            <ac:spMk id="46" creationId="{23F0586C-C73C-7141-8BC5-0385D23F51E0}"/>
          </ac:spMkLst>
        </pc:spChg>
        <pc:spChg chg="add mod">
          <ac:chgData name="E Sharratt" userId="240a805a-42a6-4db4-8f33-c1edd6012f04" providerId="ADAL" clId="{5E346C8B-54CD-6E4C-A6CA-C19972C9B6E1}" dt="2021-03-04T00:06:54.418" v="274" actId="1076"/>
          <ac:spMkLst>
            <pc:docMk/>
            <pc:sldMk cId="1497070411" sldId="315"/>
            <ac:spMk id="47" creationId="{8C7D2602-66FD-D748-A247-238165D6B40C}"/>
          </ac:spMkLst>
        </pc:spChg>
        <pc:spChg chg="add mod">
          <ac:chgData name="E Sharratt" userId="240a805a-42a6-4db4-8f33-c1edd6012f04" providerId="ADAL" clId="{5E346C8B-54CD-6E4C-A6CA-C19972C9B6E1}" dt="2021-03-04T00:06:54.418" v="274" actId="1076"/>
          <ac:spMkLst>
            <pc:docMk/>
            <pc:sldMk cId="1497070411" sldId="315"/>
            <ac:spMk id="48" creationId="{90A0979F-68A4-3741-BE55-5E7AAC9B2EA5}"/>
          </ac:spMkLst>
        </pc:spChg>
        <pc:spChg chg="add mod">
          <ac:chgData name="E Sharratt" userId="240a805a-42a6-4db4-8f33-c1edd6012f04" providerId="ADAL" clId="{5E346C8B-54CD-6E4C-A6CA-C19972C9B6E1}" dt="2021-03-04T00:06:54.418" v="274" actId="1076"/>
          <ac:spMkLst>
            <pc:docMk/>
            <pc:sldMk cId="1497070411" sldId="315"/>
            <ac:spMk id="49" creationId="{6967F6FD-1757-E344-8D4E-518AB3607FFB}"/>
          </ac:spMkLst>
        </pc:spChg>
        <pc:spChg chg="add mod">
          <ac:chgData name="E Sharratt" userId="240a805a-42a6-4db4-8f33-c1edd6012f04" providerId="ADAL" clId="{5E346C8B-54CD-6E4C-A6CA-C19972C9B6E1}" dt="2021-03-04T00:06:54.418" v="274" actId="1076"/>
          <ac:spMkLst>
            <pc:docMk/>
            <pc:sldMk cId="1497070411" sldId="315"/>
            <ac:spMk id="50" creationId="{5A6B175F-1BDD-3141-913E-CB6DE15ED843}"/>
          </ac:spMkLst>
        </pc:spChg>
        <pc:spChg chg="add mod">
          <ac:chgData name="E Sharratt" userId="240a805a-42a6-4db4-8f33-c1edd6012f04" providerId="ADAL" clId="{5E346C8B-54CD-6E4C-A6CA-C19972C9B6E1}" dt="2021-03-04T00:06:54.418" v="274" actId="1076"/>
          <ac:spMkLst>
            <pc:docMk/>
            <pc:sldMk cId="1497070411" sldId="315"/>
            <ac:spMk id="51" creationId="{28B517AB-F3A4-774D-9C0B-DEDF9BF15013}"/>
          </ac:spMkLst>
        </pc:spChg>
        <pc:spChg chg="add mod">
          <ac:chgData name="E Sharratt" userId="240a805a-42a6-4db4-8f33-c1edd6012f04" providerId="ADAL" clId="{5E346C8B-54CD-6E4C-A6CA-C19972C9B6E1}" dt="2021-03-04T00:06:54.418" v="274" actId="1076"/>
          <ac:spMkLst>
            <pc:docMk/>
            <pc:sldMk cId="1497070411" sldId="315"/>
            <ac:spMk id="52" creationId="{69AACA8D-4432-2041-BC7B-DBB28174FCAC}"/>
          </ac:spMkLst>
        </pc:spChg>
        <pc:spChg chg="add mod">
          <ac:chgData name="E Sharratt" userId="240a805a-42a6-4db4-8f33-c1edd6012f04" providerId="ADAL" clId="{5E346C8B-54CD-6E4C-A6CA-C19972C9B6E1}" dt="2021-03-04T00:06:54.418" v="274" actId="1076"/>
          <ac:spMkLst>
            <pc:docMk/>
            <pc:sldMk cId="1497070411" sldId="315"/>
            <ac:spMk id="53" creationId="{A74CC40E-0289-6049-90C2-1576A1DAC0A5}"/>
          </ac:spMkLst>
        </pc:spChg>
        <pc:spChg chg="add mod">
          <ac:chgData name="E Sharratt" userId="240a805a-42a6-4db4-8f33-c1edd6012f04" providerId="ADAL" clId="{5E346C8B-54CD-6E4C-A6CA-C19972C9B6E1}" dt="2021-03-04T00:06:54.418" v="274" actId="1076"/>
          <ac:spMkLst>
            <pc:docMk/>
            <pc:sldMk cId="1497070411" sldId="315"/>
            <ac:spMk id="54" creationId="{E39D8609-6EDA-2C46-B2ED-2A94E521E77C}"/>
          </ac:spMkLst>
        </pc:spChg>
        <pc:spChg chg="add mod">
          <ac:chgData name="E Sharratt" userId="240a805a-42a6-4db4-8f33-c1edd6012f04" providerId="ADAL" clId="{5E346C8B-54CD-6E4C-A6CA-C19972C9B6E1}" dt="2021-03-04T00:06:54.418" v="274" actId="1076"/>
          <ac:spMkLst>
            <pc:docMk/>
            <pc:sldMk cId="1497070411" sldId="315"/>
            <ac:spMk id="55" creationId="{0E2DABDC-3F39-5A41-A7A9-B6CC9AD2C7F1}"/>
          </ac:spMkLst>
        </pc:spChg>
        <pc:spChg chg="add mod">
          <ac:chgData name="E Sharratt" userId="240a805a-42a6-4db4-8f33-c1edd6012f04" providerId="ADAL" clId="{5E346C8B-54CD-6E4C-A6CA-C19972C9B6E1}" dt="2021-03-04T00:06:54.418" v="274" actId="1076"/>
          <ac:spMkLst>
            <pc:docMk/>
            <pc:sldMk cId="1497070411" sldId="315"/>
            <ac:spMk id="56" creationId="{241454AC-5211-FF40-BC45-7F8B786E0194}"/>
          </ac:spMkLst>
        </pc:spChg>
        <pc:spChg chg="add mod">
          <ac:chgData name="E Sharratt" userId="240a805a-42a6-4db4-8f33-c1edd6012f04" providerId="ADAL" clId="{5E346C8B-54CD-6E4C-A6CA-C19972C9B6E1}" dt="2021-03-04T00:06:54.418" v="274" actId="1076"/>
          <ac:spMkLst>
            <pc:docMk/>
            <pc:sldMk cId="1497070411" sldId="315"/>
            <ac:spMk id="57" creationId="{AE15084E-2BA6-704B-A82B-C41C49C234FA}"/>
          </ac:spMkLst>
        </pc:spChg>
        <pc:spChg chg="add mod">
          <ac:chgData name="E Sharratt" userId="240a805a-42a6-4db4-8f33-c1edd6012f04" providerId="ADAL" clId="{5E346C8B-54CD-6E4C-A6CA-C19972C9B6E1}" dt="2021-03-04T00:06:54.418" v="274" actId="1076"/>
          <ac:spMkLst>
            <pc:docMk/>
            <pc:sldMk cId="1497070411" sldId="315"/>
            <ac:spMk id="58" creationId="{B19C2773-73F8-EF4A-A118-649A07CCD96D}"/>
          </ac:spMkLst>
        </pc:spChg>
        <pc:spChg chg="add mod">
          <ac:chgData name="E Sharratt" userId="240a805a-42a6-4db4-8f33-c1edd6012f04" providerId="ADAL" clId="{5E346C8B-54CD-6E4C-A6CA-C19972C9B6E1}" dt="2021-03-04T00:06:54.418" v="274" actId="1076"/>
          <ac:spMkLst>
            <pc:docMk/>
            <pc:sldMk cId="1497070411" sldId="315"/>
            <ac:spMk id="59" creationId="{B64B7500-CD36-164E-A734-FEF0FB0A366A}"/>
          </ac:spMkLst>
        </pc:spChg>
        <pc:spChg chg="add mod">
          <ac:chgData name="E Sharratt" userId="240a805a-42a6-4db4-8f33-c1edd6012f04" providerId="ADAL" clId="{5E346C8B-54CD-6E4C-A6CA-C19972C9B6E1}" dt="2021-03-04T00:06:54.418" v="274" actId="1076"/>
          <ac:spMkLst>
            <pc:docMk/>
            <pc:sldMk cId="1497070411" sldId="315"/>
            <ac:spMk id="60" creationId="{6A7FCA66-F8C1-5B40-9AF8-FE41D17D76A4}"/>
          </ac:spMkLst>
        </pc:spChg>
        <pc:spChg chg="add mod">
          <ac:chgData name="E Sharratt" userId="240a805a-42a6-4db4-8f33-c1edd6012f04" providerId="ADAL" clId="{5E346C8B-54CD-6E4C-A6CA-C19972C9B6E1}" dt="2021-03-04T00:06:54.418" v="274" actId="1076"/>
          <ac:spMkLst>
            <pc:docMk/>
            <pc:sldMk cId="1497070411" sldId="315"/>
            <ac:spMk id="61" creationId="{6514FA0B-6430-F141-B2AF-DC194CB86EC6}"/>
          </ac:spMkLst>
        </pc:spChg>
        <pc:spChg chg="add mod">
          <ac:chgData name="E Sharratt" userId="240a805a-42a6-4db4-8f33-c1edd6012f04" providerId="ADAL" clId="{5E346C8B-54CD-6E4C-A6CA-C19972C9B6E1}" dt="2021-03-04T00:06:54.418" v="274" actId="1076"/>
          <ac:spMkLst>
            <pc:docMk/>
            <pc:sldMk cId="1497070411" sldId="315"/>
            <ac:spMk id="62" creationId="{59191E4C-695D-F448-B3E7-EE978F695575}"/>
          </ac:spMkLst>
        </pc:spChg>
        <pc:spChg chg="add mod">
          <ac:chgData name="E Sharratt" userId="240a805a-42a6-4db4-8f33-c1edd6012f04" providerId="ADAL" clId="{5E346C8B-54CD-6E4C-A6CA-C19972C9B6E1}" dt="2021-03-04T00:06:54.418" v="274" actId="1076"/>
          <ac:spMkLst>
            <pc:docMk/>
            <pc:sldMk cId="1497070411" sldId="315"/>
            <ac:spMk id="63" creationId="{1F4AC3E7-BE40-A344-B9F2-7770344567A0}"/>
          </ac:spMkLst>
        </pc:spChg>
        <pc:spChg chg="add mod">
          <ac:chgData name="E Sharratt" userId="240a805a-42a6-4db4-8f33-c1edd6012f04" providerId="ADAL" clId="{5E346C8B-54CD-6E4C-A6CA-C19972C9B6E1}" dt="2021-03-04T00:06:54.418" v="274" actId="1076"/>
          <ac:spMkLst>
            <pc:docMk/>
            <pc:sldMk cId="1497070411" sldId="315"/>
            <ac:spMk id="64" creationId="{E8FCD186-6263-4F42-8558-6F90BFD84F78}"/>
          </ac:spMkLst>
        </pc:spChg>
        <pc:spChg chg="add mod">
          <ac:chgData name="E Sharratt" userId="240a805a-42a6-4db4-8f33-c1edd6012f04" providerId="ADAL" clId="{5E346C8B-54CD-6E4C-A6CA-C19972C9B6E1}" dt="2021-03-04T00:06:54.418" v="274" actId="1076"/>
          <ac:spMkLst>
            <pc:docMk/>
            <pc:sldMk cId="1497070411" sldId="315"/>
            <ac:spMk id="65" creationId="{9F713D3D-BBC0-CD47-8761-BC7B1301D2F3}"/>
          </ac:spMkLst>
        </pc:spChg>
        <pc:spChg chg="add mod">
          <ac:chgData name="E Sharratt" userId="240a805a-42a6-4db4-8f33-c1edd6012f04" providerId="ADAL" clId="{5E346C8B-54CD-6E4C-A6CA-C19972C9B6E1}" dt="2021-03-04T00:06:54.418" v="274" actId="1076"/>
          <ac:spMkLst>
            <pc:docMk/>
            <pc:sldMk cId="1497070411" sldId="315"/>
            <ac:spMk id="66" creationId="{C0660417-D3CE-9342-AD63-C3CBD1B70372}"/>
          </ac:spMkLst>
        </pc:spChg>
        <pc:spChg chg="add mod">
          <ac:chgData name="E Sharratt" userId="240a805a-42a6-4db4-8f33-c1edd6012f04" providerId="ADAL" clId="{5E346C8B-54CD-6E4C-A6CA-C19972C9B6E1}" dt="2021-03-04T00:06:54.418" v="274" actId="1076"/>
          <ac:spMkLst>
            <pc:docMk/>
            <pc:sldMk cId="1497070411" sldId="315"/>
            <ac:spMk id="67" creationId="{0B2C9CD3-2BE5-834A-A7E1-59DE30C643C3}"/>
          </ac:spMkLst>
        </pc:spChg>
        <pc:spChg chg="add mod">
          <ac:chgData name="E Sharratt" userId="240a805a-42a6-4db4-8f33-c1edd6012f04" providerId="ADAL" clId="{5E346C8B-54CD-6E4C-A6CA-C19972C9B6E1}" dt="2021-03-04T00:06:54.418" v="274" actId="1076"/>
          <ac:spMkLst>
            <pc:docMk/>
            <pc:sldMk cId="1497070411" sldId="315"/>
            <ac:spMk id="68" creationId="{7DEF183E-EDC9-544A-9317-5B3159CDECDE}"/>
          </ac:spMkLst>
        </pc:spChg>
        <pc:spChg chg="add mod">
          <ac:chgData name="E Sharratt" userId="240a805a-42a6-4db4-8f33-c1edd6012f04" providerId="ADAL" clId="{5E346C8B-54CD-6E4C-A6CA-C19972C9B6E1}" dt="2021-03-04T00:06:54.418" v="274" actId="1076"/>
          <ac:spMkLst>
            <pc:docMk/>
            <pc:sldMk cId="1497070411" sldId="315"/>
            <ac:spMk id="69" creationId="{A07125AE-2D9A-434C-BE12-5D8852A997B7}"/>
          </ac:spMkLst>
        </pc:spChg>
        <pc:spChg chg="add mod">
          <ac:chgData name="E Sharratt" userId="240a805a-42a6-4db4-8f33-c1edd6012f04" providerId="ADAL" clId="{5E346C8B-54CD-6E4C-A6CA-C19972C9B6E1}" dt="2021-03-04T00:06:54.418" v="274" actId="1076"/>
          <ac:spMkLst>
            <pc:docMk/>
            <pc:sldMk cId="1497070411" sldId="315"/>
            <ac:spMk id="70" creationId="{9A2BFEA9-A19D-3A45-9430-D05D45881EE4}"/>
          </ac:spMkLst>
        </pc:spChg>
        <pc:spChg chg="add mod">
          <ac:chgData name="E Sharratt" userId="240a805a-42a6-4db4-8f33-c1edd6012f04" providerId="ADAL" clId="{5E346C8B-54CD-6E4C-A6CA-C19972C9B6E1}" dt="2021-03-04T00:06:54.418" v="274" actId="1076"/>
          <ac:spMkLst>
            <pc:docMk/>
            <pc:sldMk cId="1497070411" sldId="315"/>
            <ac:spMk id="71" creationId="{0220EF36-8619-AA43-8965-E751531D7578}"/>
          </ac:spMkLst>
        </pc:spChg>
        <pc:spChg chg="add mod">
          <ac:chgData name="E Sharratt" userId="240a805a-42a6-4db4-8f33-c1edd6012f04" providerId="ADAL" clId="{5E346C8B-54CD-6E4C-A6CA-C19972C9B6E1}" dt="2021-03-04T00:06:54.418" v="274" actId="1076"/>
          <ac:spMkLst>
            <pc:docMk/>
            <pc:sldMk cId="1497070411" sldId="315"/>
            <ac:spMk id="72" creationId="{394B6A9F-43D0-BF4D-B9E8-B56ED89237F4}"/>
          </ac:spMkLst>
        </pc:spChg>
        <pc:spChg chg="add mod">
          <ac:chgData name="E Sharratt" userId="240a805a-42a6-4db4-8f33-c1edd6012f04" providerId="ADAL" clId="{5E346C8B-54CD-6E4C-A6CA-C19972C9B6E1}" dt="2021-03-04T00:06:54.418" v="274" actId="1076"/>
          <ac:spMkLst>
            <pc:docMk/>
            <pc:sldMk cId="1497070411" sldId="315"/>
            <ac:spMk id="73" creationId="{CBE85AE6-9716-F94E-A9E0-5156A8FE3D37}"/>
          </ac:spMkLst>
        </pc:spChg>
        <pc:spChg chg="add mod">
          <ac:chgData name="E Sharratt" userId="240a805a-42a6-4db4-8f33-c1edd6012f04" providerId="ADAL" clId="{5E346C8B-54CD-6E4C-A6CA-C19972C9B6E1}" dt="2021-03-04T00:06:54.418" v="274" actId="1076"/>
          <ac:spMkLst>
            <pc:docMk/>
            <pc:sldMk cId="1497070411" sldId="315"/>
            <ac:spMk id="74" creationId="{A661FAC0-D78B-9C45-A2C6-7E3D3E9A3C26}"/>
          </ac:spMkLst>
        </pc:spChg>
        <pc:spChg chg="add mod">
          <ac:chgData name="E Sharratt" userId="240a805a-42a6-4db4-8f33-c1edd6012f04" providerId="ADAL" clId="{5E346C8B-54CD-6E4C-A6CA-C19972C9B6E1}" dt="2021-03-04T00:06:54.418" v="274" actId="1076"/>
          <ac:spMkLst>
            <pc:docMk/>
            <pc:sldMk cId="1497070411" sldId="315"/>
            <ac:spMk id="75" creationId="{17EF1580-0B71-6F49-B2C5-45C0D5B4EB5D}"/>
          </ac:spMkLst>
        </pc:spChg>
        <pc:spChg chg="add mod">
          <ac:chgData name="E Sharratt" userId="240a805a-42a6-4db4-8f33-c1edd6012f04" providerId="ADAL" clId="{5E346C8B-54CD-6E4C-A6CA-C19972C9B6E1}" dt="2021-03-04T00:06:54.418" v="274" actId="1076"/>
          <ac:spMkLst>
            <pc:docMk/>
            <pc:sldMk cId="1497070411" sldId="315"/>
            <ac:spMk id="76" creationId="{337B900B-6558-0B48-8171-C9EA1D25F8DA}"/>
          </ac:spMkLst>
        </pc:spChg>
        <pc:spChg chg="add mod">
          <ac:chgData name="E Sharratt" userId="240a805a-42a6-4db4-8f33-c1edd6012f04" providerId="ADAL" clId="{5E346C8B-54CD-6E4C-A6CA-C19972C9B6E1}" dt="2021-03-04T00:06:54.418" v="274" actId="1076"/>
          <ac:spMkLst>
            <pc:docMk/>
            <pc:sldMk cId="1497070411" sldId="315"/>
            <ac:spMk id="77" creationId="{12FB641B-ADE3-6B47-9D5E-1CFC86E4C4F8}"/>
          </ac:spMkLst>
        </pc:spChg>
        <pc:spChg chg="add mod">
          <ac:chgData name="E Sharratt" userId="240a805a-42a6-4db4-8f33-c1edd6012f04" providerId="ADAL" clId="{5E346C8B-54CD-6E4C-A6CA-C19972C9B6E1}" dt="2021-03-04T00:06:54.418" v="274" actId="1076"/>
          <ac:spMkLst>
            <pc:docMk/>
            <pc:sldMk cId="1497070411" sldId="315"/>
            <ac:spMk id="78" creationId="{25D61579-06F0-484D-AE29-CD6BC45E6FB7}"/>
          </ac:spMkLst>
        </pc:spChg>
        <pc:spChg chg="add mod">
          <ac:chgData name="E Sharratt" userId="240a805a-42a6-4db4-8f33-c1edd6012f04" providerId="ADAL" clId="{5E346C8B-54CD-6E4C-A6CA-C19972C9B6E1}" dt="2021-03-04T00:06:54.418" v="274" actId="1076"/>
          <ac:spMkLst>
            <pc:docMk/>
            <pc:sldMk cId="1497070411" sldId="315"/>
            <ac:spMk id="79" creationId="{A3714F9D-5535-BE43-B207-B464F57F2616}"/>
          </ac:spMkLst>
        </pc:spChg>
        <pc:spChg chg="add mod">
          <ac:chgData name="E Sharratt" userId="240a805a-42a6-4db4-8f33-c1edd6012f04" providerId="ADAL" clId="{5E346C8B-54CD-6E4C-A6CA-C19972C9B6E1}" dt="2021-03-04T00:06:54.418" v="274" actId="1076"/>
          <ac:spMkLst>
            <pc:docMk/>
            <pc:sldMk cId="1497070411" sldId="315"/>
            <ac:spMk id="80" creationId="{A5530927-6526-B147-B224-6BD70B466947}"/>
          </ac:spMkLst>
        </pc:spChg>
        <pc:spChg chg="add mod">
          <ac:chgData name="E Sharratt" userId="240a805a-42a6-4db4-8f33-c1edd6012f04" providerId="ADAL" clId="{5E346C8B-54CD-6E4C-A6CA-C19972C9B6E1}" dt="2021-03-04T00:06:54.418" v="274" actId="1076"/>
          <ac:spMkLst>
            <pc:docMk/>
            <pc:sldMk cId="1497070411" sldId="315"/>
            <ac:spMk id="81" creationId="{6DB02579-C1A3-7E45-BEE5-0650C300DB41}"/>
          </ac:spMkLst>
        </pc:spChg>
        <pc:spChg chg="add mod">
          <ac:chgData name="E Sharratt" userId="240a805a-42a6-4db4-8f33-c1edd6012f04" providerId="ADAL" clId="{5E346C8B-54CD-6E4C-A6CA-C19972C9B6E1}" dt="2021-03-04T00:06:54.418" v="274" actId="1076"/>
          <ac:spMkLst>
            <pc:docMk/>
            <pc:sldMk cId="1497070411" sldId="315"/>
            <ac:spMk id="82" creationId="{2AF728C3-3778-DC46-A789-36A3187638A5}"/>
          </ac:spMkLst>
        </pc:spChg>
        <pc:spChg chg="add mod">
          <ac:chgData name="E Sharratt" userId="240a805a-42a6-4db4-8f33-c1edd6012f04" providerId="ADAL" clId="{5E346C8B-54CD-6E4C-A6CA-C19972C9B6E1}" dt="2021-03-04T00:06:54.418" v="274" actId="1076"/>
          <ac:spMkLst>
            <pc:docMk/>
            <pc:sldMk cId="1497070411" sldId="315"/>
            <ac:spMk id="83" creationId="{64D57C14-165E-B74D-B447-1AB142D3ADF9}"/>
          </ac:spMkLst>
        </pc:spChg>
        <pc:spChg chg="add mod">
          <ac:chgData name="E Sharratt" userId="240a805a-42a6-4db4-8f33-c1edd6012f04" providerId="ADAL" clId="{5E346C8B-54CD-6E4C-A6CA-C19972C9B6E1}" dt="2021-03-04T00:06:54.418" v="274" actId="1076"/>
          <ac:spMkLst>
            <pc:docMk/>
            <pc:sldMk cId="1497070411" sldId="315"/>
            <ac:spMk id="84" creationId="{8ADA92BB-16C6-6C4F-9A01-7847D8301D19}"/>
          </ac:spMkLst>
        </pc:spChg>
        <pc:spChg chg="add mod">
          <ac:chgData name="E Sharratt" userId="240a805a-42a6-4db4-8f33-c1edd6012f04" providerId="ADAL" clId="{5E346C8B-54CD-6E4C-A6CA-C19972C9B6E1}" dt="2021-03-04T00:06:54.418" v="274" actId="1076"/>
          <ac:spMkLst>
            <pc:docMk/>
            <pc:sldMk cId="1497070411" sldId="315"/>
            <ac:spMk id="85" creationId="{519DE183-4798-F549-9589-CD1228D006A2}"/>
          </ac:spMkLst>
        </pc:spChg>
        <pc:spChg chg="add mod">
          <ac:chgData name="E Sharratt" userId="240a805a-42a6-4db4-8f33-c1edd6012f04" providerId="ADAL" clId="{5E346C8B-54CD-6E4C-A6CA-C19972C9B6E1}" dt="2021-03-04T00:06:54.418" v="274" actId="1076"/>
          <ac:spMkLst>
            <pc:docMk/>
            <pc:sldMk cId="1497070411" sldId="315"/>
            <ac:spMk id="86" creationId="{194B4B34-2893-514F-8CF6-C544D846DB71}"/>
          </ac:spMkLst>
        </pc:spChg>
        <pc:spChg chg="add mod">
          <ac:chgData name="E Sharratt" userId="240a805a-42a6-4db4-8f33-c1edd6012f04" providerId="ADAL" clId="{5E346C8B-54CD-6E4C-A6CA-C19972C9B6E1}" dt="2021-03-04T00:06:54.418" v="274" actId="1076"/>
          <ac:spMkLst>
            <pc:docMk/>
            <pc:sldMk cId="1497070411" sldId="315"/>
            <ac:spMk id="87" creationId="{06517424-F729-134C-9C40-2178F8B95B17}"/>
          </ac:spMkLst>
        </pc:spChg>
        <pc:spChg chg="add mod">
          <ac:chgData name="E Sharratt" userId="240a805a-42a6-4db4-8f33-c1edd6012f04" providerId="ADAL" clId="{5E346C8B-54CD-6E4C-A6CA-C19972C9B6E1}" dt="2021-03-04T00:06:54.418" v="274" actId="1076"/>
          <ac:spMkLst>
            <pc:docMk/>
            <pc:sldMk cId="1497070411" sldId="315"/>
            <ac:spMk id="88" creationId="{BDEA9B87-8852-F540-B320-D903C4C51D91}"/>
          </ac:spMkLst>
        </pc:spChg>
        <pc:spChg chg="add mod">
          <ac:chgData name="E Sharratt" userId="240a805a-42a6-4db4-8f33-c1edd6012f04" providerId="ADAL" clId="{5E346C8B-54CD-6E4C-A6CA-C19972C9B6E1}" dt="2021-03-04T00:06:54.418" v="274" actId="1076"/>
          <ac:spMkLst>
            <pc:docMk/>
            <pc:sldMk cId="1497070411" sldId="315"/>
            <ac:spMk id="89" creationId="{EB7A3B8D-2DBB-0C42-A64A-7D25B24BB06A}"/>
          </ac:spMkLst>
        </pc:spChg>
        <pc:spChg chg="add mod">
          <ac:chgData name="E Sharratt" userId="240a805a-42a6-4db4-8f33-c1edd6012f04" providerId="ADAL" clId="{5E346C8B-54CD-6E4C-A6CA-C19972C9B6E1}" dt="2021-03-04T00:06:54.418" v="274" actId="1076"/>
          <ac:spMkLst>
            <pc:docMk/>
            <pc:sldMk cId="1497070411" sldId="315"/>
            <ac:spMk id="90" creationId="{CFB36CAA-4B6C-8340-A38C-196605A4C00B}"/>
          </ac:spMkLst>
        </pc:spChg>
        <pc:spChg chg="add mod">
          <ac:chgData name="E Sharratt" userId="240a805a-42a6-4db4-8f33-c1edd6012f04" providerId="ADAL" clId="{5E346C8B-54CD-6E4C-A6CA-C19972C9B6E1}" dt="2021-03-04T00:06:54.418" v="274" actId="1076"/>
          <ac:spMkLst>
            <pc:docMk/>
            <pc:sldMk cId="1497070411" sldId="315"/>
            <ac:spMk id="91" creationId="{EF3AB49A-F4C8-D74A-96EE-9821F4689A11}"/>
          </ac:spMkLst>
        </pc:spChg>
        <pc:spChg chg="add mod">
          <ac:chgData name="E Sharratt" userId="240a805a-42a6-4db4-8f33-c1edd6012f04" providerId="ADAL" clId="{5E346C8B-54CD-6E4C-A6CA-C19972C9B6E1}" dt="2021-03-04T00:06:54.418" v="274" actId="1076"/>
          <ac:spMkLst>
            <pc:docMk/>
            <pc:sldMk cId="1497070411" sldId="315"/>
            <ac:spMk id="92" creationId="{111D758C-FF04-A644-85E4-4857C30E95D9}"/>
          </ac:spMkLst>
        </pc:spChg>
        <pc:spChg chg="add mod">
          <ac:chgData name="E Sharratt" userId="240a805a-42a6-4db4-8f33-c1edd6012f04" providerId="ADAL" clId="{5E346C8B-54CD-6E4C-A6CA-C19972C9B6E1}" dt="2021-03-04T00:05:35.402" v="268" actId="1076"/>
          <ac:spMkLst>
            <pc:docMk/>
            <pc:sldMk cId="1497070411" sldId="315"/>
            <ac:spMk id="93" creationId="{131DA250-3CB3-744B-8B66-48D4D42A7A6B}"/>
          </ac:spMkLst>
        </pc:spChg>
        <pc:spChg chg="mod">
          <ac:chgData name="E Sharratt" userId="240a805a-42a6-4db4-8f33-c1edd6012f04" providerId="ADAL" clId="{5E346C8B-54CD-6E4C-A6CA-C19972C9B6E1}" dt="2021-03-04T00:05:38.530" v="269" actId="1076"/>
          <ac:spMkLst>
            <pc:docMk/>
            <pc:sldMk cId="1497070411" sldId="315"/>
            <ac:spMk id="95" creationId="{1EEEDB5E-5B2B-0D40-A44E-9AC105632A5C}"/>
          </ac:spMkLst>
        </pc:spChg>
        <pc:spChg chg="mod">
          <ac:chgData name="E Sharratt" userId="240a805a-42a6-4db4-8f33-c1edd6012f04" providerId="ADAL" clId="{5E346C8B-54CD-6E4C-A6CA-C19972C9B6E1}" dt="2021-03-04T00:05:38.530" v="269" actId="1076"/>
          <ac:spMkLst>
            <pc:docMk/>
            <pc:sldMk cId="1497070411" sldId="315"/>
            <ac:spMk id="96" creationId="{17EA5681-BD65-CF46-813D-0B0BA4EE306A}"/>
          </ac:spMkLst>
        </pc:spChg>
        <pc:spChg chg="mod">
          <ac:chgData name="E Sharratt" userId="240a805a-42a6-4db4-8f33-c1edd6012f04" providerId="ADAL" clId="{5E346C8B-54CD-6E4C-A6CA-C19972C9B6E1}" dt="2021-03-04T00:05:38.530" v="269" actId="1076"/>
          <ac:spMkLst>
            <pc:docMk/>
            <pc:sldMk cId="1497070411" sldId="315"/>
            <ac:spMk id="97" creationId="{55095E81-B7D9-514A-A77C-BDBE5AE32B87}"/>
          </ac:spMkLst>
        </pc:spChg>
        <pc:grpChg chg="add mod">
          <ac:chgData name="E Sharratt" userId="240a805a-42a6-4db4-8f33-c1edd6012f04" providerId="ADAL" clId="{5E346C8B-54CD-6E4C-A6CA-C19972C9B6E1}" dt="2021-03-04T00:05:38.530" v="269" actId="1076"/>
          <ac:grpSpMkLst>
            <pc:docMk/>
            <pc:sldMk cId="1497070411" sldId="315"/>
            <ac:grpSpMk id="94" creationId="{210DBFDB-4C45-EB4D-92F0-D80CE68987B1}"/>
          </ac:grpSpMkLst>
        </pc:grpChg>
        <pc:picChg chg="add del mod">
          <ac:chgData name="E Sharratt" userId="240a805a-42a6-4db4-8f33-c1edd6012f04" providerId="ADAL" clId="{5E346C8B-54CD-6E4C-A6CA-C19972C9B6E1}" dt="2021-03-04T23:29:15.055" v="633"/>
          <ac:picMkLst>
            <pc:docMk/>
            <pc:sldMk cId="1497070411" sldId="315"/>
            <ac:picMk id="2" creationId="{25A9CCD7-73EF-C54C-88DD-1A1900247B00}"/>
          </ac:picMkLst>
        </pc:picChg>
        <pc:picChg chg="add del mod">
          <ac:chgData name="E Sharratt" userId="240a805a-42a6-4db4-8f33-c1edd6012f04" providerId="ADAL" clId="{5E346C8B-54CD-6E4C-A6CA-C19972C9B6E1}" dt="2021-03-07T14:30:10.856" v="861"/>
          <ac:picMkLst>
            <pc:docMk/>
            <pc:sldMk cId="1497070411" sldId="315"/>
            <ac:picMk id="2" creationId="{DE6D7D68-A350-B345-A33E-2B9A72399A2C}"/>
          </ac:picMkLst>
        </pc:picChg>
        <pc:picChg chg="add del mod">
          <ac:chgData name="E Sharratt" userId="240a805a-42a6-4db4-8f33-c1edd6012f04" providerId="ADAL" clId="{5E346C8B-54CD-6E4C-A6CA-C19972C9B6E1}" dt="2021-03-04T23:32:43.142" v="635"/>
          <ac:picMkLst>
            <pc:docMk/>
            <pc:sldMk cId="1497070411" sldId="315"/>
            <ac:picMk id="3" creationId="{5318F8ED-C4D3-4B4D-9870-5970DAD38F0B}"/>
          </ac:picMkLst>
        </pc:picChg>
        <pc:picChg chg="add mod">
          <ac:chgData name="E Sharratt" userId="240a805a-42a6-4db4-8f33-c1edd6012f04" providerId="ADAL" clId="{5E346C8B-54CD-6E4C-A6CA-C19972C9B6E1}" dt="2021-03-07T14:31:06.319" v="862"/>
          <ac:picMkLst>
            <pc:docMk/>
            <pc:sldMk cId="1497070411" sldId="315"/>
            <ac:picMk id="3" creationId="{CB194B2A-39DF-794E-A7D6-D6E5F8D5DE37}"/>
          </ac:picMkLst>
        </pc:picChg>
        <pc:picChg chg="add del mod">
          <ac:chgData name="E Sharratt" userId="240a805a-42a6-4db4-8f33-c1edd6012f04" providerId="ADAL" clId="{5E346C8B-54CD-6E4C-A6CA-C19972C9B6E1}" dt="2021-03-04T23:33:18.191" v="637"/>
          <ac:picMkLst>
            <pc:docMk/>
            <pc:sldMk cId="1497070411" sldId="315"/>
            <ac:picMk id="4" creationId="{8B7663DA-601F-744B-B55C-DC5B96FB6D5B}"/>
          </ac:picMkLst>
        </pc:picChg>
        <pc:picChg chg="add del mod">
          <ac:chgData name="E Sharratt" userId="240a805a-42a6-4db4-8f33-c1edd6012f04" providerId="ADAL" clId="{5E346C8B-54CD-6E4C-A6CA-C19972C9B6E1}" dt="2021-03-07T14:29:15.736" v="858"/>
          <ac:picMkLst>
            <pc:docMk/>
            <pc:sldMk cId="1497070411" sldId="315"/>
            <ac:picMk id="7" creationId="{36FE281B-8A5A-824B-A89C-2FB20B15C78D}"/>
          </ac:picMkLst>
        </pc:picChg>
        <pc:picChg chg="del">
          <ac:chgData name="E Sharratt" userId="240a805a-42a6-4db4-8f33-c1edd6012f04" providerId="ADAL" clId="{5E346C8B-54CD-6E4C-A6CA-C19972C9B6E1}" dt="2021-03-03T22:36:54.138" v="208" actId="478"/>
          <ac:picMkLst>
            <pc:docMk/>
            <pc:sldMk cId="1497070411" sldId="315"/>
            <ac:picMk id="7" creationId="{B85734BA-3BB1-034F-861C-10327EC0A55D}"/>
          </ac:picMkLst>
        </pc:picChg>
        <pc:picChg chg="add del mod">
          <ac:chgData name="E Sharratt" userId="240a805a-42a6-4db4-8f33-c1edd6012f04" providerId="ADAL" clId="{5E346C8B-54CD-6E4C-A6CA-C19972C9B6E1}" dt="2021-03-03T22:34:22.978" v="142" actId="478"/>
          <ac:picMkLst>
            <pc:docMk/>
            <pc:sldMk cId="1497070411" sldId="315"/>
            <ac:picMk id="27" creationId="{E3FDEEC9-2341-F045-96F5-857CE65F40E9}"/>
          </ac:picMkLst>
        </pc:picChg>
      </pc:sldChg>
      <pc:sldChg chg="del">
        <pc:chgData name="E Sharratt" userId="240a805a-42a6-4db4-8f33-c1edd6012f04" providerId="ADAL" clId="{5E346C8B-54CD-6E4C-A6CA-C19972C9B6E1}" dt="2021-03-03T22:25:16.879" v="25" actId="2696"/>
        <pc:sldMkLst>
          <pc:docMk/>
          <pc:sldMk cId="1819027987" sldId="317"/>
        </pc:sldMkLst>
      </pc:sldChg>
      <pc:sldChg chg="del">
        <pc:chgData name="E Sharratt" userId="240a805a-42a6-4db4-8f33-c1edd6012f04" providerId="ADAL" clId="{5E346C8B-54CD-6E4C-A6CA-C19972C9B6E1}" dt="2021-03-03T22:25:17.614" v="27" actId="2696"/>
        <pc:sldMkLst>
          <pc:docMk/>
          <pc:sldMk cId="4143822027" sldId="318"/>
        </pc:sldMkLst>
      </pc:sldChg>
      <pc:sldChg chg="del">
        <pc:chgData name="E Sharratt" userId="240a805a-42a6-4db4-8f33-c1edd6012f04" providerId="ADAL" clId="{5E346C8B-54CD-6E4C-A6CA-C19972C9B6E1}" dt="2021-03-03T22:25:17.952" v="28" actId="2696"/>
        <pc:sldMkLst>
          <pc:docMk/>
          <pc:sldMk cId="1601188916" sldId="319"/>
        </pc:sldMkLst>
      </pc:sldChg>
      <pc:sldChg chg="del">
        <pc:chgData name="E Sharratt" userId="240a805a-42a6-4db4-8f33-c1edd6012f04" providerId="ADAL" clId="{5E346C8B-54CD-6E4C-A6CA-C19972C9B6E1}" dt="2021-03-03T22:25:18.214" v="29" actId="2696"/>
        <pc:sldMkLst>
          <pc:docMk/>
          <pc:sldMk cId="613801722" sldId="320"/>
        </pc:sldMkLst>
      </pc:sldChg>
      <pc:sldChg chg="del">
        <pc:chgData name="E Sharratt" userId="240a805a-42a6-4db4-8f33-c1edd6012f04" providerId="ADAL" clId="{5E346C8B-54CD-6E4C-A6CA-C19972C9B6E1}" dt="2021-03-03T22:25:18.787" v="30" actId="2696"/>
        <pc:sldMkLst>
          <pc:docMk/>
          <pc:sldMk cId="2460712034" sldId="321"/>
        </pc:sldMkLst>
      </pc:sldChg>
      <pc:sldChg chg="del">
        <pc:chgData name="E Sharratt" userId="240a805a-42a6-4db4-8f33-c1edd6012f04" providerId="ADAL" clId="{5E346C8B-54CD-6E4C-A6CA-C19972C9B6E1}" dt="2021-03-03T22:25:19.105" v="31" actId="2696"/>
        <pc:sldMkLst>
          <pc:docMk/>
          <pc:sldMk cId="3830559155" sldId="322"/>
        </pc:sldMkLst>
      </pc:sldChg>
      <pc:sldChg chg="addSp delSp modSp mod ord modTransition delAnim modAnim">
        <pc:chgData name="E Sharratt" userId="240a805a-42a6-4db4-8f33-c1edd6012f04" providerId="ADAL" clId="{5E346C8B-54CD-6E4C-A6CA-C19972C9B6E1}" dt="2021-03-07T14:34:00.523" v="866"/>
        <pc:sldMkLst>
          <pc:docMk/>
          <pc:sldMk cId="2950967466" sldId="323"/>
        </pc:sldMkLst>
        <pc:spChg chg="mod">
          <ac:chgData name="E Sharratt" userId="240a805a-42a6-4db4-8f33-c1edd6012f04" providerId="ADAL" clId="{5E346C8B-54CD-6E4C-A6CA-C19972C9B6E1}" dt="2021-03-03T22:39:07.084" v="219" actId="14100"/>
          <ac:spMkLst>
            <pc:docMk/>
            <pc:sldMk cId="2950967466" sldId="323"/>
            <ac:spMk id="9" creationId="{00000000-0000-0000-0000-000000000000}"/>
          </ac:spMkLst>
        </pc:spChg>
        <pc:spChg chg="del">
          <ac:chgData name="E Sharratt" userId="240a805a-42a6-4db4-8f33-c1edd6012f04" providerId="ADAL" clId="{5E346C8B-54CD-6E4C-A6CA-C19972C9B6E1}" dt="2021-03-07T14:26:13.343" v="857" actId="478"/>
          <ac:spMkLst>
            <pc:docMk/>
            <pc:sldMk cId="2950967466" sldId="323"/>
            <ac:spMk id="11" creationId="{00000000-0000-0000-0000-000000000000}"/>
          </ac:spMkLst>
        </pc:spChg>
        <pc:spChg chg="del">
          <ac:chgData name="E Sharratt" userId="240a805a-42a6-4db4-8f33-c1edd6012f04" providerId="ADAL" clId="{5E346C8B-54CD-6E4C-A6CA-C19972C9B6E1}" dt="2021-03-03T22:25:28.945" v="33" actId="478"/>
          <ac:spMkLst>
            <pc:docMk/>
            <pc:sldMk cId="2950967466" sldId="323"/>
            <ac:spMk id="13" creationId="{49EBDE23-4F41-AA45-84EE-89CAC3551182}"/>
          </ac:spMkLst>
        </pc:spChg>
        <pc:spChg chg="mod">
          <ac:chgData name="E Sharratt" userId="240a805a-42a6-4db4-8f33-c1edd6012f04" providerId="ADAL" clId="{5E346C8B-54CD-6E4C-A6CA-C19972C9B6E1}" dt="2021-03-07T14:26:04.313" v="856" actId="20577"/>
          <ac:spMkLst>
            <pc:docMk/>
            <pc:sldMk cId="2950967466" sldId="323"/>
            <ac:spMk id="18" creationId="{00000000-0000-0000-0000-000000000000}"/>
          </ac:spMkLst>
        </pc:spChg>
        <pc:spChg chg="add del mod">
          <ac:chgData name="E Sharratt" userId="240a805a-42a6-4db4-8f33-c1edd6012f04" providerId="ADAL" clId="{5E346C8B-54CD-6E4C-A6CA-C19972C9B6E1}" dt="2021-03-04T23:35:48.422" v="643" actId="478"/>
          <ac:spMkLst>
            <pc:docMk/>
            <pc:sldMk cId="2950967466" sldId="323"/>
            <ac:spMk id="21" creationId="{4EB3850B-78D5-214F-9347-2DF250E7EE52}"/>
          </ac:spMkLst>
        </pc:spChg>
        <pc:spChg chg="add mod">
          <ac:chgData name="E Sharratt" userId="240a805a-42a6-4db4-8f33-c1edd6012f04" providerId="ADAL" clId="{5E346C8B-54CD-6E4C-A6CA-C19972C9B6E1}" dt="2021-03-03T22:38:57.654" v="217" actId="1076"/>
          <ac:spMkLst>
            <pc:docMk/>
            <pc:sldMk cId="2950967466" sldId="323"/>
            <ac:spMk id="22" creationId="{7CED2723-BFC9-AB44-A237-D941FA5A326A}"/>
          </ac:spMkLst>
        </pc:spChg>
        <pc:spChg chg="add mod">
          <ac:chgData name="E Sharratt" userId="240a805a-42a6-4db4-8f33-c1edd6012f04" providerId="ADAL" clId="{5E346C8B-54CD-6E4C-A6CA-C19972C9B6E1}" dt="2021-03-03T22:38:53.258" v="216" actId="1076"/>
          <ac:spMkLst>
            <pc:docMk/>
            <pc:sldMk cId="2950967466" sldId="323"/>
            <ac:spMk id="23" creationId="{121B0099-A3E5-B546-9E04-36486F2E22E1}"/>
          </ac:spMkLst>
        </pc:spChg>
        <pc:spChg chg="add mod">
          <ac:chgData name="E Sharratt" userId="240a805a-42a6-4db4-8f33-c1edd6012f04" providerId="ADAL" clId="{5E346C8B-54CD-6E4C-A6CA-C19972C9B6E1}" dt="2021-03-03T22:37:59.123" v="211"/>
          <ac:spMkLst>
            <pc:docMk/>
            <pc:sldMk cId="2950967466" sldId="323"/>
            <ac:spMk id="24" creationId="{BC451ABF-93A4-3447-83E6-764143035E9F}"/>
          </ac:spMkLst>
        </pc:spChg>
        <pc:spChg chg="add mod">
          <ac:chgData name="E Sharratt" userId="240a805a-42a6-4db4-8f33-c1edd6012f04" providerId="ADAL" clId="{5E346C8B-54CD-6E4C-A6CA-C19972C9B6E1}" dt="2021-03-03T22:37:59.123" v="211"/>
          <ac:spMkLst>
            <pc:docMk/>
            <pc:sldMk cId="2950967466" sldId="323"/>
            <ac:spMk id="26" creationId="{E11B6153-6C26-804A-8D70-0DDD0C5A930B}"/>
          </ac:spMkLst>
        </pc:spChg>
        <pc:spChg chg="add mod">
          <ac:chgData name="E Sharratt" userId="240a805a-42a6-4db4-8f33-c1edd6012f04" providerId="ADAL" clId="{5E346C8B-54CD-6E4C-A6CA-C19972C9B6E1}" dt="2021-03-04T23:40:13.868" v="650" actId="1076"/>
          <ac:spMkLst>
            <pc:docMk/>
            <pc:sldMk cId="2950967466" sldId="323"/>
            <ac:spMk id="27" creationId="{FAE95706-4D49-B94C-8B9A-C0BB51B36F87}"/>
          </ac:spMkLst>
        </pc:spChg>
        <pc:spChg chg="del mod">
          <ac:chgData name="E Sharratt" userId="240a805a-42a6-4db4-8f33-c1edd6012f04" providerId="ADAL" clId="{5E346C8B-54CD-6E4C-A6CA-C19972C9B6E1}" dt="2021-03-03T22:40:01.047" v="227"/>
          <ac:spMkLst>
            <pc:docMk/>
            <pc:sldMk cId="2950967466" sldId="323"/>
            <ac:spMk id="28" creationId="{B24C75BD-DBF7-9944-96C5-5CF092929B64}"/>
          </ac:spMkLst>
        </pc:spChg>
        <pc:spChg chg="add mod">
          <ac:chgData name="E Sharratt" userId="240a805a-42a6-4db4-8f33-c1edd6012f04" providerId="ADAL" clId="{5E346C8B-54CD-6E4C-A6CA-C19972C9B6E1}" dt="2021-03-03T22:37:59.123" v="211"/>
          <ac:spMkLst>
            <pc:docMk/>
            <pc:sldMk cId="2950967466" sldId="323"/>
            <ac:spMk id="29" creationId="{DE36D373-E6E9-BD42-94BD-3E199DB21894}"/>
          </ac:spMkLst>
        </pc:spChg>
        <pc:spChg chg="add mod">
          <ac:chgData name="E Sharratt" userId="240a805a-42a6-4db4-8f33-c1edd6012f04" providerId="ADAL" clId="{5E346C8B-54CD-6E4C-A6CA-C19972C9B6E1}" dt="2021-03-03T22:37:59.123" v="211"/>
          <ac:spMkLst>
            <pc:docMk/>
            <pc:sldMk cId="2950967466" sldId="323"/>
            <ac:spMk id="30" creationId="{3A5DD7D1-C36D-124A-89CC-0A54573C6A8B}"/>
          </ac:spMkLst>
        </pc:spChg>
        <pc:spChg chg="add mod">
          <ac:chgData name="E Sharratt" userId="240a805a-42a6-4db4-8f33-c1edd6012f04" providerId="ADAL" clId="{5E346C8B-54CD-6E4C-A6CA-C19972C9B6E1}" dt="2021-03-03T22:37:59.123" v="211"/>
          <ac:spMkLst>
            <pc:docMk/>
            <pc:sldMk cId="2950967466" sldId="323"/>
            <ac:spMk id="38" creationId="{3EEFBA24-AA41-0944-B67C-32240D84AB7F}"/>
          </ac:spMkLst>
        </pc:spChg>
        <pc:spChg chg="add mod">
          <ac:chgData name="E Sharratt" userId="240a805a-42a6-4db4-8f33-c1edd6012f04" providerId="ADAL" clId="{5E346C8B-54CD-6E4C-A6CA-C19972C9B6E1}" dt="2021-03-03T22:37:59.123" v="211"/>
          <ac:spMkLst>
            <pc:docMk/>
            <pc:sldMk cId="2950967466" sldId="323"/>
            <ac:spMk id="39" creationId="{D68C83CA-E97B-FE4F-9167-7FC3D91E3821}"/>
          </ac:spMkLst>
        </pc:spChg>
        <pc:spChg chg="add mod">
          <ac:chgData name="E Sharratt" userId="240a805a-42a6-4db4-8f33-c1edd6012f04" providerId="ADAL" clId="{5E346C8B-54CD-6E4C-A6CA-C19972C9B6E1}" dt="2021-03-03T22:37:59.123" v="211"/>
          <ac:spMkLst>
            <pc:docMk/>
            <pc:sldMk cId="2950967466" sldId="323"/>
            <ac:spMk id="40" creationId="{C914BE25-9EDA-014F-B001-7663DA9E62F3}"/>
          </ac:spMkLst>
        </pc:spChg>
        <pc:spChg chg="add mod">
          <ac:chgData name="E Sharratt" userId="240a805a-42a6-4db4-8f33-c1edd6012f04" providerId="ADAL" clId="{5E346C8B-54CD-6E4C-A6CA-C19972C9B6E1}" dt="2021-03-03T22:37:59.123" v="211"/>
          <ac:spMkLst>
            <pc:docMk/>
            <pc:sldMk cId="2950967466" sldId="323"/>
            <ac:spMk id="41" creationId="{AE365CDB-798B-6543-837E-2EE34B9EB86F}"/>
          </ac:spMkLst>
        </pc:spChg>
        <pc:spChg chg="add mod">
          <ac:chgData name="E Sharratt" userId="240a805a-42a6-4db4-8f33-c1edd6012f04" providerId="ADAL" clId="{5E346C8B-54CD-6E4C-A6CA-C19972C9B6E1}" dt="2021-03-03T22:37:59.123" v="211"/>
          <ac:spMkLst>
            <pc:docMk/>
            <pc:sldMk cId="2950967466" sldId="323"/>
            <ac:spMk id="42" creationId="{79652887-0013-D340-AEEC-677B40729136}"/>
          </ac:spMkLst>
        </pc:spChg>
        <pc:spChg chg="add mod">
          <ac:chgData name="E Sharratt" userId="240a805a-42a6-4db4-8f33-c1edd6012f04" providerId="ADAL" clId="{5E346C8B-54CD-6E4C-A6CA-C19972C9B6E1}" dt="2021-03-03T22:37:59.123" v="211"/>
          <ac:spMkLst>
            <pc:docMk/>
            <pc:sldMk cId="2950967466" sldId="323"/>
            <ac:spMk id="43" creationId="{58287D70-234B-1E42-A46D-F1A2817D01F3}"/>
          </ac:spMkLst>
        </pc:spChg>
        <pc:spChg chg="add mod">
          <ac:chgData name="E Sharratt" userId="240a805a-42a6-4db4-8f33-c1edd6012f04" providerId="ADAL" clId="{5E346C8B-54CD-6E4C-A6CA-C19972C9B6E1}" dt="2021-03-03T22:37:59.123" v="211"/>
          <ac:spMkLst>
            <pc:docMk/>
            <pc:sldMk cId="2950967466" sldId="323"/>
            <ac:spMk id="44" creationId="{6A4A6AB3-5992-B24A-B442-9D9AFB1A1C66}"/>
          </ac:spMkLst>
        </pc:spChg>
        <pc:spChg chg="add mod">
          <ac:chgData name="E Sharratt" userId="240a805a-42a6-4db4-8f33-c1edd6012f04" providerId="ADAL" clId="{5E346C8B-54CD-6E4C-A6CA-C19972C9B6E1}" dt="2021-03-03T22:37:59.123" v="211"/>
          <ac:spMkLst>
            <pc:docMk/>
            <pc:sldMk cId="2950967466" sldId="323"/>
            <ac:spMk id="45" creationId="{50F52286-836E-5A41-AAE7-112BF0F58C07}"/>
          </ac:spMkLst>
        </pc:spChg>
        <pc:spChg chg="add mod">
          <ac:chgData name="E Sharratt" userId="240a805a-42a6-4db4-8f33-c1edd6012f04" providerId="ADAL" clId="{5E346C8B-54CD-6E4C-A6CA-C19972C9B6E1}" dt="2021-03-03T22:37:59.123" v="211"/>
          <ac:spMkLst>
            <pc:docMk/>
            <pc:sldMk cId="2950967466" sldId="323"/>
            <ac:spMk id="46" creationId="{B27C4054-59A0-3B4B-9A91-9464580BC5E6}"/>
          </ac:spMkLst>
        </pc:spChg>
        <pc:spChg chg="add mod">
          <ac:chgData name="E Sharratt" userId="240a805a-42a6-4db4-8f33-c1edd6012f04" providerId="ADAL" clId="{5E346C8B-54CD-6E4C-A6CA-C19972C9B6E1}" dt="2021-03-03T22:37:59.123" v="211"/>
          <ac:spMkLst>
            <pc:docMk/>
            <pc:sldMk cId="2950967466" sldId="323"/>
            <ac:spMk id="47" creationId="{A683F613-8DE5-3448-9779-BDD9F5AA9F96}"/>
          </ac:spMkLst>
        </pc:spChg>
        <pc:spChg chg="add mod">
          <ac:chgData name="E Sharratt" userId="240a805a-42a6-4db4-8f33-c1edd6012f04" providerId="ADAL" clId="{5E346C8B-54CD-6E4C-A6CA-C19972C9B6E1}" dt="2021-03-03T22:37:59.123" v="211"/>
          <ac:spMkLst>
            <pc:docMk/>
            <pc:sldMk cId="2950967466" sldId="323"/>
            <ac:spMk id="48" creationId="{962CB05C-B236-CE48-9878-DEF156CF24B6}"/>
          </ac:spMkLst>
        </pc:spChg>
        <pc:spChg chg="add mod">
          <ac:chgData name="E Sharratt" userId="240a805a-42a6-4db4-8f33-c1edd6012f04" providerId="ADAL" clId="{5E346C8B-54CD-6E4C-A6CA-C19972C9B6E1}" dt="2021-03-03T22:37:59.123" v="211"/>
          <ac:spMkLst>
            <pc:docMk/>
            <pc:sldMk cId="2950967466" sldId="323"/>
            <ac:spMk id="49" creationId="{83DE26B9-7FE3-FA4B-B429-04C0E5BE4BD8}"/>
          </ac:spMkLst>
        </pc:spChg>
        <pc:spChg chg="add mod">
          <ac:chgData name="E Sharratt" userId="240a805a-42a6-4db4-8f33-c1edd6012f04" providerId="ADAL" clId="{5E346C8B-54CD-6E4C-A6CA-C19972C9B6E1}" dt="2021-03-03T22:37:59.123" v="211"/>
          <ac:spMkLst>
            <pc:docMk/>
            <pc:sldMk cId="2950967466" sldId="323"/>
            <ac:spMk id="50" creationId="{86EE207C-10D5-274F-A2F3-8B42370FD143}"/>
          </ac:spMkLst>
        </pc:spChg>
        <pc:spChg chg="add mod">
          <ac:chgData name="E Sharratt" userId="240a805a-42a6-4db4-8f33-c1edd6012f04" providerId="ADAL" clId="{5E346C8B-54CD-6E4C-A6CA-C19972C9B6E1}" dt="2021-03-03T22:37:59.123" v="211"/>
          <ac:spMkLst>
            <pc:docMk/>
            <pc:sldMk cId="2950967466" sldId="323"/>
            <ac:spMk id="51" creationId="{7057083A-D39D-D043-AB5B-979794E327A1}"/>
          </ac:spMkLst>
        </pc:spChg>
        <pc:spChg chg="add mod">
          <ac:chgData name="E Sharratt" userId="240a805a-42a6-4db4-8f33-c1edd6012f04" providerId="ADAL" clId="{5E346C8B-54CD-6E4C-A6CA-C19972C9B6E1}" dt="2021-03-03T22:37:59.123" v="211"/>
          <ac:spMkLst>
            <pc:docMk/>
            <pc:sldMk cId="2950967466" sldId="323"/>
            <ac:spMk id="52" creationId="{4A898C52-C292-174F-ACB2-04F7D95A0F26}"/>
          </ac:spMkLst>
        </pc:spChg>
        <pc:spChg chg="add mod">
          <ac:chgData name="E Sharratt" userId="240a805a-42a6-4db4-8f33-c1edd6012f04" providerId="ADAL" clId="{5E346C8B-54CD-6E4C-A6CA-C19972C9B6E1}" dt="2021-03-03T22:37:59.123" v="211"/>
          <ac:spMkLst>
            <pc:docMk/>
            <pc:sldMk cId="2950967466" sldId="323"/>
            <ac:spMk id="53" creationId="{40088234-79E3-7F44-A299-DC797995DD64}"/>
          </ac:spMkLst>
        </pc:spChg>
        <pc:spChg chg="add mod">
          <ac:chgData name="E Sharratt" userId="240a805a-42a6-4db4-8f33-c1edd6012f04" providerId="ADAL" clId="{5E346C8B-54CD-6E4C-A6CA-C19972C9B6E1}" dt="2021-03-03T22:37:59.123" v="211"/>
          <ac:spMkLst>
            <pc:docMk/>
            <pc:sldMk cId="2950967466" sldId="323"/>
            <ac:spMk id="54" creationId="{06411444-2BA4-2346-BACD-3E9BF562671D}"/>
          </ac:spMkLst>
        </pc:spChg>
        <pc:spChg chg="add mod">
          <ac:chgData name="E Sharratt" userId="240a805a-42a6-4db4-8f33-c1edd6012f04" providerId="ADAL" clId="{5E346C8B-54CD-6E4C-A6CA-C19972C9B6E1}" dt="2021-03-03T22:37:59.123" v="211"/>
          <ac:spMkLst>
            <pc:docMk/>
            <pc:sldMk cId="2950967466" sldId="323"/>
            <ac:spMk id="55" creationId="{F89699A1-66A1-1C4F-AE07-33B1AA140034}"/>
          </ac:spMkLst>
        </pc:spChg>
        <pc:spChg chg="add mod">
          <ac:chgData name="E Sharratt" userId="240a805a-42a6-4db4-8f33-c1edd6012f04" providerId="ADAL" clId="{5E346C8B-54CD-6E4C-A6CA-C19972C9B6E1}" dt="2021-03-03T22:37:59.123" v="211"/>
          <ac:spMkLst>
            <pc:docMk/>
            <pc:sldMk cId="2950967466" sldId="323"/>
            <ac:spMk id="56" creationId="{A481DCBF-BF17-7542-B299-BE7D424B0F83}"/>
          </ac:spMkLst>
        </pc:spChg>
        <pc:spChg chg="add mod">
          <ac:chgData name="E Sharratt" userId="240a805a-42a6-4db4-8f33-c1edd6012f04" providerId="ADAL" clId="{5E346C8B-54CD-6E4C-A6CA-C19972C9B6E1}" dt="2021-03-03T22:37:59.123" v="211"/>
          <ac:spMkLst>
            <pc:docMk/>
            <pc:sldMk cId="2950967466" sldId="323"/>
            <ac:spMk id="57" creationId="{9814C3ED-2890-7049-9B19-82D6BB37AE6B}"/>
          </ac:spMkLst>
        </pc:spChg>
        <pc:spChg chg="add mod">
          <ac:chgData name="E Sharratt" userId="240a805a-42a6-4db4-8f33-c1edd6012f04" providerId="ADAL" clId="{5E346C8B-54CD-6E4C-A6CA-C19972C9B6E1}" dt="2021-03-03T22:37:59.123" v="211"/>
          <ac:spMkLst>
            <pc:docMk/>
            <pc:sldMk cId="2950967466" sldId="323"/>
            <ac:spMk id="58" creationId="{C6A5EA98-9446-4F42-A0B9-9DEDE84BCF20}"/>
          </ac:spMkLst>
        </pc:spChg>
        <pc:spChg chg="add mod">
          <ac:chgData name="E Sharratt" userId="240a805a-42a6-4db4-8f33-c1edd6012f04" providerId="ADAL" clId="{5E346C8B-54CD-6E4C-A6CA-C19972C9B6E1}" dt="2021-03-03T22:37:59.123" v="211"/>
          <ac:spMkLst>
            <pc:docMk/>
            <pc:sldMk cId="2950967466" sldId="323"/>
            <ac:spMk id="59" creationId="{0EAD8335-7DF5-1046-9331-1ABE00D0D247}"/>
          </ac:spMkLst>
        </pc:spChg>
        <pc:spChg chg="add mod">
          <ac:chgData name="E Sharratt" userId="240a805a-42a6-4db4-8f33-c1edd6012f04" providerId="ADAL" clId="{5E346C8B-54CD-6E4C-A6CA-C19972C9B6E1}" dt="2021-03-03T22:37:59.123" v="211"/>
          <ac:spMkLst>
            <pc:docMk/>
            <pc:sldMk cId="2950967466" sldId="323"/>
            <ac:spMk id="60" creationId="{0AE09279-56D6-5C4F-981F-F5B4CBBD360C}"/>
          </ac:spMkLst>
        </pc:spChg>
        <pc:spChg chg="add mod">
          <ac:chgData name="E Sharratt" userId="240a805a-42a6-4db4-8f33-c1edd6012f04" providerId="ADAL" clId="{5E346C8B-54CD-6E4C-A6CA-C19972C9B6E1}" dt="2021-03-03T22:37:59.123" v="211"/>
          <ac:spMkLst>
            <pc:docMk/>
            <pc:sldMk cId="2950967466" sldId="323"/>
            <ac:spMk id="61" creationId="{5201570E-3AFC-4144-9710-307757C6CED9}"/>
          </ac:spMkLst>
        </pc:spChg>
        <pc:spChg chg="add mod">
          <ac:chgData name="E Sharratt" userId="240a805a-42a6-4db4-8f33-c1edd6012f04" providerId="ADAL" clId="{5E346C8B-54CD-6E4C-A6CA-C19972C9B6E1}" dt="2021-03-03T22:37:59.123" v="211"/>
          <ac:spMkLst>
            <pc:docMk/>
            <pc:sldMk cId="2950967466" sldId="323"/>
            <ac:spMk id="62" creationId="{C20E681D-8BA3-1040-A032-C552154FF378}"/>
          </ac:spMkLst>
        </pc:spChg>
        <pc:spChg chg="add mod">
          <ac:chgData name="E Sharratt" userId="240a805a-42a6-4db4-8f33-c1edd6012f04" providerId="ADAL" clId="{5E346C8B-54CD-6E4C-A6CA-C19972C9B6E1}" dt="2021-03-03T22:37:59.123" v="211"/>
          <ac:spMkLst>
            <pc:docMk/>
            <pc:sldMk cId="2950967466" sldId="323"/>
            <ac:spMk id="63" creationId="{9DE7514A-A511-4A45-8375-4A5608883196}"/>
          </ac:spMkLst>
        </pc:spChg>
        <pc:spChg chg="add mod">
          <ac:chgData name="E Sharratt" userId="240a805a-42a6-4db4-8f33-c1edd6012f04" providerId="ADAL" clId="{5E346C8B-54CD-6E4C-A6CA-C19972C9B6E1}" dt="2021-03-03T22:37:59.123" v="211"/>
          <ac:spMkLst>
            <pc:docMk/>
            <pc:sldMk cId="2950967466" sldId="323"/>
            <ac:spMk id="64" creationId="{EAC296E0-5D2C-0544-8997-549E9DDE4303}"/>
          </ac:spMkLst>
        </pc:spChg>
        <pc:spChg chg="add mod">
          <ac:chgData name="E Sharratt" userId="240a805a-42a6-4db4-8f33-c1edd6012f04" providerId="ADAL" clId="{5E346C8B-54CD-6E4C-A6CA-C19972C9B6E1}" dt="2021-03-03T22:37:59.123" v="211"/>
          <ac:spMkLst>
            <pc:docMk/>
            <pc:sldMk cId="2950967466" sldId="323"/>
            <ac:spMk id="65" creationId="{293122E0-21C7-D046-8B26-1D45CC28C655}"/>
          </ac:spMkLst>
        </pc:spChg>
        <pc:spChg chg="add mod">
          <ac:chgData name="E Sharratt" userId="240a805a-42a6-4db4-8f33-c1edd6012f04" providerId="ADAL" clId="{5E346C8B-54CD-6E4C-A6CA-C19972C9B6E1}" dt="2021-03-03T22:37:59.123" v="211"/>
          <ac:spMkLst>
            <pc:docMk/>
            <pc:sldMk cId="2950967466" sldId="323"/>
            <ac:spMk id="66" creationId="{199A20B4-835B-1F41-BD48-B1B8BF6E6EB5}"/>
          </ac:spMkLst>
        </pc:spChg>
        <pc:spChg chg="add mod">
          <ac:chgData name="E Sharratt" userId="240a805a-42a6-4db4-8f33-c1edd6012f04" providerId="ADAL" clId="{5E346C8B-54CD-6E4C-A6CA-C19972C9B6E1}" dt="2021-03-03T22:37:59.123" v="211"/>
          <ac:spMkLst>
            <pc:docMk/>
            <pc:sldMk cId="2950967466" sldId="323"/>
            <ac:spMk id="67" creationId="{1331E621-4985-604D-82BE-B6213DEBFEFE}"/>
          </ac:spMkLst>
        </pc:spChg>
        <pc:spChg chg="add mod">
          <ac:chgData name="E Sharratt" userId="240a805a-42a6-4db4-8f33-c1edd6012f04" providerId="ADAL" clId="{5E346C8B-54CD-6E4C-A6CA-C19972C9B6E1}" dt="2021-03-03T22:37:59.123" v="211"/>
          <ac:spMkLst>
            <pc:docMk/>
            <pc:sldMk cId="2950967466" sldId="323"/>
            <ac:spMk id="68" creationId="{1F7574C7-C0DB-E846-B52B-137B4D465431}"/>
          </ac:spMkLst>
        </pc:spChg>
        <pc:spChg chg="add mod">
          <ac:chgData name="E Sharratt" userId="240a805a-42a6-4db4-8f33-c1edd6012f04" providerId="ADAL" clId="{5E346C8B-54CD-6E4C-A6CA-C19972C9B6E1}" dt="2021-03-03T22:37:59.123" v="211"/>
          <ac:spMkLst>
            <pc:docMk/>
            <pc:sldMk cId="2950967466" sldId="323"/>
            <ac:spMk id="69" creationId="{EA330FA4-3117-0F47-A557-BFCD53877F76}"/>
          </ac:spMkLst>
        </pc:spChg>
        <pc:spChg chg="add mod">
          <ac:chgData name="E Sharratt" userId="240a805a-42a6-4db4-8f33-c1edd6012f04" providerId="ADAL" clId="{5E346C8B-54CD-6E4C-A6CA-C19972C9B6E1}" dt="2021-03-03T22:37:59.123" v="211"/>
          <ac:spMkLst>
            <pc:docMk/>
            <pc:sldMk cId="2950967466" sldId="323"/>
            <ac:spMk id="70" creationId="{4126AEB3-825D-584D-92E4-407DF1A713A0}"/>
          </ac:spMkLst>
        </pc:spChg>
        <pc:spChg chg="add mod">
          <ac:chgData name="E Sharratt" userId="240a805a-42a6-4db4-8f33-c1edd6012f04" providerId="ADAL" clId="{5E346C8B-54CD-6E4C-A6CA-C19972C9B6E1}" dt="2021-03-03T22:37:59.123" v="211"/>
          <ac:spMkLst>
            <pc:docMk/>
            <pc:sldMk cId="2950967466" sldId="323"/>
            <ac:spMk id="71" creationId="{8EB9D777-C4DB-BB4A-BB4F-B8F599D46121}"/>
          </ac:spMkLst>
        </pc:spChg>
        <pc:spChg chg="add mod">
          <ac:chgData name="E Sharratt" userId="240a805a-42a6-4db4-8f33-c1edd6012f04" providerId="ADAL" clId="{5E346C8B-54CD-6E4C-A6CA-C19972C9B6E1}" dt="2021-03-03T22:37:59.123" v="211"/>
          <ac:spMkLst>
            <pc:docMk/>
            <pc:sldMk cId="2950967466" sldId="323"/>
            <ac:spMk id="72" creationId="{E51F6D1E-A48E-F946-8579-67E44183B368}"/>
          </ac:spMkLst>
        </pc:spChg>
        <pc:spChg chg="add mod">
          <ac:chgData name="E Sharratt" userId="240a805a-42a6-4db4-8f33-c1edd6012f04" providerId="ADAL" clId="{5E346C8B-54CD-6E4C-A6CA-C19972C9B6E1}" dt="2021-03-03T22:37:59.123" v="211"/>
          <ac:spMkLst>
            <pc:docMk/>
            <pc:sldMk cId="2950967466" sldId="323"/>
            <ac:spMk id="73" creationId="{C170A796-152D-0E43-B32A-DA6719830D53}"/>
          </ac:spMkLst>
        </pc:spChg>
        <pc:spChg chg="add mod">
          <ac:chgData name="E Sharratt" userId="240a805a-42a6-4db4-8f33-c1edd6012f04" providerId="ADAL" clId="{5E346C8B-54CD-6E4C-A6CA-C19972C9B6E1}" dt="2021-03-03T22:37:59.123" v="211"/>
          <ac:spMkLst>
            <pc:docMk/>
            <pc:sldMk cId="2950967466" sldId="323"/>
            <ac:spMk id="74" creationId="{B6919EA3-58F9-CC43-AE7A-4FA746BE15DC}"/>
          </ac:spMkLst>
        </pc:spChg>
        <pc:spChg chg="add mod">
          <ac:chgData name="E Sharratt" userId="240a805a-42a6-4db4-8f33-c1edd6012f04" providerId="ADAL" clId="{5E346C8B-54CD-6E4C-A6CA-C19972C9B6E1}" dt="2021-03-03T22:37:59.123" v="211"/>
          <ac:spMkLst>
            <pc:docMk/>
            <pc:sldMk cId="2950967466" sldId="323"/>
            <ac:spMk id="75" creationId="{ECC362D5-5C57-B447-A1C1-46AF8F4B8BD6}"/>
          </ac:spMkLst>
        </pc:spChg>
        <pc:spChg chg="add mod">
          <ac:chgData name="E Sharratt" userId="240a805a-42a6-4db4-8f33-c1edd6012f04" providerId="ADAL" clId="{5E346C8B-54CD-6E4C-A6CA-C19972C9B6E1}" dt="2021-03-03T22:37:59.123" v="211"/>
          <ac:spMkLst>
            <pc:docMk/>
            <pc:sldMk cId="2950967466" sldId="323"/>
            <ac:spMk id="76" creationId="{0DC5CB4B-FFFE-9344-9A58-0F14072DEBF9}"/>
          </ac:spMkLst>
        </pc:spChg>
        <pc:spChg chg="add mod">
          <ac:chgData name="E Sharratt" userId="240a805a-42a6-4db4-8f33-c1edd6012f04" providerId="ADAL" clId="{5E346C8B-54CD-6E4C-A6CA-C19972C9B6E1}" dt="2021-03-03T22:37:59.123" v="211"/>
          <ac:spMkLst>
            <pc:docMk/>
            <pc:sldMk cId="2950967466" sldId="323"/>
            <ac:spMk id="77" creationId="{BCB1897B-31E9-2742-8E99-2C194851D5A9}"/>
          </ac:spMkLst>
        </pc:spChg>
        <pc:spChg chg="add mod">
          <ac:chgData name="E Sharratt" userId="240a805a-42a6-4db4-8f33-c1edd6012f04" providerId="ADAL" clId="{5E346C8B-54CD-6E4C-A6CA-C19972C9B6E1}" dt="2021-03-03T22:37:59.123" v="211"/>
          <ac:spMkLst>
            <pc:docMk/>
            <pc:sldMk cId="2950967466" sldId="323"/>
            <ac:spMk id="78" creationId="{7D722CD0-46C1-F44F-98F4-3EC58A4CDDF9}"/>
          </ac:spMkLst>
        </pc:spChg>
        <pc:spChg chg="add mod">
          <ac:chgData name="E Sharratt" userId="240a805a-42a6-4db4-8f33-c1edd6012f04" providerId="ADAL" clId="{5E346C8B-54CD-6E4C-A6CA-C19972C9B6E1}" dt="2021-03-03T22:37:59.123" v="211"/>
          <ac:spMkLst>
            <pc:docMk/>
            <pc:sldMk cId="2950967466" sldId="323"/>
            <ac:spMk id="79" creationId="{42A2B8A6-DED4-5440-8584-BCA112DB7653}"/>
          </ac:spMkLst>
        </pc:spChg>
        <pc:spChg chg="add mod">
          <ac:chgData name="E Sharratt" userId="240a805a-42a6-4db4-8f33-c1edd6012f04" providerId="ADAL" clId="{5E346C8B-54CD-6E4C-A6CA-C19972C9B6E1}" dt="2021-03-03T22:37:59.123" v="211"/>
          <ac:spMkLst>
            <pc:docMk/>
            <pc:sldMk cId="2950967466" sldId="323"/>
            <ac:spMk id="80" creationId="{52AA80E4-970F-CE48-BF29-D5587DB5F771}"/>
          </ac:spMkLst>
        </pc:spChg>
        <pc:spChg chg="add mod">
          <ac:chgData name="E Sharratt" userId="240a805a-42a6-4db4-8f33-c1edd6012f04" providerId="ADAL" clId="{5E346C8B-54CD-6E4C-A6CA-C19972C9B6E1}" dt="2021-03-03T22:37:59.123" v="211"/>
          <ac:spMkLst>
            <pc:docMk/>
            <pc:sldMk cId="2950967466" sldId="323"/>
            <ac:spMk id="81" creationId="{A5C3A5D8-2E85-3E49-8141-D946BE994025}"/>
          </ac:spMkLst>
        </pc:spChg>
        <pc:spChg chg="add mod">
          <ac:chgData name="E Sharratt" userId="240a805a-42a6-4db4-8f33-c1edd6012f04" providerId="ADAL" clId="{5E346C8B-54CD-6E4C-A6CA-C19972C9B6E1}" dt="2021-03-03T22:37:59.123" v="211"/>
          <ac:spMkLst>
            <pc:docMk/>
            <pc:sldMk cId="2950967466" sldId="323"/>
            <ac:spMk id="82" creationId="{A265B7AE-14F3-5947-843B-2E844380D271}"/>
          </ac:spMkLst>
        </pc:spChg>
        <pc:spChg chg="add mod">
          <ac:chgData name="E Sharratt" userId="240a805a-42a6-4db4-8f33-c1edd6012f04" providerId="ADAL" clId="{5E346C8B-54CD-6E4C-A6CA-C19972C9B6E1}" dt="2021-03-03T22:37:59.123" v="211"/>
          <ac:spMkLst>
            <pc:docMk/>
            <pc:sldMk cId="2950967466" sldId="323"/>
            <ac:spMk id="83" creationId="{40604C3C-9E86-F741-87D7-32A7B1BB7A0C}"/>
          </ac:spMkLst>
        </pc:spChg>
        <pc:spChg chg="add mod">
          <ac:chgData name="E Sharratt" userId="240a805a-42a6-4db4-8f33-c1edd6012f04" providerId="ADAL" clId="{5E346C8B-54CD-6E4C-A6CA-C19972C9B6E1}" dt="2021-03-03T22:37:59.123" v="211"/>
          <ac:spMkLst>
            <pc:docMk/>
            <pc:sldMk cId="2950967466" sldId="323"/>
            <ac:spMk id="84" creationId="{1007BF38-6290-9241-AC6E-1232DD7F2D7E}"/>
          </ac:spMkLst>
        </pc:spChg>
        <pc:spChg chg="add mod">
          <ac:chgData name="E Sharratt" userId="240a805a-42a6-4db4-8f33-c1edd6012f04" providerId="ADAL" clId="{5E346C8B-54CD-6E4C-A6CA-C19972C9B6E1}" dt="2021-03-03T22:37:59.123" v="211"/>
          <ac:spMkLst>
            <pc:docMk/>
            <pc:sldMk cId="2950967466" sldId="323"/>
            <ac:spMk id="85" creationId="{8CC1A76B-65F6-A244-9A5E-8FC668AF06EB}"/>
          </ac:spMkLst>
        </pc:spChg>
        <pc:graphicFrameChg chg="add mod modGraphic">
          <ac:chgData name="E Sharratt" userId="240a805a-42a6-4db4-8f33-c1edd6012f04" providerId="ADAL" clId="{5E346C8B-54CD-6E4C-A6CA-C19972C9B6E1}" dt="2021-03-04T23:36:24.722" v="647" actId="1076"/>
          <ac:graphicFrameMkLst>
            <pc:docMk/>
            <pc:sldMk cId="2950967466" sldId="323"/>
            <ac:graphicFrameMk id="25" creationId="{6A7C5593-CF5F-6243-94E0-C1E59498680A}"/>
          </ac:graphicFrameMkLst>
        </pc:graphicFrameChg>
        <pc:picChg chg="del">
          <ac:chgData name="E Sharratt" userId="240a805a-42a6-4db4-8f33-c1edd6012f04" providerId="ADAL" clId="{5E346C8B-54CD-6E4C-A6CA-C19972C9B6E1}" dt="2021-03-03T22:25:22.850" v="32" actId="478"/>
          <ac:picMkLst>
            <pc:docMk/>
            <pc:sldMk cId="2950967466" sldId="323"/>
            <ac:picMk id="2" creationId="{47419D6C-AE83-E948-9C9A-5EFA3180C275}"/>
          </ac:picMkLst>
        </pc:picChg>
        <pc:picChg chg="add del mod">
          <ac:chgData name="E Sharratt" userId="240a805a-42a6-4db4-8f33-c1edd6012f04" providerId="ADAL" clId="{5E346C8B-54CD-6E4C-A6CA-C19972C9B6E1}" dt="2021-03-07T14:32:35.859" v="863"/>
          <ac:picMkLst>
            <pc:docMk/>
            <pc:sldMk cId="2950967466" sldId="323"/>
            <ac:picMk id="2" creationId="{F99EB4B3-9AE1-934E-A8E1-2350B80BF484}"/>
          </ac:picMkLst>
        </pc:picChg>
        <pc:picChg chg="add del mod">
          <ac:chgData name="E Sharratt" userId="240a805a-42a6-4db4-8f33-c1edd6012f04" providerId="ADAL" clId="{5E346C8B-54CD-6E4C-A6CA-C19972C9B6E1}" dt="2021-03-07T14:33:02.411" v="865"/>
          <ac:picMkLst>
            <pc:docMk/>
            <pc:sldMk cId="2950967466" sldId="323"/>
            <ac:picMk id="3" creationId="{A17A2C2F-C6A7-AA41-A0ED-49EE71BAB047}"/>
          </ac:picMkLst>
        </pc:picChg>
        <pc:picChg chg="add mod">
          <ac:chgData name="E Sharratt" userId="240a805a-42a6-4db4-8f33-c1edd6012f04" providerId="ADAL" clId="{5E346C8B-54CD-6E4C-A6CA-C19972C9B6E1}" dt="2021-03-07T14:34:00.523" v="866"/>
          <ac:picMkLst>
            <pc:docMk/>
            <pc:sldMk cId="2950967466" sldId="323"/>
            <ac:picMk id="4" creationId="{12D0B716-129C-2849-9DC4-6686CCA6CFE1}"/>
          </ac:picMkLst>
        </pc:picChg>
        <pc:picChg chg="del">
          <ac:chgData name="E Sharratt" userId="240a805a-42a6-4db4-8f33-c1edd6012f04" providerId="ADAL" clId="{5E346C8B-54CD-6E4C-A6CA-C19972C9B6E1}" dt="2021-03-03T22:40:00.695" v="225" actId="478"/>
          <ac:picMkLst>
            <pc:docMk/>
            <pc:sldMk cId="2950967466" sldId="323"/>
            <ac:picMk id="7" creationId="{B902957A-6761-B246-A010-EFBB4B74775F}"/>
          </ac:picMkLst>
        </pc:picChg>
      </pc:sldChg>
      <pc:sldChg chg="add del ord">
        <pc:chgData name="E Sharratt" userId="240a805a-42a6-4db4-8f33-c1edd6012f04" providerId="ADAL" clId="{5E346C8B-54CD-6E4C-A6CA-C19972C9B6E1}" dt="2021-03-04T00:22:03.131" v="592" actId="2696"/>
        <pc:sldMkLst>
          <pc:docMk/>
          <pc:sldMk cId="4162380318" sldId="324"/>
        </pc:sldMkLst>
      </pc:sldChg>
      <pc:sldChg chg="add del ord">
        <pc:chgData name="E Sharratt" userId="240a805a-42a6-4db4-8f33-c1edd6012f04" providerId="ADAL" clId="{5E346C8B-54CD-6E4C-A6CA-C19972C9B6E1}" dt="2021-03-04T00:22:04.036" v="593" actId="2696"/>
        <pc:sldMkLst>
          <pc:docMk/>
          <pc:sldMk cId="159080224" sldId="325"/>
        </pc:sldMkLst>
      </pc:sldChg>
      <pc:sldChg chg="addSp delSp modSp add del mod addAnim delAnim modAnim">
        <pc:chgData name="E Sharratt" userId="240a805a-42a6-4db4-8f33-c1edd6012f04" providerId="ADAL" clId="{5E346C8B-54CD-6E4C-A6CA-C19972C9B6E1}" dt="2021-03-04T00:07:09.028" v="276" actId="2696"/>
        <pc:sldMkLst>
          <pc:docMk/>
          <pc:sldMk cId="2765725912" sldId="326"/>
        </pc:sldMkLst>
        <pc:spChg chg="add del">
          <ac:chgData name="E Sharratt" userId="240a805a-42a6-4db4-8f33-c1edd6012f04" providerId="ADAL" clId="{5E346C8B-54CD-6E4C-A6CA-C19972C9B6E1}" dt="2021-03-04T00:03:11.452" v="244" actId="478"/>
          <ac:spMkLst>
            <pc:docMk/>
            <pc:sldMk cId="2765725912" sldId="326"/>
            <ac:spMk id="6" creationId="{A7ADB29C-1E30-0C42-A99B-9427FC8A753F}"/>
          </ac:spMkLst>
        </pc:spChg>
        <pc:spChg chg="add del">
          <ac:chgData name="E Sharratt" userId="240a805a-42a6-4db4-8f33-c1edd6012f04" providerId="ADAL" clId="{5E346C8B-54CD-6E4C-A6CA-C19972C9B6E1}" dt="2021-03-04T00:03:07.811" v="243" actId="478"/>
          <ac:spMkLst>
            <pc:docMk/>
            <pc:sldMk cId="2765725912" sldId="326"/>
            <ac:spMk id="9" creationId="{00000000-0000-0000-0000-000000000000}"/>
          </ac:spMkLst>
        </pc:spChg>
        <pc:spChg chg="add mod">
          <ac:chgData name="E Sharratt" userId="240a805a-42a6-4db4-8f33-c1edd6012f04" providerId="ADAL" clId="{5E346C8B-54CD-6E4C-A6CA-C19972C9B6E1}" dt="2021-03-04T00:03:28.491" v="246" actId="1076"/>
          <ac:spMkLst>
            <pc:docMk/>
            <pc:sldMk cId="2765725912" sldId="326"/>
            <ac:spMk id="23" creationId="{A698311E-EB74-F641-98F4-5F7F57D69693}"/>
          </ac:spMkLst>
        </pc:spChg>
        <pc:spChg chg="add mod">
          <ac:chgData name="E Sharratt" userId="240a805a-42a6-4db4-8f33-c1edd6012f04" providerId="ADAL" clId="{5E346C8B-54CD-6E4C-A6CA-C19972C9B6E1}" dt="2021-03-04T00:03:28.491" v="246" actId="1076"/>
          <ac:spMkLst>
            <pc:docMk/>
            <pc:sldMk cId="2765725912" sldId="326"/>
            <ac:spMk id="24" creationId="{71124E2A-A80C-3C49-AC3E-7A886E3C79B1}"/>
          </ac:spMkLst>
        </pc:spChg>
        <pc:spChg chg="add del">
          <ac:chgData name="E Sharratt" userId="240a805a-42a6-4db4-8f33-c1edd6012f04" providerId="ADAL" clId="{5E346C8B-54CD-6E4C-A6CA-C19972C9B6E1}" dt="2021-03-04T00:03:11.452" v="244" actId="478"/>
          <ac:spMkLst>
            <pc:docMk/>
            <pc:sldMk cId="2765725912" sldId="326"/>
            <ac:spMk id="25" creationId="{00000000-0000-0000-0000-000000000000}"/>
          </ac:spMkLst>
        </pc:spChg>
        <pc:spChg chg="add mod">
          <ac:chgData name="E Sharratt" userId="240a805a-42a6-4db4-8f33-c1edd6012f04" providerId="ADAL" clId="{5E346C8B-54CD-6E4C-A6CA-C19972C9B6E1}" dt="2021-03-04T00:03:28.491" v="246" actId="1076"/>
          <ac:spMkLst>
            <pc:docMk/>
            <pc:sldMk cId="2765725912" sldId="326"/>
            <ac:spMk id="26" creationId="{35E568C1-BE7B-AF48-8265-8A4782710E3A}"/>
          </ac:spMkLst>
        </pc:spChg>
        <pc:spChg chg="add mod">
          <ac:chgData name="E Sharratt" userId="240a805a-42a6-4db4-8f33-c1edd6012f04" providerId="ADAL" clId="{5E346C8B-54CD-6E4C-A6CA-C19972C9B6E1}" dt="2021-03-04T00:03:28.491" v="246" actId="1076"/>
          <ac:spMkLst>
            <pc:docMk/>
            <pc:sldMk cId="2765725912" sldId="326"/>
            <ac:spMk id="27" creationId="{8B56610F-D184-E344-862D-ADC8175A8D0F}"/>
          </ac:spMkLst>
        </pc:spChg>
        <pc:spChg chg="add del">
          <ac:chgData name="E Sharratt" userId="240a805a-42a6-4db4-8f33-c1edd6012f04" providerId="ADAL" clId="{5E346C8B-54CD-6E4C-A6CA-C19972C9B6E1}" dt="2021-03-04T00:03:11.452" v="244" actId="478"/>
          <ac:spMkLst>
            <pc:docMk/>
            <pc:sldMk cId="2765725912" sldId="326"/>
            <ac:spMk id="28" creationId="{F626F2CC-C176-924C-8CB2-1B7EDA3E0CA7}"/>
          </ac:spMkLst>
        </pc:spChg>
        <pc:spChg chg="add mod">
          <ac:chgData name="E Sharratt" userId="240a805a-42a6-4db4-8f33-c1edd6012f04" providerId="ADAL" clId="{5E346C8B-54CD-6E4C-A6CA-C19972C9B6E1}" dt="2021-03-04T00:03:28.491" v="246" actId="1076"/>
          <ac:spMkLst>
            <pc:docMk/>
            <pc:sldMk cId="2765725912" sldId="326"/>
            <ac:spMk id="29" creationId="{42592443-6EF0-5348-B670-9F108E12B713}"/>
          </ac:spMkLst>
        </pc:spChg>
        <pc:spChg chg="add mod">
          <ac:chgData name="E Sharratt" userId="240a805a-42a6-4db4-8f33-c1edd6012f04" providerId="ADAL" clId="{5E346C8B-54CD-6E4C-A6CA-C19972C9B6E1}" dt="2021-03-04T00:03:28.491" v="246" actId="1076"/>
          <ac:spMkLst>
            <pc:docMk/>
            <pc:sldMk cId="2765725912" sldId="326"/>
            <ac:spMk id="30" creationId="{0BD7CCAE-EF90-7541-A12B-D39C61163B83}"/>
          </ac:spMkLst>
        </pc:spChg>
        <pc:spChg chg="add mod">
          <ac:chgData name="E Sharratt" userId="240a805a-42a6-4db4-8f33-c1edd6012f04" providerId="ADAL" clId="{5E346C8B-54CD-6E4C-A6CA-C19972C9B6E1}" dt="2021-03-04T00:03:28.491" v="246" actId="1076"/>
          <ac:spMkLst>
            <pc:docMk/>
            <pc:sldMk cId="2765725912" sldId="326"/>
            <ac:spMk id="38" creationId="{393A6020-B879-614E-BAA4-E4B08AE72B8B}"/>
          </ac:spMkLst>
        </pc:spChg>
        <pc:spChg chg="add mod">
          <ac:chgData name="E Sharratt" userId="240a805a-42a6-4db4-8f33-c1edd6012f04" providerId="ADAL" clId="{5E346C8B-54CD-6E4C-A6CA-C19972C9B6E1}" dt="2021-03-04T00:03:28.491" v="246" actId="1076"/>
          <ac:spMkLst>
            <pc:docMk/>
            <pc:sldMk cId="2765725912" sldId="326"/>
            <ac:spMk id="39" creationId="{146BFA31-2709-0F45-A79D-1CC6E5A0477B}"/>
          </ac:spMkLst>
        </pc:spChg>
        <pc:spChg chg="add mod">
          <ac:chgData name="E Sharratt" userId="240a805a-42a6-4db4-8f33-c1edd6012f04" providerId="ADAL" clId="{5E346C8B-54CD-6E4C-A6CA-C19972C9B6E1}" dt="2021-03-04T00:03:28.491" v="246" actId="1076"/>
          <ac:spMkLst>
            <pc:docMk/>
            <pc:sldMk cId="2765725912" sldId="326"/>
            <ac:spMk id="40" creationId="{55F8DFB5-9A15-DD4C-950D-22EE59A1346B}"/>
          </ac:spMkLst>
        </pc:spChg>
        <pc:spChg chg="add mod">
          <ac:chgData name="E Sharratt" userId="240a805a-42a6-4db4-8f33-c1edd6012f04" providerId="ADAL" clId="{5E346C8B-54CD-6E4C-A6CA-C19972C9B6E1}" dt="2021-03-04T00:03:28.491" v="246" actId="1076"/>
          <ac:spMkLst>
            <pc:docMk/>
            <pc:sldMk cId="2765725912" sldId="326"/>
            <ac:spMk id="41" creationId="{057D9DA8-86B9-B94A-993B-65506D04EF46}"/>
          </ac:spMkLst>
        </pc:spChg>
        <pc:spChg chg="add mod">
          <ac:chgData name="E Sharratt" userId="240a805a-42a6-4db4-8f33-c1edd6012f04" providerId="ADAL" clId="{5E346C8B-54CD-6E4C-A6CA-C19972C9B6E1}" dt="2021-03-04T00:03:28.491" v="246" actId="1076"/>
          <ac:spMkLst>
            <pc:docMk/>
            <pc:sldMk cId="2765725912" sldId="326"/>
            <ac:spMk id="42" creationId="{657D5D56-FD08-6144-929F-670AC40B4B06}"/>
          </ac:spMkLst>
        </pc:spChg>
        <pc:spChg chg="add mod">
          <ac:chgData name="E Sharratt" userId="240a805a-42a6-4db4-8f33-c1edd6012f04" providerId="ADAL" clId="{5E346C8B-54CD-6E4C-A6CA-C19972C9B6E1}" dt="2021-03-04T00:03:28.491" v="246" actId="1076"/>
          <ac:spMkLst>
            <pc:docMk/>
            <pc:sldMk cId="2765725912" sldId="326"/>
            <ac:spMk id="43" creationId="{A325F690-D901-A64B-82CC-EAB6BF9CD144}"/>
          </ac:spMkLst>
        </pc:spChg>
        <pc:spChg chg="add mod">
          <ac:chgData name="E Sharratt" userId="240a805a-42a6-4db4-8f33-c1edd6012f04" providerId="ADAL" clId="{5E346C8B-54CD-6E4C-A6CA-C19972C9B6E1}" dt="2021-03-04T00:03:28.491" v="246" actId="1076"/>
          <ac:spMkLst>
            <pc:docMk/>
            <pc:sldMk cId="2765725912" sldId="326"/>
            <ac:spMk id="44" creationId="{1A5E0965-097A-DC4F-8F78-3D6E5F79453A}"/>
          </ac:spMkLst>
        </pc:spChg>
        <pc:spChg chg="add mod">
          <ac:chgData name="E Sharratt" userId="240a805a-42a6-4db4-8f33-c1edd6012f04" providerId="ADAL" clId="{5E346C8B-54CD-6E4C-A6CA-C19972C9B6E1}" dt="2021-03-04T00:03:28.491" v="246" actId="1076"/>
          <ac:spMkLst>
            <pc:docMk/>
            <pc:sldMk cId="2765725912" sldId="326"/>
            <ac:spMk id="45" creationId="{6D2BDAE2-282D-B141-96D6-3E05AFF3B54A}"/>
          </ac:spMkLst>
        </pc:spChg>
        <pc:spChg chg="add mod">
          <ac:chgData name="E Sharratt" userId="240a805a-42a6-4db4-8f33-c1edd6012f04" providerId="ADAL" clId="{5E346C8B-54CD-6E4C-A6CA-C19972C9B6E1}" dt="2021-03-04T00:03:28.491" v="246" actId="1076"/>
          <ac:spMkLst>
            <pc:docMk/>
            <pc:sldMk cId="2765725912" sldId="326"/>
            <ac:spMk id="46" creationId="{9DB3FAE7-B438-EF40-BD7A-70915E023C5A}"/>
          </ac:spMkLst>
        </pc:spChg>
        <pc:spChg chg="add mod">
          <ac:chgData name="E Sharratt" userId="240a805a-42a6-4db4-8f33-c1edd6012f04" providerId="ADAL" clId="{5E346C8B-54CD-6E4C-A6CA-C19972C9B6E1}" dt="2021-03-04T00:03:28.491" v="246" actId="1076"/>
          <ac:spMkLst>
            <pc:docMk/>
            <pc:sldMk cId="2765725912" sldId="326"/>
            <ac:spMk id="47" creationId="{327C1132-5EC6-B94C-AB69-8D542ED1EF4B}"/>
          </ac:spMkLst>
        </pc:spChg>
        <pc:spChg chg="add mod">
          <ac:chgData name="E Sharratt" userId="240a805a-42a6-4db4-8f33-c1edd6012f04" providerId="ADAL" clId="{5E346C8B-54CD-6E4C-A6CA-C19972C9B6E1}" dt="2021-03-04T00:03:28.491" v="246" actId="1076"/>
          <ac:spMkLst>
            <pc:docMk/>
            <pc:sldMk cId="2765725912" sldId="326"/>
            <ac:spMk id="48" creationId="{6C94F76D-3268-3F43-A6EB-255FEECF0655}"/>
          </ac:spMkLst>
        </pc:spChg>
        <pc:spChg chg="add mod">
          <ac:chgData name="E Sharratt" userId="240a805a-42a6-4db4-8f33-c1edd6012f04" providerId="ADAL" clId="{5E346C8B-54CD-6E4C-A6CA-C19972C9B6E1}" dt="2021-03-04T00:03:28.491" v="246" actId="1076"/>
          <ac:spMkLst>
            <pc:docMk/>
            <pc:sldMk cId="2765725912" sldId="326"/>
            <ac:spMk id="49" creationId="{C54DCD8B-69A9-ED42-811E-3DDF6FB9C1E5}"/>
          </ac:spMkLst>
        </pc:spChg>
        <pc:spChg chg="add mod">
          <ac:chgData name="E Sharratt" userId="240a805a-42a6-4db4-8f33-c1edd6012f04" providerId="ADAL" clId="{5E346C8B-54CD-6E4C-A6CA-C19972C9B6E1}" dt="2021-03-04T00:03:28.491" v="246" actId="1076"/>
          <ac:spMkLst>
            <pc:docMk/>
            <pc:sldMk cId="2765725912" sldId="326"/>
            <ac:spMk id="50" creationId="{CFD2A8DF-D87B-154A-817E-68CE63E5AC38}"/>
          </ac:spMkLst>
        </pc:spChg>
        <pc:spChg chg="add mod">
          <ac:chgData name="E Sharratt" userId="240a805a-42a6-4db4-8f33-c1edd6012f04" providerId="ADAL" clId="{5E346C8B-54CD-6E4C-A6CA-C19972C9B6E1}" dt="2021-03-04T00:03:28.491" v="246" actId="1076"/>
          <ac:spMkLst>
            <pc:docMk/>
            <pc:sldMk cId="2765725912" sldId="326"/>
            <ac:spMk id="51" creationId="{A44F2181-6ABD-E949-9553-A51F31E78BBE}"/>
          </ac:spMkLst>
        </pc:spChg>
        <pc:spChg chg="add mod">
          <ac:chgData name="E Sharratt" userId="240a805a-42a6-4db4-8f33-c1edd6012f04" providerId="ADAL" clId="{5E346C8B-54CD-6E4C-A6CA-C19972C9B6E1}" dt="2021-03-04T00:03:28.491" v="246" actId="1076"/>
          <ac:spMkLst>
            <pc:docMk/>
            <pc:sldMk cId="2765725912" sldId="326"/>
            <ac:spMk id="52" creationId="{738896B7-97F9-D348-93ED-34DE174ACF9A}"/>
          </ac:spMkLst>
        </pc:spChg>
        <pc:spChg chg="add mod">
          <ac:chgData name="E Sharratt" userId="240a805a-42a6-4db4-8f33-c1edd6012f04" providerId="ADAL" clId="{5E346C8B-54CD-6E4C-A6CA-C19972C9B6E1}" dt="2021-03-04T00:03:28.491" v="246" actId="1076"/>
          <ac:spMkLst>
            <pc:docMk/>
            <pc:sldMk cId="2765725912" sldId="326"/>
            <ac:spMk id="53" creationId="{F80D77DC-F9E2-014F-B529-61709804C77C}"/>
          </ac:spMkLst>
        </pc:spChg>
        <pc:spChg chg="add mod">
          <ac:chgData name="E Sharratt" userId="240a805a-42a6-4db4-8f33-c1edd6012f04" providerId="ADAL" clId="{5E346C8B-54CD-6E4C-A6CA-C19972C9B6E1}" dt="2021-03-04T00:03:28.491" v="246" actId="1076"/>
          <ac:spMkLst>
            <pc:docMk/>
            <pc:sldMk cId="2765725912" sldId="326"/>
            <ac:spMk id="54" creationId="{3ED3DFB4-C3A6-A644-A5E6-83CEDEFFE9E1}"/>
          </ac:spMkLst>
        </pc:spChg>
        <pc:spChg chg="add mod">
          <ac:chgData name="E Sharratt" userId="240a805a-42a6-4db4-8f33-c1edd6012f04" providerId="ADAL" clId="{5E346C8B-54CD-6E4C-A6CA-C19972C9B6E1}" dt="2021-03-04T00:03:28.491" v="246" actId="1076"/>
          <ac:spMkLst>
            <pc:docMk/>
            <pc:sldMk cId="2765725912" sldId="326"/>
            <ac:spMk id="55" creationId="{7B303F0C-58C5-7741-AE08-DF4AE11E9646}"/>
          </ac:spMkLst>
        </pc:spChg>
        <pc:spChg chg="add mod">
          <ac:chgData name="E Sharratt" userId="240a805a-42a6-4db4-8f33-c1edd6012f04" providerId="ADAL" clId="{5E346C8B-54CD-6E4C-A6CA-C19972C9B6E1}" dt="2021-03-04T00:03:28.491" v="246" actId="1076"/>
          <ac:spMkLst>
            <pc:docMk/>
            <pc:sldMk cId="2765725912" sldId="326"/>
            <ac:spMk id="56" creationId="{6958E95C-1DF5-9E4A-88A6-C36EF75D412B}"/>
          </ac:spMkLst>
        </pc:spChg>
        <pc:spChg chg="add mod">
          <ac:chgData name="E Sharratt" userId="240a805a-42a6-4db4-8f33-c1edd6012f04" providerId="ADAL" clId="{5E346C8B-54CD-6E4C-A6CA-C19972C9B6E1}" dt="2021-03-04T00:03:28.491" v="246" actId="1076"/>
          <ac:spMkLst>
            <pc:docMk/>
            <pc:sldMk cId="2765725912" sldId="326"/>
            <ac:spMk id="57" creationId="{668303A3-BE4B-6D45-8BF6-650D2B230C13}"/>
          </ac:spMkLst>
        </pc:spChg>
        <pc:spChg chg="add mod">
          <ac:chgData name="E Sharratt" userId="240a805a-42a6-4db4-8f33-c1edd6012f04" providerId="ADAL" clId="{5E346C8B-54CD-6E4C-A6CA-C19972C9B6E1}" dt="2021-03-04T00:03:28.491" v="246" actId="1076"/>
          <ac:spMkLst>
            <pc:docMk/>
            <pc:sldMk cId="2765725912" sldId="326"/>
            <ac:spMk id="58" creationId="{6AD1740D-9F28-CE48-8809-844A3BCE7257}"/>
          </ac:spMkLst>
        </pc:spChg>
        <pc:spChg chg="add mod">
          <ac:chgData name="E Sharratt" userId="240a805a-42a6-4db4-8f33-c1edd6012f04" providerId="ADAL" clId="{5E346C8B-54CD-6E4C-A6CA-C19972C9B6E1}" dt="2021-03-04T00:03:28.491" v="246" actId="1076"/>
          <ac:spMkLst>
            <pc:docMk/>
            <pc:sldMk cId="2765725912" sldId="326"/>
            <ac:spMk id="59" creationId="{870EA0FD-AC1A-BD43-B850-3104795675C5}"/>
          </ac:spMkLst>
        </pc:spChg>
        <pc:spChg chg="add mod">
          <ac:chgData name="E Sharratt" userId="240a805a-42a6-4db4-8f33-c1edd6012f04" providerId="ADAL" clId="{5E346C8B-54CD-6E4C-A6CA-C19972C9B6E1}" dt="2021-03-04T00:03:28.491" v="246" actId="1076"/>
          <ac:spMkLst>
            <pc:docMk/>
            <pc:sldMk cId="2765725912" sldId="326"/>
            <ac:spMk id="60" creationId="{F7554304-5853-B246-B1CA-CEE487049704}"/>
          </ac:spMkLst>
        </pc:spChg>
        <pc:spChg chg="add mod">
          <ac:chgData name="E Sharratt" userId="240a805a-42a6-4db4-8f33-c1edd6012f04" providerId="ADAL" clId="{5E346C8B-54CD-6E4C-A6CA-C19972C9B6E1}" dt="2021-03-04T00:03:28.491" v="246" actId="1076"/>
          <ac:spMkLst>
            <pc:docMk/>
            <pc:sldMk cId="2765725912" sldId="326"/>
            <ac:spMk id="61" creationId="{F510EE0C-1ACB-7A43-B45A-65DB065548CE}"/>
          </ac:spMkLst>
        </pc:spChg>
        <pc:spChg chg="add mod">
          <ac:chgData name="E Sharratt" userId="240a805a-42a6-4db4-8f33-c1edd6012f04" providerId="ADAL" clId="{5E346C8B-54CD-6E4C-A6CA-C19972C9B6E1}" dt="2021-03-04T00:03:28.491" v="246" actId="1076"/>
          <ac:spMkLst>
            <pc:docMk/>
            <pc:sldMk cId="2765725912" sldId="326"/>
            <ac:spMk id="62" creationId="{CDA9947A-2D5A-8446-9FAB-786222DB9D5B}"/>
          </ac:spMkLst>
        </pc:spChg>
        <pc:spChg chg="add mod">
          <ac:chgData name="E Sharratt" userId="240a805a-42a6-4db4-8f33-c1edd6012f04" providerId="ADAL" clId="{5E346C8B-54CD-6E4C-A6CA-C19972C9B6E1}" dt="2021-03-04T00:03:28.491" v="246" actId="1076"/>
          <ac:spMkLst>
            <pc:docMk/>
            <pc:sldMk cId="2765725912" sldId="326"/>
            <ac:spMk id="63" creationId="{BFABFDB9-D500-AF4F-8B96-F5A6BB2E9E87}"/>
          </ac:spMkLst>
        </pc:spChg>
        <pc:spChg chg="add mod">
          <ac:chgData name="E Sharratt" userId="240a805a-42a6-4db4-8f33-c1edd6012f04" providerId="ADAL" clId="{5E346C8B-54CD-6E4C-A6CA-C19972C9B6E1}" dt="2021-03-04T00:03:28.491" v="246" actId="1076"/>
          <ac:spMkLst>
            <pc:docMk/>
            <pc:sldMk cId="2765725912" sldId="326"/>
            <ac:spMk id="64" creationId="{8B689898-93CF-F54C-B83E-209298F5914F}"/>
          </ac:spMkLst>
        </pc:spChg>
        <pc:spChg chg="add mod">
          <ac:chgData name="E Sharratt" userId="240a805a-42a6-4db4-8f33-c1edd6012f04" providerId="ADAL" clId="{5E346C8B-54CD-6E4C-A6CA-C19972C9B6E1}" dt="2021-03-04T00:03:28.491" v="246" actId="1076"/>
          <ac:spMkLst>
            <pc:docMk/>
            <pc:sldMk cId="2765725912" sldId="326"/>
            <ac:spMk id="65" creationId="{66C33BB2-4D07-7B4A-94FA-D5FAF54BF1ED}"/>
          </ac:spMkLst>
        </pc:spChg>
        <pc:spChg chg="add mod">
          <ac:chgData name="E Sharratt" userId="240a805a-42a6-4db4-8f33-c1edd6012f04" providerId="ADAL" clId="{5E346C8B-54CD-6E4C-A6CA-C19972C9B6E1}" dt="2021-03-04T00:03:28.491" v="246" actId="1076"/>
          <ac:spMkLst>
            <pc:docMk/>
            <pc:sldMk cId="2765725912" sldId="326"/>
            <ac:spMk id="66" creationId="{2B1C6A52-CBE2-DE44-9BDD-00E7385F7F93}"/>
          </ac:spMkLst>
        </pc:spChg>
        <pc:spChg chg="add mod">
          <ac:chgData name="E Sharratt" userId="240a805a-42a6-4db4-8f33-c1edd6012f04" providerId="ADAL" clId="{5E346C8B-54CD-6E4C-A6CA-C19972C9B6E1}" dt="2021-03-04T00:03:28.491" v="246" actId="1076"/>
          <ac:spMkLst>
            <pc:docMk/>
            <pc:sldMk cId="2765725912" sldId="326"/>
            <ac:spMk id="67" creationId="{EBB40525-70A6-E648-AD6E-A5F483FA9214}"/>
          </ac:spMkLst>
        </pc:spChg>
        <pc:spChg chg="add mod">
          <ac:chgData name="E Sharratt" userId="240a805a-42a6-4db4-8f33-c1edd6012f04" providerId="ADAL" clId="{5E346C8B-54CD-6E4C-A6CA-C19972C9B6E1}" dt="2021-03-04T00:03:28.491" v="246" actId="1076"/>
          <ac:spMkLst>
            <pc:docMk/>
            <pc:sldMk cId="2765725912" sldId="326"/>
            <ac:spMk id="68" creationId="{03A64DD5-A331-F744-897B-6202962C63D7}"/>
          </ac:spMkLst>
        </pc:spChg>
        <pc:spChg chg="add mod">
          <ac:chgData name="E Sharratt" userId="240a805a-42a6-4db4-8f33-c1edd6012f04" providerId="ADAL" clId="{5E346C8B-54CD-6E4C-A6CA-C19972C9B6E1}" dt="2021-03-04T00:03:28.491" v="246" actId="1076"/>
          <ac:spMkLst>
            <pc:docMk/>
            <pc:sldMk cId="2765725912" sldId="326"/>
            <ac:spMk id="69" creationId="{8045240A-F824-9E4E-8F25-9C4C3FD7B472}"/>
          </ac:spMkLst>
        </pc:spChg>
        <pc:spChg chg="add mod">
          <ac:chgData name="E Sharratt" userId="240a805a-42a6-4db4-8f33-c1edd6012f04" providerId="ADAL" clId="{5E346C8B-54CD-6E4C-A6CA-C19972C9B6E1}" dt="2021-03-04T00:03:28.491" v="246" actId="1076"/>
          <ac:spMkLst>
            <pc:docMk/>
            <pc:sldMk cId="2765725912" sldId="326"/>
            <ac:spMk id="70" creationId="{01F2EAD0-6D7C-0B45-89D0-7A488B36955F}"/>
          </ac:spMkLst>
        </pc:spChg>
        <pc:spChg chg="add mod">
          <ac:chgData name="E Sharratt" userId="240a805a-42a6-4db4-8f33-c1edd6012f04" providerId="ADAL" clId="{5E346C8B-54CD-6E4C-A6CA-C19972C9B6E1}" dt="2021-03-04T00:03:28.491" v="246" actId="1076"/>
          <ac:spMkLst>
            <pc:docMk/>
            <pc:sldMk cId="2765725912" sldId="326"/>
            <ac:spMk id="71" creationId="{95025749-72D1-6F4C-B7B2-55549961D89B}"/>
          </ac:spMkLst>
        </pc:spChg>
        <pc:spChg chg="add mod">
          <ac:chgData name="E Sharratt" userId="240a805a-42a6-4db4-8f33-c1edd6012f04" providerId="ADAL" clId="{5E346C8B-54CD-6E4C-A6CA-C19972C9B6E1}" dt="2021-03-04T00:03:28.491" v="246" actId="1076"/>
          <ac:spMkLst>
            <pc:docMk/>
            <pc:sldMk cId="2765725912" sldId="326"/>
            <ac:spMk id="72" creationId="{3A44DEE3-35DE-4340-822F-9B46CDC1B0DC}"/>
          </ac:spMkLst>
        </pc:spChg>
        <pc:spChg chg="add mod">
          <ac:chgData name="E Sharratt" userId="240a805a-42a6-4db4-8f33-c1edd6012f04" providerId="ADAL" clId="{5E346C8B-54CD-6E4C-A6CA-C19972C9B6E1}" dt="2021-03-04T00:03:28.491" v="246" actId="1076"/>
          <ac:spMkLst>
            <pc:docMk/>
            <pc:sldMk cId="2765725912" sldId="326"/>
            <ac:spMk id="73" creationId="{EA82E8A5-86DD-2646-8CDA-8045C3F41CCB}"/>
          </ac:spMkLst>
        </pc:spChg>
        <pc:spChg chg="add mod">
          <ac:chgData name="E Sharratt" userId="240a805a-42a6-4db4-8f33-c1edd6012f04" providerId="ADAL" clId="{5E346C8B-54CD-6E4C-A6CA-C19972C9B6E1}" dt="2021-03-04T00:03:28.491" v="246" actId="1076"/>
          <ac:spMkLst>
            <pc:docMk/>
            <pc:sldMk cId="2765725912" sldId="326"/>
            <ac:spMk id="74" creationId="{5A534FB9-FE55-D245-926C-8C8A83453297}"/>
          </ac:spMkLst>
        </pc:spChg>
        <pc:spChg chg="add mod">
          <ac:chgData name="E Sharratt" userId="240a805a-42a6-4db4-8f33-c1edd6012f04" providerId="ADAL" clId="{5E346C8B-54CD-6E4C-A6CA-C19972C9B6E1}" dt="2021-03-04T00:03:28.491" v="246" actId="1076"/>
          <ac:spMkLst>
            <pc:docMk/>
            <pc:sldMk cId="2765725912" sldId="326"/>
            <ac:spMk id="75" creationId="{8226C155-0885-EB40-8C7A-4D1FFA6CD2BA}"/>
          </ac:spMkLst>
        </pc:spChg>
        <pc:spChg chg="add mod">
          <ac:chgData name="E Sharratt" userId="240a805a-42a6-4db4-8f33-c1edd6012f04" providerId="ADAL" clId="{5E346C8B-54CD-6E4C-A6CA-C19972C9B6E1}" dt="2021-03-04T00:03:28.491" v="246" actId="1076"/>
          <ac:spMkLst>
            <pc:docMk/>
            <pc:sldMk cId="2765725912" sldId="326"/>
            <ac:spMk id="76" creationId="{4C44FE34-8A1D-1845-927E-068DFC524AA1}"/>
          </ac:spMkLst>
        </pc:spChg>
        <pc:spChg chg="add mod">
          <ac:chgData name="E Sharratt" userId="240a805a-42a6-4db4-8f33-c1edd6012f04" providerId="ADAL" clId="{5E346C8B-54CD-6E4C-A6CA-C19972C9B6E1}" dt="2021-03-04T00:03:28.491" v="246" actId="1076"/>
          <ac:spMkLst>
            <pc:docMk/>
            <pc:sldMk cId="2765725912" sldId="326"/>
            <ac:spMk id="77" creationId="{10C21113-C920-894D-9B72-E03B3B262CF6}"/>
          </ac:spMkLst>
        </pc:spChg>
        <pc:spChg chg="add mod">
          <ac:chgData name="E Sharratt" userId="240a805a-42a6-4db4-8f33-c1edd6012f04" providerId="ADAL" clId="{5E346C8B-54CD-6E4C-A6CA-C19972C9B6E1}" dt="2021-03-04T00:03:28.491" v="246" actId="1076"/>
          <ac:spMkLst>
            <pc:docMk/>
            <pc:sldMk cId="2765725912" sldId="326"/>
            <ac:spMk id="78" creationId="{D4BF27F8-E4EE-7E49-834C-4E4FC1FA8B54}"/>
          </ac:spMkLst>
        </pc:spChg>
        <pc:spChg chg="add mod">
          <ac:chgData name="E Sharratt" userId="240a805a-42a6-4db4-8f33-c1edd6012f04" providerId="ADAL" clId="{5E346C8B-54CD-6E4C-A6CA-C19972C9B6E1}" dt="2021-03-04T00:03:28.491" v="246" actId="1076"/>
          <ac:spMkLst>
            <pc:docMk/>
            <pc:sldMk cId="2765725912" sldId="326"/>
            <ac:spMk id="79" creationId="{0C495F7C-7337-E249-8389-D0AF151E7B7F}"/>
          </ac:spMkLst>
        </pc:spChg>
        <pc:spChg chg="add mod">
          <ac:chgData name="E Sharratt" userId="240a805a-42a6-4db4-8f33-c1edd6012f04" providerId="ADAL" clId="{5E346C8B-54CD-6E4C-A6CA-C19972C9B6E1}" dt="2021-03-04T00:03:28.491" v="246" actId="1076"/>
          <ac:spMkLst>
            <pc:docMk/>
            <pc:sldMk cId="2765725912" sldId="326"/>
            <ac:spMk id="80" creationId="{336C9999-C4F2-754D-A58A-FBB958EA995D}"/>
          </ac:spMkLst>
        </pc:spChg>
        <pc:spChg chg="add mod">
          <ac:chgData name="E Sharratt" userId="240a805a-42a6-4db4-8f33-c1edd6012f04" providerId="ADAL" clId="{5E346C8B-54CD-6E4C-A6CA-C19972C9B6E1}" dt="2021-03-04T00:03:28.491" v="246" actId="1076"/>
          <ac:spMkLst>
            <pc:docMk/>
            <pc:sldMk cId="2765725912" sldId="326"/>
            <ac:spMk id="81" creationId="{14644F00-F6DF-8D4D-84BA-8C258E2FFC04}"/>
          </ac:spMkLst>
        </pc:spChg>
        <pc:spChg chg="add mod">
          <ac:chgData name="E Sharratt" userId="240a805a-42a6-4db4-8f33-c1edd6012f04" providerId="ADAL" clId="{5E346C8B-54CD-6E4C-A6CA-C19972C9B6E1}" dt="2021-03-04T00:03:28.491" v="246" actId="1076"/>
          <ac:spMkLst>
            <pc:docMk/>
            <pc:sldMk cId="2765725912" sldId="326"/>
            <ac:spMk id="82" creationId="{116B1312-66A1-B44A-B152-9219D8B7DC91}"/>
          </ac:spMkLst>
        </pc:spChg>
        <pc:spChg chg="add mod">
          <ac:chgData name="E Sharratt" userId="240a805a-42a6-4db4-8f33-c1edd6012f04" providerId="ADAL" clId="{5E346C8B-54CD-6E4C-A6CA-C19972C9B6E1}" dt="2021-03-04T00:03:28.491" v="246" actId="1076"/>
          <ac:spMkLst>
            <pc:docMk/>
            <pc:sldMk cId="2765725912" sldId="326"/>
            <ac:spMk id="83" creationId="{F817196D-8B42-694A-B53A-575F265D2572}"/>
          </ac:spMkLst>
        </pc:spChg>
        <pc:spChg chg="add mod">
          <ac:chgData name="E Sharratt" userId="240a805a-42a6-4db4-8f33-c1edd6012f04" providerId="ADAL" clId="{5E346C8B-54CD-6E4C-A6CA-C19972C9B6E1}" dt="2021-03-04T00:03:28.491" v="246" actId="1076"/>
          <ac:spMkLst>
            <pc:docMk/>
            <pc:sldMk cId="2765725912" sldId="326"/>
            <ac:spMk id="84" creationId="{BE6EBC5D-A9FA-4144-8EB3-3B471C2442B2}"/>
          </ac:spMkLst>
        </pc:spChg>
        <pc:spChg chg="add mod">
          <ac:chgData name="E Sharratt" userId="240a805a-42a6-4db4-8f33-c1edd6012f04" providerId="ADAL" clId="{5E346C8B-54CD-6E4C-A6CA-C19972C9B6E1}" dt="2021-03-04T00:03:28.491" v="246" actId="1076"/>
          <ac:spMkLst>
            <pc:docMk/>
            <pc:sldMk cId="2765725912" sldId="326"/>
            <ac:spMk id="85" creationId="{9A3211AC-FB91-9445-8CDB-29A54B7226D8}"/>
          </ac:spMkLst>
        </pc:spChg>
        <pc:spChg chg="add mod">
          <ac:chgData name="E Sharratt" userId="240a805a-42a6-4db4-8f33-c1edd6012f04" providerId="ADAL" clId="{5E346C8B-54CD-6E4C-A6CA-C19972C9B6E1}" dt="2021-03-04T00:03:28.491" v="246" actId="1076"/>
          <ac:spMkLst>
            <pc:docMk/>
            <pc:sldMk cId="2765725912" sldId="326"/>
            <ac:spMk id="86" creationId="{14A56DC4-A409-9B4F-8D61-32999526FA7D}"/>
          </ac:spMkLst>
        </pc:spChg>
        <pc:spChg chg="add mod">
          <ac:chgData name="E Sharratt" userId="240a805a-42a6-4db4-8f33-c1edd6012f04" providerId="ADAL" clId="{5E346C8B-54CD-6E4C-A6CA-C19972C9B6E1}" dt="2021-03-04T00:03:28.491" v="246" actId="1076"/>
          <ac:spMkLst>
            <pc:docMk/>
            <pc:sldMk cId="2765725912" sldId="326"/>
            <ac:spMk id="87" creationId="{18BDA77C-1C93-3F4A-AE3D-EBC26E677C8A}"/>
          </ac:spMkLst>
        </pc:spChg>
        <pc:spChg chg="add mod">
          <ac:chgData name="E Sharratt" userId="240a805a-42a6-4db4-8f33-c1edd6012f04" providerId="ADAL" clId="{5E346C8B-54CD-6E4C-A6CA-C19972C9B6E1}" dt="2021-03-04T00:03:28.491" v="246" actId="1076"/>
          <ac:spMkLst>
            <pc:docMk/>
            <pc:sldMk cId="2765725912" sldId="326"/>
            <ac:spMk id="88" creationId="{C13B36AC-71D6-394F-825E-241A2B66D1D6}"/>
          </ac:spMkLst>
        </pc:spChg>
        <pc:spChg chg="add mod">
          <ac:chgData name="E Sharratt" userId="240a805a-42a6-4db4-8f33-c1edd6012f04" providerId="ADAL" clId="{5E346C8B-54CD-6E4C-A6CA-C19972C9B6E1}" dt="2021-03-04T00:03:28.491" v="246" actId="1076"/>
          <ac:spMkLst>
            <pc:docMk/>
            <pc:sldMk cId="2765725912" sldId="326"/>
            <ac:spMk id="89" creationId="{DF6ED58A-DEAE-144A-B483-EDDB79A496CD}"/>
          </ac:spMkLst>
        </pc:spChg>
      </pc:sldChg>
      <pc:sldChg chg="add del">
        <pc:chgData name="E Sharratt" userId="240a805a-42a6-4db4-8f33-c1edd6012f04" providerId="ADAL" clId="{5E346C8B-54CD-6E4C-A6CA-C19972C9B6E1}" dt="2021-03-03T22:44:45.258" v="233" actId="2696"/>
        <pc:sldMkLst>
          <pc:docMk/>
          <pc:sldMk cId="3076280950" sldId="326"/>
        </pc:sldMkLst>
      </pc:sldChg>
      <pc:sldChg chg="addSp delSp modSp add mod modTransition modAnim">
        <pc:chgData name="E Sharratt" userId="240a805a-42a6-4db4-8f33-c1edd6012f04" providerId="ADAL" clId="{5E346C8B-54CD-6E4C-A6CA-C19972C9B6E1}" dt="2021-03-07T14:58:02.231" v="921"/>
        <pc:sldMkLst>
          <pc:docMk/>
          <pc:sldMk cId="3536121748" sldId="326"/>
        </pc:sldMkLst>
        <pc:spChg chg="add mod">
          <ac:chgData name="E Sharratt" userId="240a805a-42a6-4db4-8f33-c1edd6012f04" providerId="ADAL" clId="{5E346C8B-54CD-6E4C-A6CA-C19972C9B6E1}" dt="2021-03-04T00:13:44.262" v="353" actId="1076"/>
          <ac:spMkLst>
            <pc:docMk/>
            <pc:sldMk cId="3536121748" sldId="326"/>
            <ac:spMk id="2" creationId="{31A1FE9B-C88C-CE48-B487-D1F53D636395}"/>
          </ac:spMkLst>
        </pc:spChg>
        <pc:spChg chg="mod">
          <ac:chgData name="E Sharratt" userId="240a805a-42a6-4db4-8f33-c1edd6012f04" providerId="ADAL" clId="{5E346C8B-54CD-6E4C-A6CA-C19972C9B6E1}" dt="2021-03-04T00:08:53.928" v="282" actId="1076"/>
          <ac:spMkLst>
            <pc:docMk/>
            <pc:sldMk cId="3536121748" sldId="326"/>
            <ac:spMk id="5" creationId="{00000000-0000-0000-0000-000000000000}"/>
          </ac:spMkLst>
        </pc:spChg>
        <pc:spChg chg="del">
          <ac:chgData name="E Sharratt" userId="240a805a-42a6-4db4-8f33-c1edd6012f04" providerId="ADAL" clId="{5E346C8B-54CD-6E4C-A6CA-C19972C9B6E1}" dt="2021-03-04T00:08:33.678" v="279" actId="478"/>
          <ac:spMkLst>
            <pc:docMk/>
            <pc:sldMk cId="3536121748" sldId="326"/>
            <ac:spMk id="6" creationId="{A7ADB29C-1E30-0C42-A99B-9427FC8A753F}"/>
          </ac:spMkLst>
        </pc:spChg>
        <pc:spChg chg="mod">
          <ac:chgData name="E Sharratt" userId="240a805a-42a6-4db4-8f33-c1edd6012f04" providerId="ADAL" clId="{5E346C8B-54CD-6E4C-A6CA-C19972C9B6E1}" dt="2021-03-04T00:08:59.788" v="283" actId="14100"/>
          <ac:spMkLst>
            <pc:docMk/>
            <pc:sldMk cId="3536121748" sldId="326"/>
            <ac:spMk id="9" creationId="{00000000-0000-0000-0000-000000000000}"/>
          </ac:spMkLst>
        </pc:spChg>
        <pc:spChg chg="del">
          <ac:chgData name="E Sharratt" userId="240a805a-42a6-4db4-8f33-c1edd6012f04" providerId="ADAL" clId="{5E346C8B-54CD-6E4C-A6CA-C19972C9B6E1}" dt="2021-03-04T00:08:33.678" v="279" actId="478"/>
          <ac:spMkLst>
            <pc:docMk/>
            <pc:sldMk cId="3536121748" sldId="326"/>
            <ac:spMk id="14" creationId="{00000000-0000-0000-0000-000000000000}"/>
          </ac:spMkLst>
        </pc:spChg>
        <pc:spChg chg="del">
          <ac:chgData name="E Sharratt" userId="240a805a-42a6-4db4-8f33-c1edd6012f04" providerId="ADAL" clId="{5E346C8B-54CD-6E4C-A6CA-C19972C9B6E1}" dt="2021-03-04T00:08:33.678" v="279" actId="478"/>
          <ac:spMkLst>
            <pc:docMk/>
            <pc:sldMk cId="3536121748" sldId="326"/>
            <ac:spMk id="15" creationId="{00000000-0000-0000-0000-000000000000}"/>
          </ac:spMkLst>
        </pc:spChg>
        <pc:spChg chg="del">
          <ac:chgData name="E Sharratt" userId="240a805a-42a6-4db4-8f33-c1edd6012f04" providerId="ADAL" clId="{5E346C8B-54CD-6E4C-A6CA-C19972C9B6E1}" dt="2021-03-04T00:08:33.678" v="279" actId="478"/>
          <ac:spMkLst>
            <pc:docMk/>
            <pc:sldMk cId="3536121748" sldId="326"/>
            <ac:spMk id="25" creationId="{00000000-0000-0000-0000-000000000000}"/>
          </ac:spMkLst>
        </pc:spChg>
        <pc:spChg chg="del">
          <ac:chgData name="E Sharratt" userId="240a805a-42a6-4db4-8f33-c1edd6012f04" providerId="ADAL" clId="{5E346C8B-54CD-6E4C-A6CA-C19972C9B6E1}" dt="2021-03-04T00:08:33.678" v="279" actId="478"/>
          <ac:spMkLst>
            <pc:docMk/>
            <pc:sldMk cId="3536121748" sldId="326"/>
            <ac:spMk id="29" creationId="{4D9D61AF-5745-8A4A-A985-24A1D2537034}"/>
          </ac:spMkLst>
        </pc:spChg>
        <pc:spChg chg="del">
          <ac:chgData name="E Sharratt" userId="240a805a-42a6-4db4-8f33-c1edd6012f04" providerId="ADAL" clId="{5E346C8B-54CD-6E4C-A6CA-C19972C9B6E1}" dt="2021-03-04T00:08:33.678" v="279" actId="478"/>
          <ac:spMkLst>
            <pc:docMk/>
            <pc:sldMk cId="3536121748" sldId="326"/>
            <ac:spMk id="30" creationId="{7FBE059F-F2E1-8947-9CC9-6086AB8CC26B}"/>
          </ac:spMkLst>
        </pc:spChg>
        <pc:spChg chg="del">
          <ac:chgData name="E Sharratt" userId="240a805a-42a6-4db4-8f33-c1edd6012f04" providerId="ADAL" clId="{5E346C8B-54CD-6E4C-A6CA-C19972C9B6E1}" dt="2021-03-04T00:08:33.678" v="279" actId="478"/>
          <ac:spMkLst>
            <pc:docMk/>
            <pc:sldMk cId="3536121748" sldId="326"/>
            <ac:spMk id="38" creationId="{04A2C7BE-F28C-2D47-B6B1-DB1F7093A5E1}"/>
          </ac:spMkLst>
        </pc:spChg>
        <pc:spChg chg="del">
          <ac:chgData name="E Sharratt" userId="240a805a-42a6-4db4-8f33-c1edd6012f04" providerId="ADAL" clId="{5E346C8B-54CD-6E4C-A6CA-C19972C9B6E1}" dt="2021-03-04T00:08:33.678" v="279" actId="478"/>
          <ac:spMkLst>
            <pc:docMk/>
            <pc:sldMk cId="3536121748" sldId="326"/>
            <ac:spMk id="39" creationId="{D7250790-37AE-5345-B0D5-15FC7694C4DD}"/>
          </ac:spMkLst>
        </pc:spChg>
        <pc:spChg chg="del">
          <ac:chgData name="E Sharratt" userId="240a805a-42a6-4db4-8f33-c1edd6012f04" providerId="ADAL" clId="{5E346C8B-54CD-6E4C-A6CA-C19972C9B6E1}" dt="2021-03-04T00:08:33.678" v="279" actId="478"/>
          <ac:spMkLst>
            <pc:docMk/>
            <pc:sldMk cId="3536121748" sldId="326"/>
            <ac:spMk id="40" creationId="{99FE0B04-3B7C-1F46-805B-7285788B271C}"/>
          </ac:spMkLst>
        </pc:spChg>
        <pc:spChg chg="del">
          <ac:chgData name="E Sharratt" userId="240a805a-42a6-4db4-8f33-c1edd6012f04" providerId="ADAL" clId="{5E346C8B-54CD-6E4C-A6CA-C19972C9B6E1}" dt="2021-03-04T00:08:33.678" v="279" actId="478"/>
          <ac:spMkLst>
            <pc:docMk/>
            <pc:sldMk cId="3536121748" sldId="326"/>
            <ac:spMk id="41" creationId="{43BC3D75-0BAA-3D45-BF95-2837C4FAB03D}"/>
          </ac:spMkLst>
        </pc:spChg>
        <pc:spChg chg="del">
          <ac:chgData name="E Sharratt" userId="240a805a-42a6-4db4-8f33-c1edd6012f04" providerId="ADAL" clId="{5E346C8B-54CD-6E4C-A6CA-C19972C9B6E1}" dt="2021-03-04T00:08:33.678" v="279" actId="478"/>
          <ac:spMkLst>
            <pc:docMk/>
            <pc:sldMk cId="3536121748" sldId="326"/>
            <ac:spMk id="42" creationId="{0DD8E13D-B87B-1743-A0FD-F6B8B092B8E2}"/>
          </ac:spMkLst>
        </pc:spChg>
        <pc:spChg chg="del">
          <ac:chgData name="E Sharratt" userId="240a805a-42a6-4db4-8f33-c1edd6012f04" providerId="ADAL" clId="{5E346C8B-54CD-6E4C-A6CA-C19972C9B6E1}" dt="2021-03-04T00:08:33.678" v="279" actId="478"/>
          <ac:spMkLst>
            <pc:docMk/>
            <pc:sldMk cId="3536121748" sldId="326"/>
            <ac:spMk id="43" creationId="{4F1871BB-B35B-DF42-9F08-DD4E238F57AC}"/>
          </ac:spMkLst>
        </pc:spChg>
        <pc:spChg chg="del">
          <ac:chgData name="E Sharratt" userId="240a805a-42a6-4db4-8f33-c1edd6012f04" providerId="ADAL" clId="{5E346C8B-54CD-6E4C-A6CA-C19972C9B6E1}" dt="2021-03-04T00:08:33.678" v="279" actId="478"/>
          <ac:spMkLst>
            <pc:docMk/>
            <pc:sldMk cId="3536121748" sldId="326"/>
            <ac:spMk id="44" creationId="{E61F1EDE-38C8-134A-90B4-6ED9FB29348B}"/>
          </ac:spMkLst>
        </pc:spChg>
        <pc:spChg chg="del">
          <ac:chgData name="E Sharratt" userId="240a805a-42a6-4db4-8f33-c1edd6012f04" providerId="ADAL" clId="{5E346C8B-54CD-6E4C-A6CA-C19972C9B6E1}" dt="2021-03-04T00:08:33.678" v="279" actId="478"/>
          <ac:spMkLst>
            <pc:docMk/>
            <pc:sldMk cId="3536121748" sldId="326"/>
            <ac:spMk id="45" creationId="{0E03C645-D61B-3C44-90CA-A9F4B0CE851F}"/>
          </ac:spMkLst>
        </pc:spChg>
        <pc:spChg chg="del">
          <ac:chgData name="E Sharratt" userId="240a805a-42a6-4db4-8f33-c1edd6012f04" providerId="ADAL" clId="{5E346C8B-54CD-6E4C-A6CA-C19972C9B6E1}" dt="2021-03-04T00:08:33.678" v="279" actId="478"/>
          <ac:spMkLst>
            <pc:docMk/>
            <pc:sldMk cId="3536121748" sldId="326"/>
            <ac:spMk id="46" creationId="{23F0586C-C73C-7141-8BC5-0385D23F51E0}"/>
          </ac:spMkLst>
        </pc:spChg>
        <pc:spChg chg="del">
          <ac:chgData name="E Sharratt" userId="240a805a-42a6-4db4-8f33-c1edd6012f04" providerId="ADAL" clId="{5E346C8B-54CD-6E4C-A6CA-C19972C9B6E1}" dt="2021-03-04T00:08:33.678" v="279" actId="478"/>
          <ac:spMkLst>
            <pc:docMk/>
            <pc:sldMk cId="3536121748" sldId="326"/>
            <ac:spMk id="47" creationId="{8C7D2602-66FD-D748-A247-238165D6B40C}"/>
          </ac:spMkLst>
        </pc:spChg>
        <pc:spChg chg="del">
          <ac:chgData name="E Sharratt" userId="240a805a-42a6-4db4-8f33-c1edd6012f04" providerId="ADAL" clId="{5E346C8B-54CD-6E4C-A6CA-C19972C9B6E1}" dt="2021-03-04T00:08:33.678" v="279" actId="478"/>
          <ac:spMkLst>
            <pc:docMk/>
            <pc:sldMk cId="3536121748" sldId="326"/>
            <ac:spMk id="48" creationId="{90A0979F-68A4-3741-BE55-5E7AAC9B2EA5}"/>
          </ac:spMkLst>
        </pc:spChg>
        <pc:spChg chg="del">
          <ac:chgData name="E Sharratt" userId="240a805a-42a6-4db4-8f33-c1edd6012f04" providerId="ADAL" clId="{5E346C8B-54CD-6E4C-A6CA-C19972C9B6E1}" dt="2021-03-04T00:08:33.678" v="279" actId="478"/>
          <ac:spMkLst>
            <pc:docMk/>
            <pc:sldMk cId="3536121748" sldId="326"/>
            <ac:spMk id="49" creationId="{6967F6FD-1757-E344-8D4E-518AB3607FFB}"/>
          </ac:spMkLst>
        </pc:spChg>
        <pc:spChg chg="del">
          <ac:chgData name="E Sharratt" userId="240a805a-42a6-4db4-8f33-c1edd6012f04" providerId="ADAL" clId="{5E346C8B-54CD-6E4C-A6CA-C19972C9B6E1}" dt="2021-03-04T00:08:33.678" v="279" actId="478"/>
          <ac:spMkLst>
            <pc:docMk/>
            <pc:sldMk cId="3536121748" sldId="326"/>
            <ac:spMk id="50" creationId="{5A6B175F-1BDD-3141-913E-CB6DE15ED843}"/>
          </ac:spMkLst>
        </pc:spChg>
        <pc:spChg chg="del">
          <ac:chgData name="E Sharratt" userId="240a805a-42a6-4db4-8f33-c1edd6012f04" providerId="ADAL" clId="{5E346C8B-54CD-6E4C-A6CA-C19972C9B6E1}" dt="2021-03-04T00:08:33.678" v="279" actId="478"/>
          <ac:spMkLst>
            <pc:docMk/>
            <pc:sldMk cId="3536121748" sldId="326"/>
            <ac:spMk id="51" creationId="{28B517AB-F3A4-774D-9C0B-DEDF9BF15013}"/>
          </ac:spMkLst>
        </pc:spChg>
        <pc:spChg chg="del">
          <ac:chgData name="E Sharratt" userId="240a805a-42a6-4db4-8f33-c1edd6012f04" providerId="ADAL" clId="{5E346C8B-54CD-6E4C-A6CA-C19972C9B6E1}" dt="2021-03-04T00:08:33.678" v="279" actId="478"/>
          <ac:spMkLst>
            <pc:docMk/>
            <pc:sldMk cId="3536121748" sldId="326"/>
            <ac:spMk id="52" creationId="{69AACA8D-4432-2041-BC7B-DBB28174FCAC}"/>
          </ac:spMkLst>
        </pc:spChg>
        <pc:spChg chg="del">
          <ac:chgData name="E Sharratt" userId="240a805a-42a6-4db4-8f33-c1edd6012f04" providerId="ADAL" clId="{5E346C8B-54CD-6E4C-A6CA-C19972C9B6E1}" dt="2021-03-04T00:08:33.678" v="279" actId="478"/>
          <ac:spMkLst>
            <pc:docMk/>
            <pc:sldMk cId="3536121748" sldId="326"/>
            <ac:spMk id="53" creationId="{A74CC40E-0289-6049-90C2-1576A1DAC0A5}"/>
          </ac:spMkLst>
        </pc:spChg>
        <pc:spChg chg="del">
          <ac:chgData name="E Sharratt" userId="240a805a-42a6-4db4-8f33-c1edd6012f04" providerId="ADAL" clId="{5E346C8B-54CD-6E4C-A6CA-C19972C9B6E1}" dt="2021-03-04T00:08:33.678" v="279" actId="478"/>
          <ac:spMkLst>
            <pc:docMk/>
            <pc:sldMk cId="3536121748" sldId="326"/>
            <ac:spMk id="54" creationId="{E39D8609-6EDA-2C46-B2ED-2A94E521E77C}"/>
          </ac:spMkLst>
        </pc:spChg>
        <pc:spChg chg="del">
          <ac:chgData name="E Sharratt" userId="240a805a-42a6-4db4-8f33-c1edd6012f04" providerId="ADAL" clId="{5E346C8B-54CD-6E4C-A6CA-C19972C9B6E1}" dt="2021-03-04T00:08:33.678" v="279" actId="478"/>
          <ac:spMkLst>
            <pc:docMk/>
            <pc:sldMk cId="3536121748" sldId="326"/>
            <ac:spMk id="55" creationId="{0E2DABDC-3F39-5A41-A7A9-B6CC9AD2C7F1}"/>
          </ac:spMkLst>
        </pc:spChg>
        <pc:spChg chg="del">
          <ac:chgData name="E Sharratt" userId="240a805a-42a6-4db4-8f33-c1edd6012f04" providerId="ADAL" clId="{5E346C8B-54CD-6E4C-A6CA-C19972C9B6E1}" dt="2021-03-04T00:08:33.678" v="279" actId="478"/>
          <ac:spMkLst>
            <pc:docMk/>
            <pc:sldMk cId="3536121748" sldId="326"/>
            <ac:spMk id="56" creationId="{241454AC-5211-FF40-BC45-7F8B786E0194}"/>
          </ac:spMkLst>
        </pc:spChg>
        <pc:spChg chg="del">
          <ac:chgData name="E Sharratt" userId="240a805a-42a6-4db4-8f33-c1edd6012f04" providerId="ADAL" clId="{5E346C8B-54CD-6E4C-A6CA-C19972C9B6E1}" dt="2021-03-04T00:08:33.678" v="279" actId="478"/>
          <ac:spMkLst>
            <pc:docMk/>
            <pc:sldMk cId="3536121748" sldId="326"/>
            <ac:spMk id="57" creationId="{AE15084E-2BA6-704B-A82B-C41C49C234FA}"/>
          </ac:spMkLst>
        </pc:spChg>
        <pc:spChg chg="del">
          <ac:chgData name="E Sharratt" userId="240a805a-42a6-4db4-8f33-c1edd6012f04" providerId="ADAL" clId="{5E346C8B-54CD-6E4C-A6CA-C19972C9B6E1}" dt="2021-03-04T00:08:33.678" v="279" actId="478"/>
          <ac:spMkLst>
            <pc:docMk/>
            <pc:sldMk cId="3536121748" sldId="326"/>
            <ac:spMk id="58" creationId="{B19C2773-73F8-EF4A-A118-649A07CCD96D}"/>
          </ac:spMkLst>
        </pc:spChg>
        <pc:spChg chg="del">
          <ac:chgData name="E Sharratt" userId="240a805a-42a6-4db4-8f33-c1edd6012f04" providerId="ADAL" clId="{5E346C8B-54CD-6E4C-A6CA-C19972C9B6E1}" dt="2021-03-04T00:08:33.678" v="279" actId="478"/>
          <ac:spMkLst>
            <pc:docMk/>
            <pc:sldMk cId="3536121748" sldId="326"/>
            <ac:spMk id="59" creationId="{B64B7500-CD36-164E-A734-FEF0FB0A366A}"/>
          </ac:spMkLst>
        </pc:spChg>
        <pc:spChg chg="del">
          <ac:chgData name="E Sharratt" userId="240a805a-42a6-4db4-8f33-c1edd6012f04" providerId="ADAL" clId="{5E346C8B-54CD-6E4C-A6CA-C19972C9B6E1}" dt="2021-03-04T00:08:33.678" v="279" actId="478"/>
          <ac:spMkLst>
            <pc:docMk/>
            <pc:sldMk cId="3536121748" sldId="326"/>
            <ac:spMk id="60" creationId="{6A7FCA66-F8C1-5B40-9AF8-FE41D17D76A4}"/>
          </ac:spMkLst>
        </pc:spChg>
        <pc:spChg chg="del">
          <ac:chgData name="E Sharratt" userId="240a805a-42a6-4db4-8f33-c1edd6012f04" providerId="ADAL" clId="{5E346C8B-54CD-6E4C-A6CA-C19972C9B6E1}" dt="2021-03-04T00:08:33.678" v="279" actId="478"/>
          <ac:spMkLst>
            <pc:docMk/>
            <pc:sldMk cId="3536121748" sldId="326"/>
            <ac:spMk id="61" creationId="{6514FA0B-6430-F141-B2AF-DC194CB86EC6}"/>
          </ac:spMkLst>
        </pc:spChg>
        <pc:spChg chg="del">
          <ac:chgData name="E Sharratt" userId="240a805a-42a6-4db4-8f33-c1edd6012f04" providerId="ADAL" clId="{5E346C8B-54CD-6E4C-A6CA-C19972C9B6E1}" dt="2021-03-04T00:08:33.678" v="279" actId="478"/>
          <ac:spMkLst>
            <pc:docMk/>
            <pc:sldMk cId="3536121748" sldId="326"/>
            <ac:spMk id="62" creationId="{59191E4C-695D-F448-B3E7-EE978F695575}"/>
          </ac:spMkLst>
        </pc:spChg>
        <pc:spChg chg="del">
          <ac:chgData name="E Sharratt" userId="240a805a-42a6-4db4-8f33-c1edd6012f04" providerId="ADAL" clId="{5E346C8B-54CD-6E4C-A6CA-C19972C9B6E1}" dt="2021-03-04T00:08:33.678" v="279" actId="478"/>
          <ac:spMkLst>
            <pc:docMk/>
            <pc:sldMk cId="3536121748" sldId="326"/>
            <ac:spMk id="63" creationId="{1F4AC3E7-BE40-A344-B9F2-7770344567A0}"/>
          </ac:spMkLst>
        </pc:spChg>
        <pc:spChg chg="del">
          <ac:chgData name="E Sharratt" userId="240a805a-42a6-4db4-8f33-c1edd6012f04" providerId="ADAL" clId="{5E346C8B-54CD-6E4C-A6CA-C19972C9B6E1}" dt="2021-03-04T00:08:33.678" v="279" actId="478"/>
          <ac:spMkLst>
            <pc:docMk/>
            <pc:sldMk cId="3536121748" sldId="326"/>
            <ac:spMk id="64" creationId="{E8FCD186-6263-4F42-8558-6F90BFD84F78}"/>
          </ac:spMkLst>
        </pc:spChg>
        <pc:spChg chg="del">
          <ac:chgData name="E Sharratt" userId="240a805a-42a6-4db4-8f33-c1edd6012f04" providerId="ADAL" clId="{5E346C8B-54CD-6E4C-A6CA-C19972C9B6E1}" dt="2021-03-04T00:08:33.678" v="279" actId="478"/>
          <ac:spMkLst>
            <pc:docMk/>
            <pc:sldMk cId="3536121748" sldId="326"/>
            <ac:spMk id="65" creationId="{9F713D3D-BBC0-CD47-8761-BC7B1301D2F3}"/>
          </ac:spMkLst>
        </pc:spChg>
        <pc:spChg chg="del">
          <ac:chgData name="E Sharratt" userId="240a805a-42a6-4db4-8f33-c1edd6012f04" providerId="ADAL" clId="{5E346C8B-54CD-6E4C-A6CA-C19972C9B6E1}" dt="2021-03-04T00:08:33.678" v="279" actId="478"/>
          <ac:spMkLst>
            <pc:docMk/>
            <pc:sldMk cId="3536121748" sldId="326"/>
            <ac:spMk id="66" creationId="{C0660417-D3CE-9342-AD63-C3CBD1B70372}"/>
          </ac:spMkLst>
        </pc:spChg>
        <pc:spChg chg="del">
          <ac:chgData name="E Sharratt" userId="240a805a-42a6-4db4-8f33-c1edd6012f04" providerId="ADAL" clId="{5E346C8B-54CD-6E4C-A6CA-C19972C9B6E1}" dt="2021-03-04T00:08:33.678" v="279" actId="478"/>
          <ac:spMkLst>
            <pc:docMk/>
            <pc:sldMk cId="3536121748" sldId="326"/>
            <ac:spMk id="67" creationId="{0B2C9CD3-2BE5-834A-A7E1-59DE30C643C3}"/>
          </ac:spMkLst>
        </pc:spChg>
        <pc:spChg chg="del">
          <ac:chgData name="E Sharratt" userId="240a805a-42a6-4db4-8f33-c1edd6012f04" providerId="ADAL" clId="{5E346C8B-54CD-6E4C-A6CA-C19972C9B6E1}" dt="2021-03-04T00:08:33.678" v="279" actId="478"/>
          <ac:spMkLst>
            <pc:docMk/>
            <pc:sldMk cId="3536121748" sldId="326"/>
            <ac:spMk id="68" creationId="{7DEF183E-EDC9-544A-9317-5B3159CDECDE}"/>
          </ac:spMkLst>
        </pc:spChg>
        <pc:spChg chg="del">
          <ac:chgData name="E Sharratt" userId="240a805a-42a6-4db4-8f33-c1edd6012f04" providerId="ADAL" clId="{5E346C8B-54CD-6E4C-A6CA-C19972C9B6E1}" dt="2021-03-04T00:08:33.678" v="279" actId="478"/>
          <ac:spMkLst>
            <pc:docMk/>
            <pc:sldMk cId="3536121748" sldId="326"/>
            <ac:spMk id="69" creationId="{A07125AE-2D9A-434C-BE12-5D8852A997B7}"/>
          </ac:spMkLst>
        </pc:spChg>
        <pc:spChg chg="del">
          <ac:chgData name="E Sharratt" userId="240a805a-42a6-4db4-8f33-c1edd6012f04" providerId="ADAL" clId="{5E346C8B-54CD-6E4C-A6CA-C19972C9B6E1}" dt="2021-03-04T00:08:33.678" v="279" actId="478"/>
          <ac:spMkLst>
            <pc:docMk/>
            <pc:sldMk cId="3536121748" sldId="326"/>
            <ac:spMk id="70" creationId="{9A2BFEA9-A19D-3A45-9430-D05D45881EE4}"/>
          </ac:spMkLst>
        </pc:spChg>
        <pc:spChg chg="del">
          <ac:chgData name="E Sharratt" userId="240a805a-42a6-4db4-8f33-c1edd6012f04" providerId="ADAL" clId="{5E346C8B-54CD-6E4C-A6CA-C19972C9B6E1}" dt="2021-03-04T00:08:33.678" v="279" actId="478"/>
          <ac:spMkLst>
            <pc:docMk/>
            <pc:sldMk cId="3536121748" sldId="326"/>
            <ac:spMk id="71" creationId="{0220EF36-8619-AA43-8965-E751531D7578}"/>
          </ac:spMkLst>
        </pc:spChg>
        <pc:spChg chg="del">
          <ac:chgData name="E Sharratt" userId="240a805a-42a6-4db4-8f33-c1edd6012f04" providerId="ADAL" clId="{5E346C8B-54CD-6E4C-A6CA-C19972C9B6E1}" dt="2021-03-04T00:08:33.678" v="279" actId="478"/>
          <ac:spMkLst>
            <pc:docMk/>
            <pc:sldMk cId="3536121748" sldId="326"/>
            <ac:spMk id="72" creationId="{394B6A9F-43D0-BF4D-B9E8-B56ED89237F4}"/>
          </ac:spMkLst>
        </pc:spChg>
        <pc:spChg chg="del">
          <ac:chgData name="E Sharratt" userId="240a805a-42a6-4db4-8f33-c1edd6012f04" providerId="ADAL" clId="{5E346C8B-54CD-6E4C-A6CA-C19972C9B6E1}" dt="2021-03-04T00:08:33.678" v="279" actId="478"/>
          <ac:spMkLst>
            <pc:docMk/>
            <pc:sldMk cId="3536121748" sldId="326"/>
            <ac:spMk id="73" creationId="{CBE85AE6-9716-F94E-A9E0-5156A8FE3D37}"/>
          </ac:spMkLst>
        </pc:spChg>
        <pc:spChg chg="del">
          <ac:chgData name="E Sharratt" userId="240a805a-42a6-4db4-8f33-c1edd6012f04" providerId="ADAL" clId="{5E346C8B-54CD-6E4C-A6CA-C19972C9B6E1}" dt="2021-03-04T00:08:33.678" v="279" actId="478"/>
          <ac:spMkLst>
            <pc:docMk/>
            <pc:sldMk cId="3536121748" sldId="326"/>
            <ac:spMk id="74" creationId="{A661FAC0-D78B-9C45-A2C6-7E3D3E9A3C26}"/>
          </ac:spMkLst>
        </pc:spChg>
        <pc:spChg chg="del">
          <ac:chgData name="E Sharratt" userId="240a805a-42a6-4db4-8f33-c1edd6012f04" providerId="ADAL" clId="{5E346C8B-54CD-6E4C-A6CA-C19972C9B6E1}" dt="2021-03-04T00:08:33.678" v="279" actId="478"/>
          <ac:spMkLst>
            <pc:docMk/>
            <pc:sldMk cId="3536121748" sldId="326"/>
            <ac:spMk id="75" creationId="{17EF1580-0B71-6F49-B2C5-45C0D5B4EB5D}"/>
          </ac:spMkLst>
        </pc:spChg>
        <pc:spChg chg="del">
          <ac:chgData name="E Sharratt" userId="240a805a-42a6-4db4-8f33-c1edd6012f04" providerId="ADAL" clId="{5E346C8B-54CD-6E4C-A6CA-C19972C9B6E1}" dt="2021-03-04T00:08:33.678" v="279" actId="478"/>
          <ac:spMkLst>
            <pc:docMk/>
            <pc:sldMk cId="3536121748" sldId="326"/>
            <ac:spMk id="76" creationId="{337B900B-6558-0B48-8171-C9EA1D25F8DA}"/>
          </ac:spMkLst>
        </pc:spChg>
        <pc:spChg chg="del">
          <ac:chgData name="E Sharratt" userId="240a805a-42a6-4db4-8f33-c1edd6012f04" providerId="ADAL" clId="{5E346C8B-54CD-6E4C-A6CA-C19972C9B6E1}" dt="2021-03-04T00:08:33.678" v="279" actId="478"/>
          <ac:spMkLst>
            <pc:docMk/>
            <pc:sldMk cId="3536121748" sldId="326"/>
            <ac:spMk id="77" creationId="{12FB641B-ADE3-6B47-9D5E-1CFC86E4C4F8}"/>
          </ac:spMkLst>
        </pc:spChg>
        <pc:spChg chg="del">
          <ac:chgData name="E Sharratt" userId="240a805a-42a6-4db4-8f33-c1edd6012f04" providerId="ADAL" clId="{5E346C8B-54CD-6E4C-A6CA-C19972C9B6E1}" dt="2021-03-04T00:08:33.678" v="279" actId="478"/>
          <ac:spMkLst>
            <pc:docMk/>
            <pc:sldMk cId="3536121748" sldId="326"/>
            <ac:spMk id="78" creationId="{25D61579-06F0-484D-AE29-CD6BC45E6FB7}"/>
          </ac:spMkLst>
        </pc:spChg>
        <pc:spChg chg="del">
          <ac:chgData name="E Sharratt" userId="240a805a-42a6-4db4-8f33-c1edd6012f04" providerId="ADAL" clId="{5E346C8B-54CD-6E4C-A6CA-C19972C9B6E1}" dt="2021-03-04T00:08:33.678" v="279" actId="478"/>
          <ac:spMkLst>
            <pc:docMk/>
            <pc:sldMk cId="3536121748" sldId="326"/>
            <ac:spMk id="79" creationId="{A3714F9D-5535-BE43-B207-B464F57F2616}"/>
          </ac:spMkLst>
        </pc:spChg>
        <pc:spChg chg="del">
          <ac:chgData name="E Sharratt" userId="240a805a-42a6-4db4-8f33-c1edd6012f04" providerId="ADAL" clId="{5E346C8B-54CD-6E4C-A6CA-C19972C9B6E1}" dt="2021-03-04T00:08:33.678" v="279" actId="478"/>
          <ac:spMkLst>
            <pc:docMk/>
            <pc:sldMk cId="3536121748" sldId="326"/>
            <ac:spMk id="80" creationId="{A5530927-6526-B147-B224-6BD70B466947}"/>
          </ac:spMkLst>
        </pc:spChg>
        <pc:spChg chg="del">
          <ac:chgData name="E Sharratt" userId="240a805a-42a6-4db4-8f33-c1edd6012f04" providerId="ADAL" clId="{5E346C8B-54CD-6E4C-A6CA-C19972C9B6E1}" dt="2021-03-04T00:08:33.678" v="279" actId="478"/>
          <ac:spMkLst>
            <pc:docMk/>
            <pc:sldMk cId="3536121748" sldId="326"/>
            <ac:spMk id="81" creationId="{6DB02579-C1A3-7E45-BEE5-0650C300DB41}"/>
          </ac:spMkLst>
        </pc:spChg>
        <pc:spChg chg="del">
          <ac:chgData name="E Sharratt" userId="240a805a-42a6-4db4-8f33-c1edd6012f04" providerId="ADAL" clId="{5E346C8B-54CD-6E4C-A6CA-C19972C9B6E1}" dt="2021-03-04T00:08:33.678" v="279" actId="478"/>
          <ac:spMkLst>
            <pc:docMk/>
            <pc:sldMk cId="3536121748" sldId="326"/>
            <ac:spMk id="82" creationId="{2AF728C3-3778-DC46-A789-36A3187638A5}"/>
          </ac:spMkLst>
        </pc:spChg>
        <pc:spChg chg="del">
          <ac:chgData name="E Sharratt" userId="240a805a-42a6-4db4-8f33-c1edd6012f04" providerId="ADAL" clId="{5E346C8B-54CD-6E4C-A6CA-C19972C9B6E1}" dt="2021-03-04T00:08:33.678" v="279" actId="478"/>
          <ac:spMkLst>
            <pc:docMk/>
            <pc:sldMk cId="3536121748" sldId="326"/>
            <ac:spMk id="83" creationId="{64D57C14-165E-B74D-B447-1AB142D3ADF9}"/>
          </ac:spMkLst>
        </pc:spChg>
        <pc:spChg chg="del">
          <ac:chgData name="E Sharratt" userId="240a805a-42a6-4db4-8f33-c1edd6012f04" providerId="ADAL" clId="{5E346C8B-54CD-6E4C-A6CA-C19972C9B6E1}" dt="2021-03-04T00:08:33.678" v="279" actId="478"/>
          <ac:spMkLst>
            <pc:docMk/>
            <pc:sldMk cId="3536121748" sldId="326"/>
            <ac:spMk id="84" creationId="{8ADA92BB-16C6-6C4F-9A01-7847D8301D19}"/>
          </ac:spMkLst>
        </pc:spChg>
        <pc:spChg chg="del">
          <ac:chgData name="E Sharratt" userId="240a805a-42a6-4db4-8f33-c1edd6012f04" providerId="ADAL" clId="{5E346C8B-54CD-6E4C-A6CA-C19972C9B6E1}" dt="2021-03-04T00:08:33.678" v="279" actId="478"/>
          <ac:spMkLst>
            <pc:docMk/>
            <pc:sldMk cId="3536121748" sldId="326"/>
            <ac:spMk id="85" creationId="{519DE183-4798-F549-9589-CD1228D006A2}"/>
          </ac:spMkLst>
        </pc:spChg>
        <pc:spChg chg="del">
          <ac:chgData name="E Sharratt" userId="240a805a-42a6-4db4-8f33-c1edd6012f04" providerId="ADAL" clId="{5E346C8B-54CD-6E4C-A6CA-C19972C9B6E1}" dt="2021-03-04T00:08:33.678" v="279" actId="478"/>
          <ac:spMkLst>
            <pc:docMk/>
            <pc:sldMk cId="3536121748" sldId="326"/>
            <ac:spMk id="86" creationId="{194B4B34-2893-514F-8CF6-C544D846DB71}"/>
          </ac:spMkLst>
        </pc:spChg>
        <pc:spChg chg="del">
          <ac:chgData name="E Sharratt" userId="240a805a-42a6-4db4-8f33-c1edd6012f04" providerId="ADAL" clId="{5E346C8B-54CD-6E4C-A6CA-C19972C9B6E1}" dt="2021-03-04T00:08:33.678" v="279" actId="478"/>
          <ac:spMkLst>
            <pc:docMk/>
            <pc:sldMk cId="3536121748" sldId="326"/>
            <ac:spMk id="87" creationId="{06517424-F729-134C-9C40-2178F8B95B17}"/>
          </ac:spMkLst>
        </pc:spChg>
        <pc:spChg chg="del">
          <ac:chgData name="E Sharratt" userId="240a805a-42a6-4db4-8f33-c1edd6012f04" providerId="ADAL" clId="{5E346C8B-54CD-6E4C-A6CA-C19972C9B6E1}" dt="2021-03-04T00:08:33.678" v="279" actId="478"/>
          <ac:spMkLst>
            <pc:docMk/>
            <pc:sldMk cId="3536121748" sldId="326"/>
            <ac:spMk id="88" creationId="{BDEA9B87-8852-F540-B320-D903C4C51D91}"/>
          </ac:spMkLst>
        </pc:spChg>
        <pc:spChg chg="del">
          <ac:chgData name="E Sharratt" userId="240a805a-42a6-4db4-8f33-c1edd6012f04" providerId="ADAL" clId="{5E346C8B-54CD-6E4C-A6CA-C19972C9B6E1}" dt="2021-03-04T00:08:33.678" v="279" actId="478"/>
          <ac:spMkLst>
            <pc:docMk/>
            <pc:sldMk cId="3536121748" sldId="326"/>
            <ac:spMk id="89" creationId="{EB7A3B8D-2DBB-0C42-A64A-7D25B24BB06A}"/>
          </ac:spMkLst>
        </pc:spChg>
        <pc:spChg chg="del">
          <ac:chgData name="E Sharratt" userId="240a805a-42a6-4db4-8f33-c1edd6012f04" providerId="ADAL" clId="{5E346C8B-54CD-6E4C-A6CA-C19972C9B6E1}" dt="2021-03-04T00:08:33.678" v="279" actId="478"/>
          <ac:spMkLst>
            <pc:docMk/>
            <pc:sldMk cId="3536121748" sldId="326"/>
            <ac:spMk id="90" creationId="{CFB36CAA-4B6C-8340-A38C-196605A4C00B}"/>
          </ac:spMkLst>
        </pc:spChg>
        <pc:spChg chg="del">
          <ac:chgData name="E Sharratt" userId="240a805a-42a6-4db4-8f33-c1edd6012f04" providerId="ADAL" clId="{5E346C8B-54CD-6E4C-A6CA-C19972C9B6E1}" dt="2021-03-04T00:08:33.678" v="279" actId="478"/>
          <ac:spMkLst>
            <pc:docMk/>
            <pc:sldMk cId="3536121748" sldId="326"/>
            <ac:spMk id="91" creationId="{EF3AB49A-F4C8-D74A-96EE-9821F4689A11}"/>
          </ac:spMkLst>
        </pc:spChg>
        <pc:spChg chg="del">
          <ac:chgData name="E Sharratt" userId="240a805a-42a6-4db4-8f33-c1edd6012f04" providerId="ADAL" clId="{5E346C8B-54CD-6E4C-A6CA-C19972C9B6E1}" dt="2021-03-04T00:08:33.678" v="279" actId="478"/>
          <ac:spMkLst>
            <pc:docMk/>
            <pc:sldMk cId="3536121748" sldId="326"/>
            <ac:spMk id="92" creationId="{111D758C-FF04-A644-85E4-4857C30E95D9}"/>
          </ac:spMkLst>
        </pc:spChg>
        <pc:spChg chg="del">
          <ac:chgData name="E Sharratt" userId="240a805a-42a6-4db4-8f33-c1edd6012f04" providerId="ADAL" clId="{5E346C8B-54CD-6E4C-A6CA-C19972C9B6E1}" dt="2021-03-04T00:08:33.678" v="279" actId="478"/>
          <ac:spMkLst>
            <pc:docMk/>
            <pc:sldMk cId="3536121748" sldId="326"/>
            <ac:spMk id="93" creationId="{131DA250-3CB3-744B-8B66-48D4D42A7A6B}"/>
          </ac:spMkLst>
        </pc:spChg>
        <pc:spChg chg="add del mod">
          <ac:chgData name="E Sharratt" userId="240a805a-42a6-4db4-8f33-c1edd6012f04" providerId="ADAL" clId="{5E346C8B-54CD-6E4C-A6CA-C19972C9B6E1}" dt="2021-03-04T00:11:43.836" v="320" actId="478"/>
          <ac:spMkLst>
            <pc:docMk/>
            <pc:sldMk cId="3536121748" sldId="326"/>
            <ac:spMk id="98" creationId="{54E66F85-6047-A447-A797-5476D071462C}"/>
          </ac:spMkLst>
        </pc:spChg>
        <pc:spChg chg="add mod">
          <ac:chgData name="E Sharratt" userId="240a805a-42a6-4db4-8f33-c1edd6012f04" providerId="ADAL" clId="{5E346C8B-54CD-6E4C-A6CA-C19972C9B6E1}" dt="2021-03-04T00:08:46.851" v="280"/>
          <ac:spMkLst>
            <pc:docMk/>
            <pc:sldMk cId="3536121748" sldId="326"/>
            <ac:spMk id="99" creationId="{A23ADC1B-DCFA-4E48-9E14-50F09E8F871B}"/>
          </ac:spMkLst>
        </pc:spChg>
        <pc:spChg chg="add mod">
          <ac:chgData name="E Sharratt" userId="240a805a-42a6-4db4-8f33-c1edd6012f04" providerId="ADAL" clId="{5E346C8B-54CD-6E4C-A6CA-C19972C9B6E1}" dt="2021-03-04T00:08:46.851" v="280"/>
          <ac:spMkLst>
            <pc:docMk/>
            <pc:sldMk cId="3536121748" sldId="326"/>
            <ac:spMk id="100" creationId="{687BE212-6B3C-3846-93A8-0C8AA9C49A48}"/>
          </ac:spMkLst>
        </pc:spChg>
        <pc:spChg chg="add mod">
          <ac:chgData name="E Sharratt" userId="240a805a-42a6-4db4-8f33-c1edd6012f04" providerId="ADAL" clId="{5E346C8B-54CD-6E4C-A6CA-C19972C9B6E1}" dt="2021-03-04T00:08:46.851" v="280"/>
          <ac:spMkLst>
            <pc:docMk/>
            <pc:sldMk cId="3536121748" sldId="326"/>
            <ac:spMk id="101" creationId="{0E213369-CC88-764A-9DD5-393051B33DAB}"/>
          </ac:spMkLst>
        </pc:spChg>
        <pc:spChg chg="add mod">
          <ac:chgData name="E Sharratt" userId="240a805a-42a6-4db4-8f33-c1edd6012f04" providerId="ADAL" clId="{5E346C8B-54CD-6E4C-A6CA-C19972C9B6E1}" dt="2021-03-04T00:08:46.851" v="280"/>
          <ac:spMkLst>
            <pc:docMk/>
            <pc:sldMk cId="3536121748" sldId="326"/>
            <ac:spMk id="102" creationId="{B18F0975-1FC3-FE4F-A3A1-0FB8E85046EB}"/>
          </ac:spMkLst>
        </pc:spChg>
        <pc:spChg chg="add mod">
          <ac:chgData name="E Sharratt" userId="240a805a-42a6-4db4-8f33-c1edd6012f04" providerId="ADAL" clId="{5E346C8B-54CD-6E4C-A6CA-C19972C9B6E1}" dt="2021-03-04T00:08:46.851" v="280"/>
          <ac:spMkLst>
            <pc:docMk/>
            <pc:sldMk cId="3536121748" sldId="326"/>
            <ac:spMk id="103" creationId="{F35176CB-761C-D042-9C66-B90007C9C273}"/>
          </ac:spMkLst>
        </pc:spChg>
        <pc:spChg chg="add mod">
          <ac:chgData name="E Sharratt" userId="240a805a-42a6-4db4-8f33-c1edd6012f04" providerId="ADAL" clId="{5E346C8B-54CD-6E4C-A6CA-C19972C9B6E1}" dt="2021-03-04T00:08:46.851" v="280"/>
          <ac:spMkLst>
            <pc:docMk/>
            <pc:sldMk cId="3536121748" sldId="326"/>
            <ac:spMk id="104" creationId="{73A3C29C-FC0A-AF4F-A82B-E4F9F801C322}"/>
          </ac:spMkLst>
        </pc:spChg>
        <pc:spChg chg="add mod">
          <ac:chgData name="E Sharratt" userId="240a805a-42a6-4db4-8f33-c1edd6012f04" providerId="ADAL" clId="{5E346C8B-54CD-6E4C-A6CA-C19972C9B6E1}" dt="2021-03-04T00:08:46.851" v="280"/>
          <ac:spMkLst>
            <pc:docMk/>
            <pc:sldMk cId="3536121748" sldId="326"/>
            <ac:spMk id="105" creationId="{D6900DD7-1208-164E-AFCD-7D5785F2C2F1}"/>
          </ac:spMkLst>
        </pc:spChg>
        <pc:grpChg chg="mod">
          <ac:chgData name="E Sharratt" userId="240a805a-42a6-4db4-8f33-c1edd6012f04" providerId="ADAL" clId="{5E346C8B-54CD-6E4C-A6CA-C19972C9B6E1}" dt="2021-03-04T00:09:05.239" v="284" actId="1076"/>
          <ac:grpSpMkLst>
            <pc:docMk/>
            <pc:sldMk cId="3536121748" sldId="326"/>
            <ac:grpSpMk id="16" creationId="{00000000-0000-0000-0000-000000000000}"/>
          </ac:grpSpMkLst>
        </pc:grpChg>
        <pc:grpChg chg="del">
          <ac:chgData name="E Sharratt" userId="240a805a-42a6-4db4-8f33-c1edd6012f04" providerId="ADAL" clId="{5E346C8B-54CD-6E4C-A6CA-C19972C9B6E1}" dt="2021-03-04T00:08:33.678" v="279" actId="478"/>
          <ac:grpSpMkLst>
            <pc:docMk/>
            <pc:sldMk cId="3536121748" sldId="326"/>
            <ac:grpSpMk id="94" creationId="{210DBFDB-4C45-EB4D-92F0-D80CE68987B1}"/>
          </ac:grpSpMkLst>
        </pc:grpChg>
        <pc:picChg chg="add mod">
          <ac:chgData name="E Sharratt" userId="240a805a-42a6-4db4-8f33-c1edd6012f04" providerId="ADAL" clId="{5E346C8B-54CD-6E4C-A6CA-C19972C9B6E1}" dt="2021-03-07T14:58:02.231" v="921"/>
          <ac:picMkLst>
            <pc:docMk/>
            <pc:sldMk cId="3536121748" sldId="326"/>
            <ac:picMk id="3" creationId="{23145977-545A-6642-94F0-286D2E4ED78E}"/>
          </ac:picMkLst>
        </pc:picChg>
        <pc:picChg chg="add del mod">
          <ac:chgData name="E Sharratt" userId="240a805a-42a6-4db4-8f33-c1edd6012f04" providerId="ADAL" clId="{5E346C8B-54CD-6E4C-A6CA-C19972C9B6E1}" dt="2021-03-04T23:57:31.571" v="779"/>
          <ac:picMkLst>
            <pc:docMk/>
            <pc:sldMk cId="3536121748" sldId="326"/>
            <ac:picMk id="3" creationId="{E7D68DDE-3C05-0B43-9649-8654B32CB772}"/>
          </ac:picMkLst>
        </pc:picChg>
        <pc:picChg chg="add del mod">
          <ac:chgData name="E Sharratt" userId="240a805a-42a6-4db4-8f33-c1edd6012f04" providerId="ADAL" clId="{5E346C8B-54CD-6E4C-A6CA-C19972C9B6E1}" dt="2021-03-07T14:57:37.127" v="920"/>
          <ac:picMkLst>
            <pc:docMk/>
            <pc:sldMk cId="3536121748" sldId="326"/>
            <ac:picMk id="4" creationId="{5E37427D-F7AF-C144-966A-7A476D3E2F4E}"/>
          </ac:picMkLst>
        </pc:picChg>
      </pc:sldChg>
      <pc:sldChg chg="addSp delSp modSp add mod modTransition addAnim delAnim modAnim">
        <pc:chgData name="E Sharratt" userId="240a805a-42a6-4db4-8f33-c1edd6012f04" providerId="ADAL" clId="{5E346C8B-54CD-6E4C-A6CA-C19972C9B6E1}" dt="2021-03-04T23:56:09.913" v="777"/>
        <pc:sldMkLst>
          <pc:docMk/>
          <pc:sldMk cId="1297683222" sldId="327"/>
        </pc:sldMkLst>
        <pc:spChg chg="add del">
          <ac:chgData name="E Sharratt" userId="240a805a-42a6-4db4-8f33-c1edd6012f04" providerId="ADAL" clId="{5E346C8B-54CD-6E4C-A6CA-C19972C9B6E1}" dt="2021-03-04T00:09:51.809" v="288" actId="478"/>
          <ac:spMkLst>
            <pc:docMk/>
            <pc:sldMk cId="1297683222" sldId="327"/>
            <ac:spMk id="9" creationId="{00000000-0000-0000-0000-000000000000}"/>
          </ac:spMkLst>
        </pc:spChg>
        <pc:spChg chg="add mod">
          <ac:chgData name="E Sharratt" userId="240a805a-42a6-4db4-8f33-c1edd6012f04" providerId="ADAL" clId="{5E346C8B-54CD-6E4C-A6CA-C19972C9B6E1}" dt="2021-03-04T00:11:40.314" v="319" actId="1076"/>
          <ac:spMkLst>
            <pc:docMk/>
            <pc:sldMk cId="1297683222" sldId="327"/>
            <ac:spMk id="26" creationId="{75F5FA40-2A6B-E840-9BE2-7B8E4005E6F2}"/>
          </ac:spMkLst>
        </pc:spChg>
        <pc:spChg chg="add mod">
          <ac:chgData name="E Sharratt" userId="240a805a-42a6-4db4-8f33-c1edd6012f04" providerId="ADAL" clId="{5E346C8B-54CD-6E4C-A6CA-C19972C9B6E1}" dt="2021-03-04T00:11:30.008" v="316" actId="1076"/>
          <ac:spMkLst>
            <pc:docMk/>
            <pc:sldMk cId="1297683222" sldId="327"/>
            <ac:spMk id="27" creationId="{9D821BE9-EE1E-FF4B-A379-1E08D213D88A}"/>
          </ac:spMkLst>
        </pc:spChg>
        <pc:spChg chg="add mod">
          <ac:chgData name="E Sharratt" userId="240a805a-42a6-4db4-8f33-c1edd6012f04" providerId="ADAL" clId="{5E346C8B-54CD-6E4C-A6CA-C19972C9B6E1}" dt="2021-03-04T00:11:09.057" v="299" actId="1076"/>
          <ac:spMkLst>
            <pc:docMk/>
            <pc:sldMk cId="1297683222" sldId="327"/>
            <ac:spMk id="28" creationId="{FC986999-E45A-104B-86CD-BD39A842934C}"/>
          </ac:spMkLst>
        </pc:spChg>
        <pc:spChg chg="add mod">
          <ac:chgData name="E Sharratt" userId="240a805a-42a6-4db4-8f33-c1edd6012f04" providerId="ADAL" clId="{5E346C8B-54CD-6E4C-A6CA-C19972C9B6E1}" dt="2021-03-04T00:11:12.512" v="301" actId="1076"/>
          <ac:spMkLst>
            <pc:docMk/>
            <pc:sldMk cId="1297683222" sldId="327"/>
            <ac:spMk id="29" creationId="{BFAC49C2-F854-F44B-A370-288BE47DA601}"/>
          </ac:spMkLst>
        </pc:spChg>
        <pc:spChg chg="add mod">
          <ac:chgData name="E Sharratt" userId="240a805a-42a6-4db4-8f33-c1edd6012f04" providerId="ADAL" clId="{5E346C8B-54CD-6E4C-A6CA-C19972C9B6E1}" dt="2021-03-04T00:11:11.320" v="300" actId="1076"/>
          <ac:spMkLst>
            <pc:docMk/>
            <pc:sldMk cId="1297683222" sldId="327"/>
            <ac:spMk id="30" creationId="{5CA45807-554B-3148-96CE-240810021CA7}"/>
          </ac:spMkLst>
        </pc:spChg>
        <pc:spChg chg="add mod">
          <ac:chgData name="E Sharratt" userId="240a805a-42a6-4db4-8f33-c1edd6012f04" providerId="ADAL" clId="{5E346C8B-54CD-6E4C-A6CA-C19972C9B6E1}" dt="2021-03-04T00:11:15.443" v="302" actId="1076"/>
          <ac:spMkLst>
            <pc:docMk/>
            <pc:sldMk cId="1297683222" sldId="327"/>
            <ac:spMk id="38" creationId="{5BB7A161-FA0F-8F4F-890C-958BFE262FC6}"/>
          </ac:spMkLst>
        </pc:spChg>
        <pc:spChg chg="add mod">
          <ac:chgData name="E Sharratt" userId="240a805a-42a6-4db4-8f33-c1edd6012f04" providerId="ADAL" clId="{5E346C8B-54CD-6E4C-A6CA-C19972C9B6E1}" dt="2021-03-04T00:11:27.214" v="315" actId="20577"/>
          <ac:spMkLst>
            <pc:docMk/>
            <pc:sldMk cId="1297683222" sldId="327"/>
            <ac:spMk id="39" creationId="{AF195B35-8F20-6A4E-B1A5-07BE56EE1FD3}"/>
          </ac:spMkLst>
        </pc:spChg>
        <pc:spChg chg="add del">
          <ac:chgData name="E Sharratt" userId="240a805a-42a6-4db4-8f33-c1edd6012f04" providerId="ADAL" clId="{5E346C8B-54CD-6E4C-A6CA-C19972C9B6E1}" dt="2021-03-04T00:09:54.649" v="289" actId="478"/>
          <ac:spMkLst>
            <pc:docMk/>
            <pc:sldMk cId="1297683222" sldId="327"/>
            <ac:spMk id="98" creationId="{54E66F85-6047-A447-A797-5476D071462C}"/>
          </ac:spMkLst>
        </pc:spChg>
        <pc:spChg chg="add del">
          <ac:chgData name="E Sharratt" userId="240a805a-42a6-4db4-8f33-c1edd6012f04" providerId="ADAL" clId="{5E346C8B-54CD-6E4C-A6CA-C19972C9B6E1}" dt="2021-03-04T00:09:54.649" v="289" actId="478"/>
          <ac:spMkLst>
            <pc:docMk/>
            <pc:sldMk cId="1297683222" sldId="327"/>
            <ac:spMk id="99" creationId="{A23ADC1B-DCFA-4E48-9E14-50F09E8F871B}"/>
          </ac:spMkLst>
        </pc:spChg>
        <pc:spChg chg="add del">
          <ac:chgData name="E Sharratt" userId="240a805a-42a6-4db4-8f33-c1edd6012f04" providerId="ADAL" clId="{5E346C8B-54CD-6E4C-A6CA-C19972C9B6E1}" dt="2021-03-04T00:09:54.649" v="289" actId="478"/>
          <ac:spMkLst>
            <pc:docMk/>
            <pc:sldMk cId="1297683222" sldId="327"/>
            <ac:spMk id="100" creationId="{687BE212-6B3C-3846-93A8-0C8AA9C49A48}"/>
          </ac:spMkLst>
        </pc:spChg>
        <pc:spChg chg="add del">
          <ac:chgData name="E Sharratt" userId="240a805a-42a6-4db4-8f33-c1edd6012f04" providerId="ADAL" clId="{5E346C8B-54CD-6E4C-A6CA-C19972C9B6E1}" dt="2021-03-04T00:09:54.649" v="289" actId="478"/>
          <ac:spMkLst>
            <pc:docMk/>
            <pc:sldMk cId="1297683222" sldId="327"/>
            <ac:spMk id="101" creationId="{0E213369-CC88-764A-9DD5-393051B33DAB}"/>
          </ac:spMkLst>
        </pc:spChg>
        <pc:spChg chg="add del">
          <ac:chgData name="E Sharratt" userId="240a805a-42a6-4db4-8f33-c1edd6012f04" providerId="ADAL" clId="{5E346C8B-54CD-6E4C-A6CA-C19972C9B6E1}" dt="2021-03-04T00:09:54.649" v="289" actId="478"/>
          <ac:spMkLst>
            <pc:docMk/>
            <pc:sldMk cId="1297683222" sldId="327"/>
            <ac:spMk id="102" creationId="{B18F0975-1FC3-FE4F-A3A1-0FB8E85046EB}"/>
          </ac:spMkLst>
        </pc:spChg>
        <pc:spChg chg="add del">
          <ac:chgData name="E Sharratt" userId="240a805a-42a6-4db4-8f33-c1edd6012f04" providerId="ADAL" clId="{5E346C8B-54CD-6E4C-A6CA-C19972C9B6E1}" dt="2021-03-04T00:09:54.649" v="289" actId="478"/>
          <ac:spMkLst>
            <pc:docMk/>
            <pc:sldMk cId="1297683222" sldId="327"/>
            <ac:spMk id="103" creationId="{F35176CB-761C-D042-9C66-B90007C9C273}"/>
          </ac:spMkLst>
        </pc:spChg>
        <pc:spChg chg="add del">
          <ac:chgData name="E Sharratt" userId="240a805a-42a6-4db4-8f33-c1edd6012f04" providerId="ADAL" clId="{5E346C8B-54CD-6E4C-A6CA-C19972C9B6E1}" dt="2021-03-04T00:09:54.649" v="289" actId="478"/>
          <ac:spMkLst>
            <pc:docMk/>
            <pc:sldMk cId="1297683222" sldId="327"/>
            <ac:spMk id="104" creationId="{73A3C29C-FC0A-AF4F-A82B-E4F9F801C322}"/>
          </ac:spMkLst>
        </pc:spChg>
        <pc:spChg chg="add del">
          <ac:chgData name="E Sharratt" userId="240a805a-42a6-4db4-8f33-c1edd6012f04" providerId="ADAL" clId="{5E346C8B-54CD-6E4C-A6CA-C19972C9B6E1}" dt="2021-03-04T00:09:54.649" v="289" actId="478"/>
          <ac:spMkLst>
            <pc:docMk/>
            <pc:sldMk cId="1297683222" sldId="327"/>
            <ac:spMk id="105" creationId="{D6900DD7-1208-164E-AFCD-7D5785F2C2F1}"/>
          </ac:spMkLst>
        </pc:spChg>
        <pc:picChg chg="add del mod">
          <ac:chgData name="E Sharratt" userId="240a805a-42a6-4db4-8f33-c1edd6012f04" providerId="ADAL" clId="{5E346C8B-54CD-6E4C-A6CA-C19972C9B6E1}" dt="2021-03-04T23:55:34.853" v="775"/>
          <ac:picMkLst>
            <pc:docMk/>
            <pc:sldMk cId="1297683222" sldId="327"/>
            <ac:picMk id="2" creationId="{A7B79EA0-3A09-3047-B245-FCAEA31EFD8C}"/>
          </ac:picMkLst>
        </pc:picChg>
        <pc:picChg chg="add mod">
          <ac:chgData name="E Sharratt" userId="240a805a-42a6-4db4-8f33-c1edd6012f04" providerId="ADAL" clId="{5E346C8B-54CD-6E4C-A6CA-C19972C9B6E1}" dt="2021-03-04T23:56:09.913" v="777"/>
          <ac:picMkLst>
            <pc:docMk/>
            <pc:sldMk cId="1297683222" sldId="327"/>
            <ac:picMk id="3" creationId="{9C2E6C83-45AB-154D-906E-A033ECE7FDA4}"/>
          </ac:picMkLst>
        </pc:picChg>
      </pc:sldChg>
      <pc:sldChg chg="add del">
        <pc:chgData name="E Sharratt" userId="240a805a-42a6-4db4-8f33-c1edd6012f04" providerId="ADAL" clId="{5E346C8B-54CD-6E4C-A6CA-C19972C9B6E1}" dt="2021-03-03T22:44:46.542" v="234" actId="2696"/>
        <pc:sldMkLst>
          <pc:docMk/>
          <pc:sldMk cId="1745032504" sldId="327"/>
        </pc:sldMkLst>
      </pc:sldChg>
      <pc:sldChg chg="addSp delSp modSp add mod modTransition delAnim modAnim">
        <pc:chgData name="E Sharratt" userId="240a805a-42a6-4db4-8f33-c1edd6012f04" providerId="ADAL" clId="{5E346C8B-54CD-6E4C-A6CA-C19972C9B6E1}" dt="2021-03-05T00:03:34.164" v="820"/>
        <pc:sldMkLst>
          <pc:docMk/>
          <pc:sldMk cId="2905678100" sldId="328"/>
        </pc:sldMkLst>
        <pc:spChg chg="del">
          <ac:chgData name="E Sharratt" userId="240a805a-42a6-4db4-8f33-c1edd6012f04" providerId="ADAL" clId="{5E346C8B-54CD-6E4C-A6CA-C19972C9B6E1}" dt="2021-03-04T00:12:28.933" v="328" actId="478"/>
          <ac:spMkLst>
            <pc:docMk/>
            <pc:sldMk cId="2905678100" sldId="328"/>
            <ac:spMk id="2" creationId="{31A1FE9B-C88C-CE48-B487-D1F53D636395}"/>
          </ac:spMkLst>
        </pc:spChg>
        <pc:spChg chg="mod">
          <ac:chgData name="E Sharratt" userId="240a805a-42a6-4db4-8f33-c1edd6012f04" providerId="ADAL" clId="{5E346C8B-54CD-6E4C-A6CA-C19972C9B6E1}" dt="2021-03-04T00:13:05.434" v="334" actId="1076"/>
          <ac:spMkLst>
            <pc:docMk/>
            <pc:sldMk cId="2905678100" sldId="328"/>
            <ac:spMk id="9" creationId="{00000000-0000-0000-0000-000000000000}"/>
          </ac:spMkLst>
        </pc:spChg>
        <pc:spChg chg="add mod">
          <ac:chgData name="E Sharratt" userId="240a805a-42a6-4db4-8f33-c1edd6012f04" providerId="ADAL" clId="{5E346C8B-54CD-6E4C-A6CA-C19972C9B6E1}" dt="2021-03-05T00:02:36.226" v="818" actId="20577"/>
          <ac:spMkLst>
            <pc:docMk/>
            <pc:sldMk cId="2905678100" sldId="328"/>
            <ac:spMk id="26" creationId="{1C3BDACD-F61B-5141-AB3C-4432233464B4}"/>
          </ac:spMkLst>
        </pc:spChg>
        <pc:spChg chg="mod">
          <ac:chgData name="E Sharratt" userId="240a805a-42a6-4db4-8f33-c1edd6012f04" providerId="ADAL" clId="{5E346C8B-54CD-6E4C-A6CA-C19972C9B6E1}" dt="2021-03-04T00:13:10.711" v="335" actId="1076"/>
          <ac:spMkLst>
            <pc:docMk/>
            <pc:sldMk cId="2905678100" sldId="328"/>
            <ac:spMk id="28" creationId="{351BDD89-B2FF-F74A-B62E-29AE8B8D83F6}"/>
          </ac:spMkLst>
        </pc:spChg>
        <pc:spChg chg="mod">
          <ac:chgData name="E Sharratt" userId="240a805a-42a6-4db4-8f33-c1edd6012f04" providerId="ADAL" clId="{5E346C8B-54CD-6E4C-A6CA-C19972C9B6E1}" dt="2021-03-04T00:13:10.711" v="335" actId="1076"/>
          <ac:spMkLst>
            <pc:docMk/>
            <pc:sldMk cId="2905678100" sldId="328"/>
            <ac:spMk id="29" creationId="{1F07FAB6-2FA9-8944-A45D-5B841F0C39CC}"/>
          </ac:spMkLst>
        </pc:spChg>
        <pc:spChg chg="mod">
          <ac:chgData name="E Sharratt" userId="240a805a-42a6-4db4-8f33-c1edd6012f04" providerId="ADAL" clId="{5E346C8B-54CD-6E4C-A6CA-C19972C9B6E1}" dt="2021-03-04T00:13:10.711" v="335" actId="1076"/>
          <ac:spMkLst>
            <pc:docMk/>
            <pc:sldMk cId="2905678100" sldId="328"/>
            <ac:spMk id="30" creationId="{D0D0819A-18CD-E948-9A2B-38429BF3B9C9}"/>
          </ac:spMkLst>
        </pc:spChg>
        <pc:spChg chg="add mod">
          <ac:chgData name="E Sharratt" userId="240a805a-42a6-4db4-8f33-c1edd6012f04" providerId="ADAL" clId="{5E346C8B-54CD-6E4C-A6CA-C19972C9B6E1}" dt="2021-03-04T00:13:10.711" v="335" actId="1076"/>
          <ac:spMkLst>
            <pc:docMk/>
            <pc:sldMk cId="2905678100" sldId="328"/>
            <ac:spMk id="38" creationId="{18C5D7D0-E1B4-1D4E-A2BE-B40A189A38C1}"/>
          </ac:spMkLst>
        </pc:spChg>
        <pc:spChg chg="mod">
          <ac:chgData name="E Sharratt" userId="240a805a-42a6-4db4-8f33-c1edd6012f04" providerId="ADAL" clId="{5E346C8B-54CD-6E4C-A6CA-C19972C9B6E1}" dt="2021-03-04T00:12:52.072" v="332" actId="1076"/>
          <ac:spMkLst>
            <pc:docMk/>
            <pc:sldMk cId="2905678100" sldId="328"/>
            <ac:spMk id="40" creationId="{5D0DE319-7D71-954D-82F1-85E5A7CDA009}"/>
          </ac:spMkLst>
        </pc:spChg>
        <pc:spChg chg="mod">
          <ac:chgData name="E Sharratt" userId="240a805a-42a6-4db4-8f33-c1edd6012f04" providerId="ADAL" clId="{5E346C8B-54CD-6E4C-A6CA-C19972C9B6E1}" dt="2021-03-04T00:12:52.072" v="332" actId="1076"/>
          <ac:spMkLst>
            <pc:docMk/>
            <pc:sldMk cId="2905678100" sldId="328"/>
            <ac:spMk id="41" creationId="{1FE30E8E-0B2A-4B44-935E-A3805BC633EF}"/>
          </ac:spMkLst>
        </pc:spChg>
        <pc:spChg chg="mod">
          <ac:chgData name="E Sharratt" userId="240a805a-42a6-4db4-8f33-c1edd6012f04" providerId="ADAL" clId="{5E346C8B-54CD-6E4C-A6CA-C19972C9B6E1}" dt="2021-03-04T00:12:52.072" v="332" actId="1076"/>
          <ac:spMkLst>
            <pc:docMk/>
            <pc:sldMk cId="2905678100" sldId="328"/>
            <ac:spMk id="42" creationId="{BD7C6BF8-69D9-CA4C-A5A0-DBB357B6E963}"/>
          </ac:spMkLst>
        </pc:spChg>
        <pc:spChg chg="add mod">
          <ac:chgData name="E Sharratt" userId="240a805a-42a6-4db4-8f33-c1edd6012f04" providerId="ADAL" clId="{5E346C8B-54CD-6E4C-A6CA-C19972C9B6E1}" dt="2021-03-04T00:12:52.072" v="332" actId="1076"/>
          <ac:spMkLst>
            <pc:docMk/>
            <pc:sldMk cId="2905678100" sldId="328"/>
            <ac:spMk id="43" creationId="{EC06203E-8CBD-124E-B37D-3B345B68ADBC}"/>
          </ac:spMkLst>
        </pc:spChg>
        <pc:spChg chg="mod">
          <ac:chgData name="E Sharratt" userId="240a805a-42a6-4db4-8f33-c1edd6012f04" providerId="ADAL" clId="{5E346C8B-54CD-6E4C-A6CA-C19972C9B6E1}" dt="2021-03-04T00:13:23.320" v="338" actId="1076"/>
          <ac:spMkLst>
            <pc:docMk/>
            <pc:sldMk cId="2905678100" sldId="328"/>
            <ac:spMk id="45" creationId="{9F6E1D95-E6A6-9D49-93D1-49C958E2AD11}"/>
          </ac:spMkLst>
        </pc:spChg>
        <pc:spChg chg="mod">
          <ac:chgData name="E Sharratt" userId="240a805a-42a6-4db4-8f33-c1edd6012f04" providerId="ADAL" clId="{5E346C8B-54CD-6E4C-A6CA-C19972C9B6E1}" dt="2021-03-04T00:13:23.320" v="338" actId="1076"/>
          <ac:spMkLst>
            <pc:docMk/>
            <pc:sldMk cId="2905678100" sldId="328"/>
            <ac:spMk id="46" creationId="{365FEEE0-E207-C545-868E-92E40D64BA1A}"/>
          </ac:spMkLst>
        </pc:spChg>
        <pc:spChg chg="mod">
          <ac:chgData name="E Sharratt" userId="240a805a-42a6-4db4-8f33-c1edd6012f04" providerId="ADAL" clId="{5E346C8B-54CD-6E4C-A6CA-C19972C9B6E1}" dt="2021-03-04T00:13:23.320" v="338" actId="1076"/>
          <ac:spMkLst>
            <pc:docMk/>
            <pc:sldMk cId="2905678100" sldId="328"/>
            <ac:spMk id="47" creationId="{ED266DDA-05EE-5541-BF63-0CF9012C8F69}"/>
          </ac:spMkLst>
        </pc:spChg>
        <pc:spChg chg="add mod">
          <ac:chgData name="E Sharratt" userId="240a805a-42a6-4db4-8f33-c1edd6012f04" providerId="ADAL" clId="{5E346C8B-54CD-6E4C-A6CA-C19972C9B6E1}" dt="2021-03-04T00:13:29.560" v="339" actId="1076"/>
          <ac:spMkLst>
            <pc:docMk/>
            <pc:sldMk cId="2905678100" sldId="328"/>
            <ac:spMk id="48" creationId="{4495370E-43E1-C44C-8D23-A971BCE8BF5A}"/>
          </ac:spMkLst>
        </pc:spChg>
        <pc:spChg chg="del">
          <ac:chgData name="E Sharratt" userId="240a805a-42a6-4db4-8f33-c1edd6012f04" providerId="ADAL" clId="{5E346C8B-54CD-6E4C-A6CA-C19972C9B6E1}" dt="2021-03-04T00:12:28.933" v="328" actId="478"/>
          <ac:spMkLst>
            <pc:docMk/>
            <pc:sldMk cId="2905678100" sldId="328"/>
            <ac:spMk id="99" creationId="{A23ADC1B-DCFA-4E48-9E14-50F09E8F871B}"/>
          </ac:spMkLst>
        </pc:spChg>
        <pc:spChg chg="del">
          <ac:chgData name="E Sharratt" userId="240a805a-42a6-4db4-8f33-c1edd6012f04" providerId="ADAL" clId="{5E346C8B-54CD-6E4C-A6CA-C19972C9B6E1}" dt="2021-03-04T00:12:28.933" v="328" actId="478"/>
          <ac:spMkLst>
            <pc:docMk/>
            <pc:sldMk cId="2905678100" sldId="328"/>
            <ac:spMk id="100" creationId="{687BE212-6B3C-3846-93A8-0C8AA9C49A48}"/>
          </ac:spMkLst>
        </pc:spChg>
        <pc:spChg chg="del">
          <ac:chgData name="E Sharratt" userId="240a805a-42a6-4db4-8f33-c1edd6012f04" providerId="ADAL" clId="{5E346C8B-54CD-6E4C-A6CA-C19972C9B6E1}" dt="2021-03-04T00:12:28.933" v="328" actId="478"/>
          <ac:spMkLst>
            <pc:docMk/>
            <pc:sldMk cId="2905678100" sldId="328"/>
            <ac:spMk id="101" creationId="{0E213369-CC88-764A-9DD5-393051B33DAB}"/>
          </ac:spMkLst>
        </pc:spChg>
        <pc:spChg chg="del">
          <ac:chgData name="E Sharratt" userId="240a805a-42a6-4db4-8f33-c1edd6012f04" providerId="ADAL" clId="{5E346C8B-54CD-6E4C-A6CA-C19972C9B6E1}" dt="2021-03-04T00:12:28.933" v="328" actId="478"/>
          <ac:spMkLst>
            <pc:docMk/>
            <pc:sldMk cId="2905678100" sldId="328"/>
            <ac:spMk id="102" creationId="{B18F0975-1FC3-FE4F-A3A1-0FB8E85046EB}"/>
          </ac:spMkLst>
        </pc:spChg>
        <pc:spChg chg="del">
          <ac:chgData name="E Sharratt" userId="240a805a-42a6-4db4-8f33-c1edd6012f04" providerId="ADAL" clId="{5E346C8B-54CD-6E4C-A6CA-C19972C9B6E1}" dt="2021-03-04T00:12:28.933" v="328" actId="478"/>
          <ac:spMkLst>
            <pc:docMk/>
            <pc:sldMk cId="2905678100" sldId="328"/>
            <ac:spMk id="103" creationId="{F35176CB-761C-D042-9C66-B90007C9C273}"/>
          </ac:spMkLst>
        </pc:spChg>
        <pc:spChg chg="del">
          <ac:chgData name="E Sharratt" userId="240a805a-42a6-4db4-8f33-c1edd6012f04" providerId="ADAL" clId="{5E346C8B-54CD-6E4C-A6CA-C19972C9B6E1}" dt="2021-03-04T00:12:37.398" v="330" actId="478"/>
          <ac:spMkLst>
            <pc:docMk/>
            <pc:sldMk cId="2905678100" sldId="328"/>
            <ac:spMk id="104" creationId="{73A3C29C-FC0A-AF4F-A82B-E4F9F801C322}"/>
          </ac:spMkLst>
        </pc:spChg>
        <pc:spChg chg="del">
          <ac:chgData name="E Sharratt" userId="240a805a-42a6-4db4-8f33-c1edd6012f04" providerId="ADAL" clId="{5E346C8B-54CD-6E4C-A6CA-C19972C9B6E1}" dt="2021-03-04T00:12:33.010" v="329" actId="478"/>
          <ac:spMkLst>
            <pc:docMk/>
            <pc:sldMk cId="2905678100" sldId="328"/>
            <ac:spMk id="105" creationId="{D6900DD7-1208-164E-AFCD-7D5785F2C2F1}"/>
          </ac:spMkLst>
        </pc:spChg>
        <pc:grpChg chg="add mod">
          <ac:chgData name="E Sharratt" userId="240a805a-42a6-4db4-8f33-c1edd6012f04" providerId="ADAL" clId="{5E346C8B-54CD-6E4C-A6CA-C19972C9B6E1}" dt="2021-03-04T00:13:10.711" v="335" actId="1076"/>
          <ac:grpSpMkLst>
            <pc:docMk/>
            <pc:sldMk cId="2905678100" sldId="328"/>
            <ac:grpSpMk id="27" creationId="{8D597924-D8A6-2649-8510-A0CE3086FDDE}"/>
          </ac:grpSpMkLst>
        </pc:grpChg>
        <pc:grpChg chg="add mod">
          <ac:chgData name="E Sharratt" userId="240a805a-42a6-4db4-8f33-c1edd6012f04" providerId="ADAL" clId="{5E346C8B-54CD-6E4C-A6CA-C19972C9B6E1}" dt="2021-03-04T00:12:52.072" v="332" actId="1076"/>
          <ac:grpSpMkLst>
            <pc:docMk/>
            <pc:sldMk cId="2905678100" sldId="328"/>
            <ac:grpSpMk id="39" creationId="{D000B740-78EB-F946-8BFB-34BD0FD8F06A}"/>
          </ac:grpSpMkLst>
        </pc:grpChg>
        <pc:grpChg chg="add mod">
          <ac:chgData name="E Sharratt" userId="240a805a-42a6-4db4-8f33-c1edd6012f04" providerId="ADAL" clId="{5E346C8B-54CD-6E4C-A6CA-C19972C9B6E1}" dt="2021-03-04T00:13:23.320" v="338" actId="1076"/>
          <ac:grpSpMkLst>
            <pc:docMk/>
            <pc:sldMk cId="2905678100" sldId="328"/>
            <ac:grpSpMk id="44" creationId="{E1467EBE-09CB-BE4E-AA36-3955F5216846}"/>
          </ac:grpSpMkLst>
        </pc:grpChg>
        <pc:picChg chg="add del mod">
          <ac:chgData name="E Sharratt" userId="240a805a-42a6-4db4-8f33-c1edd6012f04" providerId="ADAL" clId="{5E346C8B-54CD-6E4C-A6CA-C19972C9B6E1}" dt="2021-03-04T23:59:30.234" v="790"/>
          <ac:picMkLst>
            <pc:docMk/>
            <pc:sldMk cId="2905678100" sldId="328"/>
            <ac:picMk id="2" creationId="{4B95591C-46DA-4041-8976-E0B3AD4F3112}"/>
          </ac:picMkLst>
        </pc:picChg>
        <pc:picChg chg="add del mod">
          <ac:chgData name="E Sharratt" userId="240a805a-42a6-4db4-8f33-c1edd6012f04" providerId="ADAL" clId="{5E346C8B-54CD-6E4C-A6CA-C19972C9B6E1}" dt="2021-03-04T23:59:47.126" v="792"/>
          <ac:picMkLst>
            <pc:docMk/>
            <pc:sldMk cId="2905678100" sldId="328"/>
            <ac:picMk id="3" creationId="{305C6C86-EF23-E540-82DC-3F569E52EE87}"/>
          </ac:picMkLst>
        </pc:picChg>
        <pc:picChg chg="add del mod">
          <ac:chgData name="E Sharratt" userId="240a805a-42a6-4db4-8f33-c1edd6012f04" providerId="ADAL" clId="{5E346C8B-54CD-6E4C-A6CA-C19972C9B6E1}" dt="2021-03-05T00:00:28.938" v="794"/>
          <ac:picMkLst>
            <pc:docMk/>
            <pc:sldMk cId="2905678100" sldId="328"/>
            <ac:picMk id="4" creationId="{F2A299AE-BDF2-9A40-B7E6-21AB8B3E90F2}"/>
          </ac:picMkLst>
        </pc:picChg>
        <pc:picChg chg="add del mod">
          <ac:chgData name="E Sharratt" userId="240a805a-42a6-4db4-8f33-c1edd6012f04" providerId="ADAL" clId="{5E346C8B-54CD-6E4C-A6CA-C19972C9B6E1}" dt="2021-03-05T00:02:43.396" v="819"/>
          <ac:picMkLst>
            <pc:docMk/>
            <pc:sldMk cId="2905678100" sldId="328"/>
            <ac:picMk id="6" creationId="{94F42AB6-61F7-B245-A437-D2710DF782E5}"/>
          </ac:picMkLst>
        </pc:picChg>
        <pc:picChg chg="add mod">
          <ac:chgData name="E Sharratt" userId="240a805a-42a6-4db4-8f33-c1edd6012f04" providerId="ADAL" clId="{5E346C8B-54CD-6E4C-A6CA-C19972C9B6E1}" dt="2021-03-05T00:03:34.164" v="820"/>
          <ac:picMkLst>
            <pc:docMk/>
            <pc:sldMk cId="2905678100" sldId="328"/>
            <ac:picMk id="7" creationId="{FAC6702A-9A57-4F40-A3DA-62AE3F3BA61F}"/>
          </ac:picMkLst>
        </pc:picChg>
      </pc:sldChg>
      <pc:sldChg chg="addSp delSp modSp add mod modTransition delAnim modAnim">
        <pc:chgData name="E Sharratt" userId="240a805a-42a6-4db4-8f33-c1edd6012f04" providerId="ADAL" clId="{5E346C8B-54CD-6E4C-A6CA-C19972C9B6E1}" dt="2021-03-07T15:12:44.716" v="931" actId="1076"/>
        <pc:sldMkLst>
          <pc:docMk/>
          <pc:sldMk cId="68329881" sldId="329"/>
        </pc:sldMkLst>
        <pc:spChg chg="mod">
          <ac:chgData name="E Sharratt" userId="240a805a-42a6-4db4-8f33-c1edd6012f04" providerId="ADAL" clId="{5E346C8B-54CD-6E4C-A6CA-C19972C9B6E1}" dt="2021-03-07T15:12:23.663" v="926"/>
          <ac:spMkLst>
            <pc:docMk/>
            <pc:sldMk cId="68329881" sldId="329"/>
            <ac:spMk id="9" creationId="{00000000-0000-0000-0000-000000000000}"/>
          </ac:spMkLst>
        </pc:spChg>
        <pc:spChg chg="mod">
          <ac:chgData name="E Sharratt" userId="240a805a-42a6-4db4-8f33-c1edd6012f04" providerId="ADAL" clId="{5E346C8B-54CD-6E4C-A6CA-C19972C9B6E1}" dt="2021-03-04T00:14:19.889" v="373" actId="20577"/>
          <ac:spMkLst>
            <pc:docMk/>
            <pc:sldMk cId="68329881" sldId="329"/>
            <ac:spMk id="26" creationId="{1C3BDACD-F61B-5141-AB3C-4432233464B4}"/>
          </ac:spMkLst>
        </pc:spChg>
        <pc:spChg chg="del">
          <ac:chgData name="E Sharratt" userId="240a805a-42a6-4db4-8f33-c1edd6012f04" providerId="ADAL" clId="{5E346C8B-54CD-6E4C-A6CA-C19972C9B6E1}" dt="2021-03-04T00:14:24.035" v="374" actId="478"/>
          <ac:spMkLst>
            <pc:docMk/>
            <pc:sldMk cId="68329881" sldId="329"/>
            <ac:spMk id="38" creationId="{18C5D7D0-E1B4-1D4E-A2BE-B40A189A38C1}"/>
          </ac:spMkLst>
        </pc:spChg>
        <pc:spChg chg="del">
          <ac:chgData name="E Sharratt" userId="240a805a-42a6-4db4-8f33-c1edd6012f04" providerId="ADAL" clId="{5E346C8B-54CD-6E4C-A6CA-C19972C9B6E1}" dt="2021-03-04T00:14:24.035" v="374" actId="478"/>
          <ac:spMkLst>
            <pc:docMk/>
            <pc:sldMk cId="68329881" sldId="329"/>
            <ac:spMk id="43" creationId="{EC06203E-8CBD-124E-B37D-3B345B68ADBC}"/>
          </ac:spMkLst>
        </pc:spChg>
        <pc:spChg chg="del">
          <ac:chgData name="E Sharratt" userId="240a805a-42a6-4db4-8f33-c1edd6012f04" providerId="ADAL" clId="{5E346C8B-54CD-6E4C-A6CA-C19972C9B6E1}" dt="2021-03-04T00:14:24.035" v="374" actId="478"/>
          <ac:spMkLst>
            <pc:docMk/>
            <pc:sldMk cId="68329881" sldId="329"/>
            <ac:spMk id="48" creationId="{4495370E-43E1-C44C-8D23-A971BCE8BF5A}"/>
          </ac:spMkLst>
        </pc:spChg>
        <pc:grpChg chg="del">
          <ac:chgData name="E Sharratt" userId="240a805a-42a6-4db4-8f33-c1edd6012f04" providerId="ADAL" clId="{5E346C8B-54CD-6E4C-A6CA-C19972C9B6E1}" dt="2021-03-04T00:14:24.035" v="374" actId="478"/>
          <ac:grpSpMkLst>
            <pc:docMk/>
            <pc:sldMk cId="68329881" sldId="329"/>
            <ac:grpSpMk id="27" creationId="{8D597924-D8A6-2649-8510-A0CE3086FDDE}"/>
          </ac:grpSpMkLst>
        </pc:grpChg>
        <pc:grpChg chg="del">
          <ac:chgData name="E Sharratt" userId="240a805a-42a6-4db4-8f33-c1edd6012f04" providerId="ADAL" clId="{5E346C8B-54CD-6E4C-A6CA-C19972C9B6E1}" dt="2021-03-04T00:14:24.035" v="374" actId="478"/>
          <ac:grpSpMkLst>
            <pc:docMk/>
            <pc:sldMk cId="68329881" sldId="329"/>
            <ac:grpSpMk id="39" creationId="{D000B740-78EB-F946-8BFB-34BD0FD8F06A}"/>
          </ac:grpSpMkLst>
        </pc:grpChg>
        <pc:grpChg chg="del">
          <ac:chgData name="E Sharratt" userId="240a805a-42a6-4db4-8f33-c1edd6012f04" providerId="ADAL" clId="{5E346C8B-54CD-6E4C-A6CA-C19972C9B6E1}" dt="2021-03-04T00:14:26.915" v="375" actId="478"/>
          <ac:grpSpMkLst>
            <pc:docMk/>
            <pc:sldMk cId="68329881" sldId="329"/>
            <ac:grpSpMk id="44" creationId="{E1467EBE-09CB-BE4E-AA36-3955F5216846}"/>
          </ac:grpSpMkLst>
        </pc:grpChg>
        <pc:picChg chg="add del mod">
          <ac:chgData name="E Sharratt" userId="240a805a-42a6-4db4-8f33-c1edd6012f04" providerId="ADAL" clId="{5E346C8B-54CD-6E4C-A6CA-C19972C9B6E1}" dt="2021-03-07T14:30:01.428" v="860" actId="478"/>
          <ac:picMkLst>
            <pc:docMk/>
            <pc:sldMk cId="68329881" sldId="329"/>
            <ac:picMk id="2" creationId="{FED04F1B-3C3D-D84F-A3FB-2F27D6A14311}"/>
          </ac:picMkLst>
        </pc:picChg>
        <pc:picChg chg="add mod">
          <ac:chgData name="E Sharratt" userId="240a805a-42a6-4db4-8f33-c1edd6012f04" providerId="ADAL" clId="{5E346C8B-54CD-6E4C-A6CA-C19972C9B6E1}" dt="2021-03-05T00:14:03.250" v="831"/>
          <ac:picMkLst>
            <pc:docMk/>
            <pc:sldMk cId="68329881" sldId="329"/>
            <ac:picMk id="3" creationId="{C6F40FB7-DA3B-BF42-9EAB-A3DDDB811DEC}"/>
          </ac:picMkLst>
        </pc:picChg>
        <pc:picChg chg="add mod">
          <ac:chgData name="E Sharratt" userId="240a805a-42a6-4db4-8f33-c1edd6012f04" providerId="ADAL" clId="{5E346C8B-54CD-6E4C-A6CA-C19972C9B6E1}" dt="2021-03-07T15:12:44.716" v="931" actId="1076"/>
          <ac:picMkLst>
            <pc:docMk/>
            <pc:sldMk cId="68329881" sldId="329"/>
            <ac:picMk id="4" creationId="{C0BAD7A7-B7A8-F444-AB9F-FC72E03A6D73}"/>
          </ac:picMkLst>
        </pc:picChg>
      </pc:sldChg>
      <pc:sldChg chg="addSp delSp modSp add mod modTransition modAnim">
        <pc:chgData name="E Sharratt" userId="240a805a-42a6-4db4-8f33-c1edd6012f04" providerId="ADAL" clId="{5E346C8B-54CD-6E4C-A6CA-C19972C9B6E1}" dt="2021-03-07T15:10:04.948" v="925"/>
        <pc:sldMkLst>
          <pc:docMk/>
          <pc:sldMk cId="3820825871" sldId="330"/>
        </pc:sldMkLst>
        <pc:spChg chg="mod">
          <ac:chgData name="E Sharratt" userId="240a805a-42a6-4db4-8f33-c1edd6012f04" providerId="ADAL" clId="{5E346C8B-54CD-6E4C-A6CA-C19972C9B6E1}" dt="2021-03-04T00:16:50.836" v="453" actId="20577"/>
          <ac:spMkLst>
            <pc:docMk/>
            <pc:sldMk cId="3820825871" sldId="330"/>
            <ac:spMk id="26" creationId="{1C3BDACD-F61B-5141-AB3C-4432233464B4}"/>
          </ac:spMkLst>
        </pc:spChg>
        <pc:spChg chg="del">
          <ac:chgData name="E Sharratt" userId="240a805a-42a6-4db4-8f33-c1edd6012f04" providerId="ADAL" clId="{5E346C8B-54CD-6E4C-A6CA-C19972C9B6E1}" dt="2021-03-04T00:15:40.093" v="402" actId="478"/>
          <ac:spMkLst>
            <pc:docMk/>
            <pc:sldMk cId="3820825871" sldId="330"/>
            <ac:spMk id="38" creationId="{18C5D7D0-E1B4-1D4E-A2BE-B40A189A38C1}"/>
          </ac:spMkLst>
        </pc:spChg>
        <pc:spChg chg="mod topLvl">
          <ac:chgData name="E Sharratt" userId="240a805a-42a6-4db4-8f33-c1edd6012f04" providerId="ADAL" clId="{5E346C8B-54CD-6E4C-A6CA-C19972C9B6E1}" dt="2021-03-05T00:05:26.953" v="821" actId="688"/>
          <ac:spMkLst>
            <pc:docMk/>
            <pc:sldMk cId="3820825871" sldId="330"/>
            <ac:spMk id="40" creationId="{5D0DE319-7D71-954D-82F1-85E5A7CDA009}"/>
          </ac:spMkLst>
        </pc:spChg>
        <pc:spChg chg="mod topLvl">
          <ac:chgData name="E Sharratt" userId="240a805a-42a6-4db4-8f33-c1edd6012f04" providerId="ADAL" clId="{5E346C8B-54CD-6E4C-A6CA-C19972C9B6E1}" dt="2021-03-05T00:05:33.785" v="823" actId="1076"/>
          <ac:spMkLst>
            <pc:docMk/>
            <pc:sldMk cId="3820825871" sldId="330"/>
            <ac:spMk id="41" creationId="{1FE30E8E-0B2A-4B44-935E-A3805BC633EF}"/>
          </ac:spMkLst>
        </pc:spChg>
        <pc:spChg chg="mod topLvl">
          <ac:chgData name="E Sharratt" userId="240a805a-42a6-4db4-8f33-c1edd6012f04" providerId="ADAL" clId="{5E346C8B-54CD-6E4C-A6CA-C19972C9B6E1}" dt="2021-03-05T00:05:30.552" v="822" actId="1076"/>
          <ac:spMkLst>
            <pc:docMk/>
            <pc:sldMk cId="3820825871" sldId="330"/>
            <ac:spMk id="42" creationId="{BD7C6BF8-69D9-CA4C-A5A0-DBB357B6E963}"/>
          </ac:spMkLst>
        </pc:spChg>
        <pc:spChg chg="mod">
          <ac:chgData name="E Sharratt" userId="240a805a-42a6-4db4-8f33-c1edd6012f04" providerId="ADAL" clId="{5E346C8B-54CD-6E4C-A6CA-C19972C9B6E1}" dt="2021-03-04T00:16:57.748" v="461" actId="14100"/>
          <ac:spMkLst>
            <pc:docMk/>
            <pc:sldMk cId="3820825871" sldId="330"/>
            <ac:spMk id="43" creationId="{EC06203E-8CBD-124E-B37D-3B345B68ADBC}"/>
          </ac:spMkLst>
        </pc:spChg>
        <pc:spChg chg="del">
          <ac:chgData name="E Sharratt" userId="240a805a-42a6-4db4-8f33-c1edd6012f04" providerId="ADAL" clId="{5E346C8B-54CD-6E4C-A6CA-C19972C9B6E1}" dt="2021-03-04T00:15:40.093" v="402" actId="478"/>
          <ac:spMkLst>
            <pc:docMk/>
            <pc:sldMk cId="3820825871" sldId="330"/>
            <ac:spMk id="48" creationId="{4495370E-43E1-C44C-8D23-A971BCE8BF5A}"/>
          </ac:spMkLst>
        </pc:spChg>
        <pc:grpChg chg="del">
          <ac:chgData name="E Sharratt" userId="240a805a-42a6-4db4-8f33-c1edd6012f04" providerId="ADAL" clId="{5E346C8B-54CD-6E4C-A6CA-C19972C9B6E1}" dt="2021-03-04T00:15:40.093" v="402" actId="478"/>
          <ac:grpSpMkLst>
            <pc:docMk/>
            <pc:sldMk cId="3820825871" sldId="330"/>
            <ac:grpSpMk id="27" creationId="{8D597924-D8A6-2649-8510-A0CE3086FDDE}"/>
          </ac:grpSpMkLst>
        </pc:grpChg>
        <pc:grpChg chg="add del mod">
          <ac:chgData name="E Sharratt" userId="240a805a-42a6-4db4-8f33-c1edd6012f04" providerId="ADAL" clId="{5E346C8B-54CD-6E4C-A6CA-C19972C9B6E1}" dt="2021-03-04T00:17:56.014" v="481" actId="165"/>
          <ac:grpSpMkLst>
            <pc:docMk/>
            <pc:sldMk cId="3820825871" sldId="330"/>
            <ac:grpSpMk id="39" creationId="{D000B740-78EB-F946-8BFB-34BD0FD8F06A}"/>
          </ac:grpSpMkLst>
        </pc:grpChg>
        <pc:grpChg chg="del">
          <ac:chgData name="E Sharratt" userId="240a805a-42a6-4db4-8f33-c1edd6012f04" providerId="ADAL" clId="{5E346C8B-54CD-6E4C-A6CA-C19972C9B6E1}" dt="2021-03-04T00:15:43.256" v="403" actId="478"/>
          <ac:grpSpMkLst>
            <pc:docMk/>
            <pc:sldMk cId="3820825871" sldId="330"/>
            <ac:grpSpMk id="44" creationId="{E1467EBE-09CB-BE4E-AA36-3955F5216846}"/>
          </ac:grpSpMkLst>
        </pc:grpChg>
        <pc:picChg chg="add del mod">
          <ac:chgData name="E Sharratt" userId="240a805a-42a6-4db4-8f33-c1edd6012f04" providerId="ADAL" clId="{5E346C8B-54CD-6E4C-A6CA-C19972C9B6E1}" dt="2021-03-07T15:09:08.022" v="924"/>
          <ac:picMkLst>
            <pc:docMk/>
            <pc:sldMk cId="3820825871" sldId="330"/>
            <ac:picMk id="2" creationId="{4063810B-558F-6349-B8BE-D5B62224AC0A}"/>
          </ac:picMkLst>
        </pc:picChg>
        <pc:picChg chg="add del mod">
          <ac:chgData name="E Sharratt" userId="240a805a-42a6-4db4-8f33-c1edd6012f04" providerId="ADAL" clId="{5E346C8B-54CD-6E4C-A6CA-C19972C9B6E1}" dt="2021-03-05T00:08:18.051" v="826"/>
          <ac:picMkLst>
            <pc:docMk/>
            <pc:sldMk cId="3820825871" sldId="330"/>
            <ac:picMk id="2" creationId="{AE71DC12-233B-AA43-A527-D28FB3293078}"/>
          </ac:picMkLst>
        </pc:picChg>
        <pc:picChg chg="add del mod">
          <ac:chgData name="E Sharratt" userId="240a805a-42a6-4db4-8f33-c1edd6012f04" providerId="ADAL" clId="{5E346C8B-54CD-6E4C-A6CA-C19972C9B6E1}" dt="2021-03-07T15:08:35.578" v="922"/>
          <ac:picMkLst>
            <pc:docMk/>
            <pc:sldMk cId="3820825871" sldId="330"/>
            <ac:picMk id="3" creationId="{B7B40F0C-4544-3046-B017-945546B518D8}"/>
          </ac:picMkLst>
        </pc:picChg>
        <pc:picChg chg="add mod">
          <ac:chgData name="E Sharratt" userId="240a805a-42a6-4db4-8f33-c1edd6012f04" providerId="ADAL" clId="{5E346C8B-54CD-6E4C-A6CA-C19972C9B6E1}" dt="2021-03-07T15:10:04.948" v="925"/>
          <ac:picMkLst>
            <pc:docMk/>
            <pc:sldMk cId="3820825871" sldId="330"/>
            <ac:picMk id="4" creationId="{C8620AF7-EDDB-D644-A702-C25ECB625C53}"/>
          </ac:picMkLst>
        </pc:picChg>
      </pc:sldChg>
      <pc:sldChg chg="addSp modSp add mod modTransition modAnim">
        <pc:chgData name="E Sharratt" userId="240a805a-42a6-4db4-8f33-c1edd6012f04" providerId="ADAL" clId="{5E346C8B-54CD-6E4C-A6CA-C19972C9B6E1}" dt="2021-03-05T00:12:46.717" v="829"/>
        <pc:sldMkLst>
          <pc:docMk/>
          <pc:sldMk cId="1184262567" sldId="331"/>
        </pc:sldMkLst>
        <pc:spChg chg="mod">
          <ac:chgData name="E Sharratt" userId="240a805a-42a6-4db4-8f33-c1edd6012f04" providerId="ADAL" clId="{5E346C8B-54CD-6E4C-A6CA-C19972C9B6E1}" dt="2021-03-04T00:20:10.771" v="572" actId="1076"/>
          <ac:spMkLst>
            <pc:docMk/>
            <pc:sldMk cId="1184262567" sldId="331"/>
            <ac:spMk id="9" creationId="{00000000-0000-0000-0000-000000000000}"/>
          </ac:spMkLst>
        </pc:spChg>
        <pc:spChg chg="mod">
          <ac:chgData name="E Sharratt" userId="240a805a-42a6-4db4-8f33-c1edd6012f04" providerId="ADAL" clId="{5E346C8B-54CD-6E4C-A6CA-C19972C9B6E1}" dt="2021-03-04T00:18:37.830" v="549" actId="20577"/>
          <ac:spMkLst>
            <pc:docMk/>
            <pc:sldMk cId="1184262567" sldId="331"/>
            <ac:spMk id="26" creationId="{1C3BDACD-F61B-5141-AB3C-4432233464B4}"/>
          </ac:spMkLst>
        </pc:spChg>
        <pc:spChg chg="mod">
          <ac:chgData name="E Sharratt" userId="240a805a-42a6-4db4-8f33-c1edd6012f04" providerId="ADAL" clId="{5E346C8B-54CD-6E4C-A6CA-C19972C9B6E1}" dt="2021-03-04T00:20:12.875" v="573" actId="14100"/>
          <ac:spMkLst>
            <pc:docMk/>
            <pc:sldMk cId="1184262567" sldId="331"/>
            <ac:spMk id="40" creationId="{5D0DE319-7D71-954D-82F1-85E5A7CDA009}"/>
          </ac:spMkLst>
        </pc:spChg>
        <pc:spChg chg="mod">
          <ac:chgData name="E Sharratt" userId="240a805a-42a6-4db4-8f33-c1edd6012f04" providerId="ADAL" clId="{5E346C8B-54CD-6E4C-A6CA-C19972C9B6E1}" dt="2021-03-04T00:20:07.860" v="571" actId="1076"/>
          <ac:spMkLst>
            <pc:docMk/>
            <pc:sldMk cId="1184262567" sldId="331"/>
            <ac:spMk id="41" creationId="{1FE30E8E-0B2A-4B44-935E-A3805BC633EF}"/>
          </ac:spMkLst>
        </pc:spChg>
        <pc:spChg chg="mod">
          <ac:chgData name="E Sharratt" userId="240a805a-42a6-4db4-8f33-c1edd6012f04" providerId="ADAL" clId="{5E346C8B-54CD-6E4C-A6CA-C19972C9B6E1}" dt="2021-03-04T00:20:15.009" v="574" actId="1076"/>
          <ac:spMkLst>
            <pc:docMk/>
            <pc:sldMk cId="1184262567" sldId="331"/>
            <ac:spMk id="42" creationId="{BD7C6BF8-69D9-CA4C-A5A0-DBB357B6E963}"/>
          </ac:spMkLst>
        </pc:spChg>
        <pc:spChg chg="mod">
          <ac:chgData name="E Sharratt" userId="240a805a-42a6-4db4-8f33-c1edd6012f04" providerId="ADAL" clId="{5E346C8B-54CD-6E4C-A6CA-C19972C9B6E1}" dt="2021-03-04T00:20:18.897" v="575" actId="1076"/>
          <ac:spMkLst>
            <pc:docMk/>
            <pc:sldMk cId="1184262567" sldId="331"/>
            <ac:spMk id="43" creationId="{EC06203E-8CBD-124E-B37D-3B345B68ADBC}"/>
          </ac:spMkLst>
        </pc:spChg>
        <pc:picChg chg="add mod">
          <ac:chgData name="E Sharratt" userId="240a805a-42a6-4db4-8f33-c1edd6012f04" providerId="ADAL" clId="{5E346C8B-54CD-6E4C-A6CA-C19972C9B6E1}" dt="2021-03-05T00:12:46.717" v="829"/>
          <ac:picMkLst>
            <pc:docMk/>
            <pc:sldMk cId="1184262567" sldId="331"/>
            <ac:picMk id="2" creationId="{847D636F-443D-A64A-8317-8483FDC7ACE4}"/>
          </ac:picMkLst>
        </pc:picChg>
      </pc:sldChg>
      <pc:sldChg chg="addSp delSp modSp add mod modTransition delAnim modAnim">
        <pc:chgData name="E Sharratt" userId="240a805a-42a6-4db4-8f33-c1edd6012f04" providerId="ADAL" clId="{5E346C8B-54CD-6E4C-A6CA-C19972C9B6E1}" dt="2021-03-05T00:15:29.025" v="835"/>
        <pc:sldMkLst>
          <pc:docMk/>
          <pc:sldMk cId="3707804999" sldId="332"/>
        </pc:sldMkLst>
        <pc:spChg chg="mod">
          <ac:chgData name="E Sharratt" userId="240a805a-42a6-4db4-8f33-c1edd6012f04" providerId="ADAL" clId="{5E346C8B-54CD-6E4C-A6CA-C19972C9B6E1}" dt="2021-03-04T00:21:16.411" v="583" actId="1076"/>
          <ac:spMkLst>
            <pc:docMk/>
            <pc:sldMk cId="3707804999" sldId="332"/>
            <ac:spMk id="9" creationId="{00000000-0000-0000-0000-000000000000}"/>
          </ac:spMkLst>
        </pc:spChg>
        <pc:spChg chg="add mod">
          <ac:chgData name="E Sharratt" userId="240a805a-42a6-4db4-8f33-c1edd6012f04" providerId="ADAL" clId="{5E346C8B-54CD-6E4C-A6CA-C19972C9B6E1}" dt="2021-03-04T00:21:06.678" v="578"/>
          <ac:spMkLst>
            <pc:docMk/>
            <pc:sldMk cId="3707804999" sldId="332"/>
            <ac:spMk id="23" creationId="{1E992CBD-6996-7B4F-8855-092B87B407E2}"/>
          </ac:spMkLst>
        </pc:spChg>
        <pc:spChg chg="mod">
          <ac:chgData name="E Sharratt" userId="240a805a-42a6-4db4-8f33-c1edd6012f04" providerId="ADAL" clId="{5E346C8B-54CD-6E4C-A6CA-C19972C9B6E1}" dt="2021-03-04T00:21:21.522" v="584" actId="1076"/>
          <ac:spMkLst>
            <pc:docMk/>
            <pc:sldMk cId="3707804999" sldId="332"/>
            <ac:spMk id="25" creationId="{2F8754FA-E191-5047-9242-C7334039F108}"/>
          </ac:spMkLst>
        </pc:spChg>
        <pc:spChg chg="del">
          <ac:chgData name="E Sharratt" userId="240a805a-42a6-4db4-8f33-c1edd6012f04" providerId="ADAL" clId="{5E346C8B-54CD-6E4C-A6CA-C19972C9B6E1}" dt="2021-03-04T00:20:57.137" v="577" actId="478"/>
          <ac:spMkLst>
            <pc:docMk/>
            <pc:sldMk cId="3707804999" sldId="332"/>
            <ac:spMk id="26" creationId="{1C3BDACD-F61B-5141-AB3C-4432233464B4}"/>
          </ac:spMkLst>
        </pc:spChg>
        <pc:spChg chg="mod">
          <ac:chgData name="E Sharratt" userId="240a805a-42a6-4db4-8f33-c1edd6012f04" providerId="ADAL" clId="{5E346C8B-54CD-6E4C-A6CA-C19972C9B6E1}" dt="2021-03-04T00:21:21.522" v="584" actId="1076"/>
          <ac:spMkLst>
            <pc:docMk/>
            <pc:sldMk cId="3707804999" sldId="332"/>
            <ac:spMk id="27" creationId="{245A8773-6FCF-1142-B864-6CB96AD49766}"/>
          </ac:spMkLst>
        </pc:spChg>
        <pc:spChg chg="add mod">
          <ac:chgData name="E Sharratt" userId="240a805a-42a6-4db4-8f33-c1edd6012f04" providerId="ADAL" clId="{5E346C8B-54CD-6E4C-A6CA-C19972C9B6E1}" dt="2021-03-04T00:21:21.522" v="584" actId="1076"/>
          <ac:spMkLst>
            <pc:docMk/>
            <pc:sldMk cId="3707804999" sldId="332"/>
            <ac:spMk id="28" creationId="{4A8FC59E-CD0B-BB4C-AC64-963DE9202AA2}"/>
          </ac:spMkLst>
        </pc:spChg>
        <pc:spChg chg="add mod">
          <ac:chgData name="E Sharratt" userId="240a805a-42a6-4db4-8f33-c1edd6012f04" providerId="ADAL" clId="{5E346C8B-54CD-6E4C-A6CA-C19972C9B6E1}" dt="2021-03-04T00:21:21.522" v="584" actId="1076"/>
          <ac:spMkLst>
            <pc:docMk/>
            <pc:sldMk cId="3707804999" sldId="332"/>
            <ac:spMk id="29" creationId="{DCC7818D-5E7D-DA46-B758-6919B4099E85}"/>
          </ac:spMkLst>
        </pc:spChg>
        <pc:spChg chg="add mod">
          <ac:chgData name="E Sharratt" userId="240a805a-42a6-4db4-8f33-c1edd6012f04" providerId="ADAL" clId="{5E346C8B-54CD-6E4C-A6CA-C19972C9B6E1}" dt="2021-03-04T00:21:21.522" v="584" actId="1076"/>
          <ac:spMkLst>
            <pc:docMk/>
            <pc:sldMk cId="3707804999" sldId="332"/>
            <ac:spMk id="30" creationId="{CFB61EC1-032C-B64B-964A-6D6BA27897E1}"/>
          </ac:spMkLst>
        </pc:spChg>
        <pc:spChg chg="add mod">
          <ac:chgData name="E Sharratt" userId="240a805a-42a6-4db4-8f33-c1edd6012f04" providerId="ADAL" clId="{5E346C8B-54CD-6E4C-A6CA-C19972C9B6E1}" dt="2021-03-04T00:21:21.522" v="584" actId="1076"/>
          <ac:spMkLst>
            <pc:docMk/>
            <pc:sldMk cId="3707804999" sldId="332"/>
            <ac:spMk id="38" creationId="{3074522F-7A20-7449-B19F-8B2DEAEC6B79}"/>
          </ac:spMkLst>
        </pc:spChg>
        <pc:spChg chg="add mod">
          <ac:chgData name="E Sharratt" userId="240a805a-42a6-4db4-8f33-c1edd6012f04" providerId="ADAL" clId="{5E346C8B-54CD-6E4C-A6CA-C19972C9B6E1}" dt="2021-03-04T00:21:21.522" v="584" actId="1076"/>
          <ac:spMkLst>
            <pc:docMk/>
            <pc:sldMk cId="3707804999" sldId="332"/>
            <ac:spMk id="39" creationId="{0ED74BE7-6EB5-664D-81EA-5334F50665A9}"/>
          </ac:spMkLst>
        </pc:spChg>
        <pc:spChg chg="del">
          <ac:chgData name="E Sharratt" userId="240a805a-42a6-4db4-8f33-c1edd6012f04" providerId="ADAL" clId="{5E346C8B-54CD-6E4C-A6CA-C19972C9B6E1}" dt="2021-03-04T00:20:57.137" v="577" actId="478"/>
          <ac:spMkLst>
            <pc:docMk/>
            <pc:sldMk cId="3707804999" sldId="332"/>
            <ac:spMk id="40" creationId="{5D0DE319-7D71-954D-82F1-85E5A7CDA009}"/>
          </ac:spMkLst>
        </pc:spChg>
        <pc:spChg chg="del">
          <ac:chgData name="E Sharratt" userId="240a805a-42a6-4db4-8f33-c1edd6012f04" providerId="ADAL" clId="{5E346C8B-54CD-6E4C-A6CA-C19972C9B6E1}" dt="2021-03-04T00:20:57.137" v="577" actId="478"/>
          <ac:spMkLst>
            <pc:docMk/>
            <pc:sldMk cId="3707804999" sldId="332"/>
            <ac:spMk id="41" creationId="{1FE30E8E-0B2A-4B44-935E-A3805BC633EF}"/>
          </ac:spMkLst>
        </pc:spChg>
        <pc:spChg chg="del">
          <ac:chgData name="E Sharratt" userId="240a805a-42a6-4db4-8f33-c1edd6012f04" providerId="ADAL" clId="{5E346C8B-54CD-6E4C-A6CA-C19972C9B6E1}" dt="2021-03-04T00:20:57.137" v="577" actId="478"/>
          <ac:spMkLst>
            <pc:docMk/>
            <pc:sldMk cId="3707804999" sldId="332"/>
            <ac:spMk id="42" creationId="{BD7C6BF8-69D9-CA4C-A5A0-DBB357B6E963}"/>
          </ac:spMkLst>
        </pc:spChg>
        <pc:spChg chg="del">
          <ac:chgData name="E Sharratt" userId="240a805a-42a6-4db4-8f33-c1edd6012f04" providerId="ADAL" clId="{5E346C8B-54CD-6E4C-A6CA-C19972C9B6E1}" dt="2021-03-04T00:20:57.137" v="577" actId="478"/>
          <ac:spMkLst>
            <pc:docMk/>
            <pc:sldMk cId="3707804999" sldId="332"/>
            <ac:spMk id="43" creationId="{EC06203E-8CBD-124E-B37D-3B345B68ADBC}"/>
          </ac:spMkLst>
        </pc:spChg>
        <pc:grpChg chg="add mod">
          <ac:chgData name="E Sharratt" userId="240a805a-42a6-4db4-8f33-c1edd6012f04" providerId="ADAL" clId="{5E346C8B-54CD-6E4C-A6CA-C19972C9B6E1}" dt="2021-03-04T00:21:21.522" v="584" actId="1076"/>
          <ac:grpSpMkLst>
            <pc:docMk/>
            <pc:sldMk cId="3707804999" sldId="332"/>
            <ac:grpSpMk id="24" creationId="{9BA9B0EF-E0F8-8949-A2D3-EA2143108960}"/>
          </ac:grpSpMkLst>
        </pc:grpChg>
        <pc:picChg chg="add del mod">
          <ac:chgData name="E Sharratt" userId="240a805a-42a6-4db4-8f33-c1edd6012f04" providerId="ADAL" clId="{5E346C8B-54CD-6E4C-A6CA-C19972C9B6E1}" dt="2021-03-05T00:15:12.745" v="834"/>
          <ac:picMkLst>
            <pc:docMk/>
            <pc:sldMk cId="3707804999" sldId="332"/>
            <ac:picMk id="2" creationId="{FEE8478E-A563-2A4B-A166-1CAF94616095}"/>
          </ac:picMkLst>
        </pc:picChg>
        <pc:picChg chg="add mod">
          <ac:chgData name="E Sharratt" userId="240a805a-42a6-4db4-8f33-c1edd6012f04" providerId="ADAL" clId="{5E346C8B-54CD-6E4C-A6CA-C19972C9B6E1}" dt="2021-03-05T00:15:29.025" v="835"/>
          <ac:picMkLst>
            <pc:docMk/>
            <pc:sldMk cId="3707804999" sldId="332"/>
            <ac:picMk id="3" creationId="{5D51EA68-BE3C-1C4C-B2BA-A99B8D61B444}"/>
          </ac:picMkLst>
        </pc:picChg>
      </pc:sldChg>
      <pc:sldChg chg="addSp delSp modSp add mod modTransition modAnim">
        <pc:chgData name="E Sharratt" userId="240a805a-42a6-4db4-8f33-c1edd6012f04" providerId="ADAL" clId="{5E346C8B-54CD-6E4C-A6CA-C19972C9B6E1}" dt="2021-03-05T00:16:17.576" v="839"/>
        <pc:sldMkLst>
          <pc:docMk/>
          <pc:sldMk cId="3428782237" sldId="333"/>
        </pc:sldMkLst>
        <pc:spChg chg="del">
          <ac:chgData name="E Sharratt" userId="240a805a-42a6-4db4-8f33-c1edd6012f04" providerId="ADAL" clId="{5E346C8B-54CD-6E4C-A6CA-C19972C9B6E1}" dt="2021-03-04T00:21:35.530" v="587" actId="478"/>
          <ac:spMkLst>
            <pc:docMk/>
            <pc:sldMk cId="3428782237" sldId="333"/>
            <ac:spMk id="23" creationId="{1E992CBD-6996-7B4F-8855-092B87B407E2}"/>
          </ac:spMkLst>
        </pc:spChg>
        <pc:spChg chg="del">
          <ac:chgData name="E Sharratt" userId="240a805a-42a6-4db4-8f33-c1edd6012f04" providerId="ADAL" clId="{5E346C8B-54CD-6E4C-A6CA-C19972C9B6E1}" dt="2021-03-04T00:21:35.530" v="587" actId="478"/>
          <ac:spMkLst>
            <pc:docMk/>
            <pc:sldMk cId="3428782237" sldId="333"/>
            <ac:spMk id="28" creationId="{4A8FC59E-CD0B-BB4C-AC64-963DE9202AA2}"/>
          </ac:spMkLst>
        </pc:spChg>
        <pc:spChg chg="del">
          <ac:chgData name="E Sharratt" userId="240a805a-42a6-4db4-8f33-c1edd6012f04" providerId="ADAL" clId="{5E346C8B-54CD-6E4C-A6CA-C19972C9B6E1}" dt="2021-03-04T00:21:35.530" v="587" actId="478"/>
          <ac:spMkLst>
            <pc:docMk/>
            <pc:sldMk cId="3428782237" sldId="333"/>
            <ac:spMk id="29" creationId="{DCC7818D-5E7D-DA46-B758-6919B4099E85}"/>
          </ac:spMkLst>
        </pc:spChg>
        <pc:spChg chg="del">
          <ac:chgData name="E Sharratt" userId="240a805a-42a6-4db4-8f33-c1edd6012f04" providerId="ADAL" clId="{5E346C8B-54CD-6E4C-A6CA-C19972C9B6E1}" dt="2021-03-04T00:21:35.530" v="587" actId="478"/>
          <ac:spMkLst>
            <pc:docMk/>
            <pc:sldMk cId="3428782237" sldId="333"/>
            <ac:spMk id="30" creationId="{CFB61EC1-032C-B64B-964A-6D6BA27897E1}"/>
          </ac:spMkLst>
        </pc:spChg>
        <pc:spChg chg="del">
          <ac:chgData name="E Sharratt" userId="240a805a-42a6-4db4-8f33-c1edd6012f04" providerId="ADAL" clId="{5E346C8B-54CD-6E4C-A6CA-C19972C9B6E1}" dt="2021-03-04T00:21:35.530" v="587" actId="478"/>
          <ac:spMkLst>
            <pc:docMk/>
            <pc:sldMk cId="3428782237" sldId="333"/>
            <ac:spMk id="38" creationId="{3074522F-7A20-7449-B19F-8B2DEAEC6B79}"/>
          </ac:spMkLst>
        </pc:spChg>
        <pc:spChg chg="del">
          <ac:chgData name="E Sharratt" userId="240a805a-42a6-4db4-8f33-c1edd6012f04" providerId="ADAL" clId="{5E346C8B-54CD-6E4C-A6CA-C19972C9B6E1}" dt="2021-03-04T00:21:35.530" v="587" actId="478"/>
          <ac:spMkLst>
            <pc:docMk/>
            <pc:sldMk cId="3428782237" sldId="333"/>
            <ac:spMk id="39" creationId="{0ED74BE7-6EB5-664D-81EA-5334F50665A9}"/>
          </ac:spMkLst>
        </pc:spChg>
        <pc:spChg chg="add mod">
          <ac:chgData name="E Sharratt" userId="240a805a-42a6-4db4-8f33-c1edd6012f04" providerId="ADAL" clId="{5E346C8B-54CD-6E4C-A6CA-C19972C9B6E1}" dt="2021-03-04T00:22:36.129" v="605" actId="20577"/>
          <ac:spMkLst>
            <pc:docMk/>
            <pc:sldMk cId="3428782237" sldId="333"/>
            <ac:spMk id="40" creationId="{53CC9D34-7EE8-D142-8D9B-BEE78858E409}"/>
          </ac:spMkLst>
        </pc:spChg>
        <pc:spChg chg="add mod">
          <ac:chgData name="E Sharratt" userId="240a805a-42a6-4db4-8f33-c1edd6012f04" providerId="ADAL" clId="{5E346C8B-54CD-6E4C-A6CA-C19972C9B6E1}" dt="2021-03-04T00:21:48.521" v="589" actId="1076"/>
          <ac:spMkLst>
            <pc:docMk/>
            <pc:sldMk cId="3428782237" sldId="333"/>
            <ac:spMk id="41" creationId="{E77BBEFA-8F23-8146-937E-1F4371522416}"/>
          </ac:spMkLst>
        </pc:spChg>
        <pc:spChg chg="add mod">
          <ac:chgData name="E Sharratt" userId="240a805a-42a6-4db4-8f33-c1edd6012f04" providerId="ADAL" clId="{5E346C8B-54CD-6E4C-A6CA-C19972C9B6E1}" dt="2021-03-04T00:21:48.521" v="589" actId="1076"/>
          <ac:spMkLst>
            <pc:docMk/>
            <pc:sldMk cId="3428782237" sldId="333"/>
            <ac:spMk id="42" creationId="{9DAEE255-7078-ED4E-B31A-863E887E2B59}"/>
          </ac:spMkLst>
        </pc:spChg>
        <pc:spChg chg="add mod">
          <ac:chgData name="E Sharratt" userId="240a805a-42a6-4db4-8f33-c1edd6012f04" providerId="ADAL" clId="{5E346C8B-54CD-6E4C-A6CA-C19972C9B6E1}" dt="2021-03-04T00:21:48.521" v="589" actId="1076"/>
          <ac:spMkLst>
            <pc:docMk/>
            <pc:sldMk cId="3428782237" sldId="333"/>
            <ac:spMk id="43" creationId="{A0923923-7BC0-B145-B9C9-F8AACFE44F9B}"/>
          </ac:spMkLst>
        </pc:spChg>
        <pc:spChg chg="add mod">
          <ac:chgData name="E Sharratt" userId="240a805a-42a6-4db4-8f33-c1edd6012f04" providerId="ADAL" clId="{5E346C8B-54CD-6E4C-A6CA-C19972C9B6E1}" dt="2021-03-04T00:21:48.521" v="589" actId="1076"/>
          <ac:spMkLst>
            <pc:docMk/>
            <pc:sldMk cId="3428782237" sldId="333"/>
            <ac:spMk id="44" creationId="{51C5C9E8-2788-B14F-852F-52DD68DFE430}"/>
          </ac:spMkLst>
        </pc:spChg>
        <pc:spChg chg="add mod">
          <ac:chgData name="E Sharratt" userId="240a805a-42a6-4db4-8f33-c1edd6012f04" providerId="ADAL" clId="{5E346C8B-54CD-6E4C-A6CA-C19972C9B6E1}" dt="2021-03-04T00:21:48.521" v="589" actId="1076"/>
          <ac:spMkLst>
            <pc:docMk/>
            <pc:sldMk cId="3428782237" sldId="333"/>
            <ac:spMk id="45" creationId="{A06A798E-54AC-D544-87D0-AB38963D4B51}"/>
          </ac:spMkLst>
        </pc:spChg>
        <pc:spChg chg="add mod">
          <ac:chgData name="E Sharratt" userId="240a805a-42a6-4db4-8f33-c1edd6012f04" providerId="ADAL" clId="{5E346C8B-54CD-6E4C-A6CA-C19972C9B6E1}" dt="2021-03-04T00:21:48.521" v="589" actId="1076"/>
          <ac:spMkLst>
            <pc:docMk/>
            <pc:sldMk cId="3428782237" sldId="333"/>
            <ac:spMk id="46" creationId="{ECB7961E-43DB-0E45-9286-EFA022A8B79D}"/>
          </ac:spMkLst>
        </pc:spChg>
        <pc:spChg chg="add mod">
          <ac:chgData name="E Sharratt" userId="240a805a-42a6-4db4-8f33-c1edd6012f04" providerId="ADAL" clId="{5E346C8B-54CD-6E4C-A6CA-C19972C9B6E1}" dt="2021-03-04T00:21:48.521" v="589" actId="1076"/>
          <ac:spMkLst>
            <pc:docMk/>
            <pc:sldMk cId="3428782237" sldId="333"/>
            <ac:spMk id="47" creationId="{3DBE6D4C-066D-5546-BC64-918F0A069E67}"/>
          </ac:spMkLst>
        </pc:spChg>
        <pc:spChg chg="add mod">
          <ac:chgData name="E Sharratt" userId="240a805a-42a6-4db4-8f33-c1edd6012f04" providerId="ADAL" clId="{5E346C8B-54CD-6E4C-A6CA-C19972C9B6E1}" dt="2021-03-04T00:21:48.521" v="589" actId="1076"/>
          <ac:spMkLst>
            <pc:docMk/>
            <pc:sldMk cId="3428782237" sldId="333"/>
            <ac:spMk id="48" creationId="{5B066884-D5F2-2941-BA1F-F5EBD146F38D}"/>
          </ac:spMkLst>
        </pc:spChg>
        <pc:grpChg chg="del">
          <ac:chgData name="E Sharratt" userId="240a805a-42a6-4db4-8f33-c1edd6012f04" providerId="ADAL" clId="{5E346C8B-54CD-6E4C-A6CA-C19972C9B6E1}" dt="2021-03-04T00:21:35.530" v="587" actId="478"/>
          <ac:grpSpMkLst>
            <pc:docMk/>
            <pc:sldMk cId="3428782237" sldId="333"/>
            <ac:grpSpMk id="24" creationId="{9BA9B0EF-E0F8-8949-A2D3-EA2143108960}"/>
          </ac:grpSpMkLst>
        </pc:grpChg>
        <pc:picChg chg="add del mod">
          <ac:chgData name="E Sharratt" userId="240a805a-42a6-4db4-8f33-c1edd6012f04" providerId="ADAL" clId="{5E346C8B-54CD-6E4C-A6CA-C19972C9B6E1}" dt="2021-03-05T00:16:05.312" v="838"/>
          <ac:picMkLst>
            <pc:docMk/>
            <pc:sldMk cId="3428782237" sldId="333"/>
            <ac:picMk id="2" creationId="{FC2F4C8C-4F6B-B84D-98C5-6F835568820D}"/>
          </ac:picMkLst>
        </pc:picChg>
        <pc:picChg chg="add mod">
          <ac:chgData name="E Sharratt" userId="240a805a-42a6-4db4-8f33-c1edd6012f04" providerId="ADAL" clId="{5E346C8B-54CD-6E4C-A6CA-C19972C9B6E1}" dt="2021-03-05T00:16:17.576" v="839"/>
          <ac:picMkLst>
            <pc:docMk/>
            <pc:sldMk cId="3428782237" sldId="333"/>
            <ac:picMk id="3" creationId="{07466FF6-3203-554C-8B7E-56E7D92D14FA}"/>
          </ac:picMkLst>
        </pc:picChg>
      </pc:sldChg>
      <pc:sldChg chg="addSp delSp modSp add mod modTransition modAnim">
        <pc:chgData name="E Sharratt" userId="240a805a-42a6-4db4-8f33-c1edd6012f04" providerId="ADAL" clId="{5E346C8B-54CD-6E4C-A6CA-C19972C9B6E1}" dt="2021-03-05T00:16:59.540" v="841"/>
        <pc:sldMkLst>
          <pc:docMk/>
          <pc:sldMk cId="2624707297" sldId="334"/>
        </pc:sldMkLst>
        <pc:spChg chg="add mod">
          <ac:chgData name="E Sharratt" userId="240a805a-42a6-4db4-8f33-c1edd6012f04" providerId="ADAL" clId="{5E346C8B-54CD-6E4C-A6CA-C19972C9B6E1}" dt="2021-03-04T00:22:44.354" v="608" actId="20577"/>
          <ac:spMkLst>
            <pc:docMk/>
            <pc:sldMk cId="2624707297" sldId="334"/>
            <ac:spMk id="27" creationId="{293D2FCB-F17B-0145-8A78-E1F380AFD117}"/>
          </ac:spMkLst>
        </pc:spChg>
        <pc:spChg chg="add mod">
          <ac:chgData name="E Sharratt" userId="240a805a-42a6-4db4-8f33-c1edd6012f04" providerId="ADAL" clId="{5E346C8B-54CD-6E4C-A6CA-C19972C9B6E1}" dt="2021-03-04T00:22:31.145" v="602" actId="1076"/>
          <ac:spMkLst>
            <pc:docMk/>
            <pc:sldMk cId="2624707297" sldId="334"/>
            <ac:spMk id="28" creationId="{42ED67C1-C803-8E42-90DB-52E51DB6020D}"/>
          </ac:spMkLst>
        </pc:spChg>
        <pc:spChg chg="add mod">
          <ac:chgData name="E Sharratt" userId="240a805a-42a6-4db4-8f33-c1edd6012f04" providerId="ADAL" clId="{5E346C8B-54CD-6E4C-A6CA-C19972C9B6E1}" dt="2021-03-04T00:22:31.145" v="602" actId="1076"/>
          <ac:spMkLst>
            <pc:docMk/>
            <pc:sldMk cId="2624707297" sldId="334"/>
            <ac:spMk id="29" creationId="{E355F07F-9BE2-5147-ADB7-2DEAC118A33B}"/>
          </ac:spMkLst>
        </pc:spChg>
        <pc:spChg chg="add mod">
          <ac:chgData name="E Sharratt" userId="240a805a-42a6-4db4-8f33-c1edd6012f04" providerId="ADAL" clId="{5E346C8B-54CD-6E4C-A6CA-C19972C9B6E1}" dt="2021-03-04T00:22:31.145" v="602" actId="1076"/>
          <ac:spMkLst>
            <pc:docMk/>
            <pc:sldMk cId="2624707297" sldId="334"/>
            <ac:spMk id="30" creationId="{98E0E9A1-AB19-3440-8EF8-89FBC1245BF0}"/>
          </ac:spMkLst>
        </pc:spChg>
        <pc:spChg chg="add mod">
          <ac:chgData name="E Sharratt" userId="240a805a-42a6-4db4-8f33-c1edd6012f04" providerId="ADAL" clId="{5E346C8B-54CD-6E4C-A6CA-C19972C9B6E1}" dt="2021-03-04T00:22:31.145" v="602" actId="1076"/>
          <ac:spMkLst>
            <pc:docMk/>
            <pc:sldMk cId="2624707297" sldId="334"/>
            <ac:spMk id="38" creationId="{F1135DF2-0C14-BE40-BCCC-02EB7CB86F56}"/>
          </ac:spMkLst>
        </pc:spChg>
        <pc:spChg chg="add mod">
          <ac:chgData name="E Sharratt" userId="240a805a-42a6-4db4-8f33-c1edd6012f04" providerId="ADAL" clId="{5E346C8B-54CD-6E4C-A6CA-C19972C9B6E1}" dt="2021-03-04T00:22:31.145" v="602" actId="1076"/>
          <ac:spMkLst>
            <pc:docMk/>
            <pc:sldMk cId="2624707297" sldId="334"/>
            <ac:spMk id="39" creationId="{357F12E5-4141-0448-9EF1-2D6B058093E7}"/>
          </ac:spMkLst>
        </pc:spChg>
        <pc:spChg chg="del mod">
          <ac:chgData name="E Sharratt" userId="240a805a-42a6-4db4-8f33-c1edd6012f04" providerId="ADAL" clId="{5E346C8B-54CD-6E4C-A6CA-C19972C9B6E1}" dt="2021-03-04T00:22:21.146" v="600" actId="478"/>
          <ac:spMkLst>
            <pc:docMk/>
            <pc:sldMk cId="2624707297" sldId="334"/>
            <ac:spMk id="40" creationId="{53CC9D34-7EE8-D142-8D9B-BEE78858E409}"/>
          </ac:spMkLst>
        </pc:spChg>
        <pc:spChg chg="del">
          <ac:chgData name="E Sharratt" userId="240a805a-42a6-4db4-8f33-c1edd6012f04" providerId="ADAL" clId="{5E346C8B-54CD-6E4C-A6CA-C19972C9B6E1}" dt="2021-03-04T00:22:17.096" v="597" actId="478"/>
          <ac:spMkLst>
            <pc:docMk/>
            <pc:sldMk cId="2624707297" sldId="334"/>
            <ac:spMk id="41" creationId="{E77BBEFA-8F23-8146-937E-1F4371522416}"/>
          </ac:spMkLst>
        </pc:spChg>
        <pc:spChg chg="del">
          <ac:chgData name="E Sharratt" userId="240a805a-42a6-4db4-8f33-c1edd6012f04" providerId="ADAL" clId="{5E346C8B-54CD-6E4C-A6CA-C19972C9B6E1}" dt="2021-03-04T00:22:17.096" v="597" actId="478"/>
          <ac:spMkLst>
            <pc:docMk/>
            <pc:sldMk cId="2624707297" sldId="334"/>
            <ac:spMk id="42" creationId="{9DAEE255-7078-ED4E-B31A-863E887E2B59}"/>
          </ac:spMkLst>
        </pc:spChg>
        <pc:spChg chg="del">
          <ac:chgData name="E Sharratt" userId="240a805a-42a6-4db4-8f33-c1edd6012f04" providerId="ADAL" clId="{5E346C8B-54CD-6E4C-A6CA-C19972C9B6E1}" dt="2021-03-04T00:22:17.096" v="597" actId="478"/>
          <ac:spMkLst>
            <pc:docMk/>
            <pc:sldMk cId="2624707297" sldId="334"/>
            <ac:spMk id="43" creationId="{A0923923-7BC0-B145-B9C9-F8AACFE44F9B}"/>
          </ac:spMkLst>
        </pc:spChg>
        <pc:spChg chg="del">
          <ac:chgData name="E Sharratt" userId="240a805a-42a6-4db4-8f33-c1edd6012f04" providerId="ADAL" clId="{5E346C8B-54CD-6E4C-A6CA-C19972C9B6E1}" dt="2021-03-04T00:22:17.096" v="597" actId="478"/>
          <ac:spMkLst>
            <pc:docMk/>
            <pc:sldMk cId="2624707297" sldId="334"/>
            <ac:spMk id="44" creationId="{51C5C9E8-2788-B14F-852F-52DD68DFE430}"/>
          </ac:spMkLst>
        </pc:spChg>
        <pc:spChg chg="del">
          <ac:chgData name="E Sharratt" userId="240a805a-42a6-4db4-8f33-c1edd6012f04" providerId="ADAL" clId="{5E346C8B-54CD-6E4C-A6CA-C19972C9B6E1}" dt="2021-03-04T00:22:17.096" v="597" actId="478"/>
          <ac:spMkLst>
            <pc:docMk/>
            <pc:sldMk cId="2624707297" sldId="334"/>
            <ac:spMk id="45" creationId="{A06A798E-54AC-D544-87D0-AB38963D4B51}"/>
          </ac:spMkLst>
        </pc:spChg>
        <pc:spChg chg="del">
          <ac:chgData name="E Sharratt" userId="240a805a-42a6-4db4-8f33-c1edd6012f04" providerId="ADAL" clId="{5E346C8B-54CD-6E4C-A6CA-C19972C9B6E1}" dt="2021-03-04T00:22:17.096" v="597" actId="478"/>
          <ac:spMkLst>
            <pc:docMk/>
            <pc:sldMk cId="2624707297" sldId="334"/>
            <ac:spMk id="46" creationId="{ECB7961E-43DB-0E45-9286-EFA022A8B79D}"/>
          </ac:spMkLst>
        </pc:spChg>
        <pc:spChg chg="del">
          <ac:chgData name="E Sharratt" userId="240a805a-42a6-4db4-8f33-c1edd6012f04" providerId="ADAL" clId="{5E346C8B-54CD-6E4C-A6CA-C19972C9B6E1}" dt="2021-03-04T00:22:17.096" v="597" actId="478"/>
          <ac:spMkLst>
            <pc:docMk/>
            <pc:sldMk cId="2624707297" sldId="334"/>
            <ac:spMk id="47" creationId="{3DBE6D4C-066D-5546-BC64-918F0A069E67}"/>
          </ac:spMkLst>
        </pc:spChg>
        <pc:spChg chg="del">
          <ac:chgData name="E Sharratt" userId="240a805a-42a6-4db4-8f33-c1edd6012f04" providerId="ADAL" clId="{5E346C8B-54CD-6E4C-A6CA-C19972C9B6E1}" dt="2021-03-04T00:22:17.096" v="597" actId="478"/>
          <ac:spMkLst>
            <pc:docMk/>
            <pc:sldMk cId="2624707297" sldId="334"/>
            <ac:spMk id="48" creationId="{5B066884-D5F2-2941-BA1F-F5EBD146F38D}"/>
          </ac:spMkLst>
        </pc:spChg>
        <pc:spChg chg="add mod">
          <ac:chgData name="E Sharratt" userId="240a805a-42a6-4db4-8f33-c1edd6012f04" providerId="ADAL" clId="{5E346C8B-54CD-6E4C-A6CA-C19972C9B6E1}" dt="2021-03-04T00:22:31.145" v="602" actId="1076"/>
          <ac:spMkLst>
            <pc:docMk/>
            <pc:sldMk cId="2624707297" sldId="334"/>
            <ac:spMk id="49" creationId="{BCA42F69-50CC-9D4C-B756-165AE008D14E}"/>
          </ac:spMkLst>
        </pc:spChg>
        <pc:spChg chg="add mod">
          <ac:chgData name="E Sharratt" userId="240a805a-42a6-4db4-8f33-c1edd6012f04" providerId="ADAL" clId="{5E346C8B-54CD-6E4C-A6CA-C19972C9B6E1}" dt="2021-03-04T00:22:31.145" v="602" actId="1076"/>
          <ac:spMkLst>
            <pc:docMk/>
            <pc:sldMk cId="2624707297" sldId="334"/>
            <ac:spMk id="50" creationId="{040D0260-FDD4-E048-B588-F50D470FBBEF}"/>
          </ac:spMkLst>
        </pc:spChg>
        <pc:spChg chg="add mod">
          <ac:chgData name="E Sharratt" userId="240a805a-42a6-4db4-8f33-c1edd6012f04" providerId="ADAL" clId="{5E346C8B-54CD-6E4C-A6CA-C19972C9B6E1}" dt="2021-03-04T00:22:31.145" v="602" actId="1076"/>
          <ac:spMkLst>
            <pc:docMk/>
            <pc:sldMk cId="2624707297" sldId="334"/>
            <ac:spMk id="51" creationId="{169A97BD-44D0-0C47-9E8A-09723847E5C9}"/>
          </ac:spMkLst>
        </pc:spChg>
        <pc:spChg chg="add mod">
          <ac:chgData name="E Sharratt" userId="240a805a-42a6-4db4-8f33-c1edd6012f04" providerId="ADAL" clId="{5E346C8B-54CD-6E4C-A6CA-C19972C9B6E1}" dt="2021-03-04T00:22:31.145" v="602" actId="1076"/>
          <ac:spMkLst>
            <pc:docMk/>
            <pc:sldMk cId="2624707297" sldId="334"/>
            <ac:spMk id="52" creationId="{8F60367A-56E2-4941-9D88-B2840F73645C}"/>
          </ac:spMkLst>
        </pc:spChg>
        <pc:spChg chg="add mod">
          <ac:chgData name="E Sharratt" userId="240a805a-42a6-4db4-8f33-c1edd6012f04" providerId="ADAL" clId="{5E346C8B-54CD-6E4C-A6CA-C19972C9B6E1}" dt="2021-03-04T00:22:31.145" v="602" actId="1076"/>
          <ac:spMkLst>
            <pc:docMk/>
            <pc:sldMk cId="2624707297" sldId="334"/>
            <ac:spMk id="53" creationId="{13AB27D4-806A-0345-A820-B2198DA139F4}"/>
          </ac:spMkLst>
        </pc:spChg>
        <pc:spChg chg="add mod">
          <ac:chgData name="E Sharratt" userId="240a805a-42a6-4db4-8f33-c1edd6012f04" providerId="ADAL" clId="{5E346C8B-54CD-6E4C-A6CA-C19972C9B6E1}" dt="2021-03-04T00:22:31.145" v="602" actId="1076"/>
          <ac:spMkLst>
            <pc:docMk/>
            <pc:sldMk cId="2624707297" sldId="334"/>
            <ac:spMk id="54" creationId="{7852000D-6F6A-6341-92EA-67744320AF62}"/>
          </ac:spMkLst>
        </pc:spChg>
        <pc:picChg chg="add mod">
          <ac:chgData name="E Sharratt" userId="240a805a-42a6-4db4-8f33-c1edd6012f04" providerId="ADAL" clId="{5E346C8B-54CD-6E4C-A6CA-C19972C9B6E1}" dt="2021-03-05T00:16:59.540" v="841"/>
          <ac:picMkLst>
            <pc:docMk/>
            <pc:sldMk cId="2624707297" sldId="334"/>
            <ac:picMk id="2" creationId="{0F3D59B2-4823-2141-9B54-3F2FCC916FDA}"/>
          </ac:picMkLst>
        </pc:picChg>
      </pc:sldChg>
      <pc:sldChg chg="addSp delSp modSp add mod modTransition modAnim">
        <pc:chgData name="E Sharratt" userId="240a805a-42a6-4db4-8f33-c1edd6012f04" providerId="ADAL" clId="{5E346C8B-54CD-6E4C-A6CA-C19972C9B6E1}" dt="2021-03-05T00:17:31.721" v="846" actId="20577"/>
        <pc:sldMkLst>
          <pc:docMk/>
          <pc:sldMk cId="851261334" sldId="335"/>
        </pc:sldMkLst>
        <pc:spChg chg="del">
          <ac:chgData name="E Sharratt" userId="240a805a-42a6-4db4-8f33-c1edd6012f04" providerId="ADAL" clId="{5E346C8B-54CD-6E4C-A6CA-C19972C9B6E1}" dt="2021-03-04T00:23:06.613" v="611" actId="478"/>
          <ac:spMkLst>
            <pc:docMk/>
            <pc:sldMk cId="851261334" sldId="335"/>
            <ac:spMk id="27" creationId="{293D2FCB-F17B-0145-8A78-E1F380AFD117}"/>
          </ac:spMkLst>
        </pc:spChg>
        <pc:spChg chg="del">
          <ac:chgData name="E Sharratt" userId="240a805a-42a6-4db4-8f33-c1edd6012f04" providerId="ADAL" clId="{5E346C8B-54CD-6E4C-A6CA-C19972C9B6E1}" dt="2021-03-04T00:23:06.613" v="611" actId="478"/>
          <ac:spMkLst>
            <pc:docMk/>
            <pc:sldMk cId="851261334" sldId="335"/>
            <ac:spMk id="28" creationId="{42ED67C1-C803-8E42-90DB-52E51DB6020D}"/>
          </ac:spMkLst>
        </pc:spChg>
        <pc:spChg chg="del">
          <ac:chgData name="E Sharratt" userId="240a805a-42a6-4db4-8f33-c1edd6012f04" providerId="ADAL" clId="{5E346C8B-54CD-6E4C-A6CA-C19972C9B6E1}" dt="2021-03-04T00:23:06.613" v="611" actId="478"/>
          <ac:spMkLst>
            <pc:docMk/>
            <pc:sldMk cId="851261334" sldId="335"/>
            <ac:spMk id="29" creationId="{E355F07F-9BE2-5147-ADB7-2DEAC118A33B}"/>
          </ac:spMkLst>
        </pc:spChg>
        <pc:spChg chg="del">
          <ac:chgData name="E Sharratt" userId="240a805a-42a6-4db4-8f33-c1edd6012f04" providerId="ADAL" clId="{5E346C8B-54CD-6E4C-A6CA-C19972C9B6E1}" dt="2021-03-04T00:23:06.613" v="611" actId="478"/>
          <ac:spMkLst>
            <pc:docMk/>
            <pc:sldMk cId="851261334" sldId="335"/>
            <ac:spMk id="30" creationId="{98E0E9A1-AB19-3440-8EF8-89FBC1245BF0}"/>
          </ac:spMkLst>
        </pc:spChg>
        <pc:spChg chg="del">
          <ac:chgData name="E Sharratt" userId="240a805a-42a6-4db4-8f33-c1edd6012f04" providerId="ADAL" clId="{5E346C8B-54CD-6E4C-A6CA-C19972C9B6E1}" dt="2021-03-04T00:23:06.613" v="611" actId="478"/>
          <ac:spMkLst>
            <pc:docMk/>
            <pc:sldMk cId="851261334" sldId="335"/>
            <ac:spMk id="38" creationId="{F1135DF2-0C14-BE40-BCCC-02EB7CB86F56}"/>
          </ac:spMkLst>
        </pc:spChg>
        <pc:spChg chg="del">
          <ac:chgData name="E Sharratt" userId="240a805a-42a6-4db4-8f33-c1edd6012f04" providerId="ADAL" clId="{5E346C8B-54CD-6E4C-A6CA-C19972C9B6E1}" dt="2021-03-04T00:23:06.613" v="611" actId="478"/>
          <ac:spMkLst>
            <pc:docMk/>
            <pc:sldMk cId="851261334" sldId="335"/>
            <ac:spMk id="39" creationId="{357F12E5-4141-0448-9EF1-2D6B058093E7}"/>
          </ac:spMkLst>
        </pc:spChg>
        <pc:spChg chg="add mod">
          <ac:chgData name="E Sharratt" userId="240a805a-42a6-4db4-8f33-c1edd6012f04" providerId="ADAL" clId="{5E346C8B-54CD-6E4C-A6CA-C19972C9B6E1}" dt="2021-03-05T00:17:31.721" v="846" actId="20577"/>
          <ac:spMkLst>
            <pc:docMk/>
            <pc:sldMk cId="851261334" sldId="335"/>
            <ac:spMk id="40" creationId="{E03DDA48-FAC1-8443-B27D-998980FDA18A}"/>
          </ac:spMkLst>
        </pc:spChg>
        <pc:spChg chg="add mod">
          <ac:chgData name="E Sharratt" userId="240a805a-42a6-4db4-8f33-c1edd6012f04" providerId="ADAL" clId="{5E346C8B-54CD-6E4C-A6CA-C19972C9B6E1}" dt="2021-03-04T00:23:08.366" v="612"/>
          <ac:spMkLst>
            <pc:docMk/>
            <pc:sldMk cId="851261334" sldId="335"/>
            <ac:spMk id="41" creationId="{1DA64D0B-415F-5948-8EDE-750DE7F1065B}"/>
          </ac:spMkLst>
        </pc:spChg>
        <pc:spChg chg="add mod">
          <ac:chgData name="E Sharratt" userId="240a805a-42a6-4db4-8f33-c1edd6012f04" providerId="ADAL" clId="{5E346C8B-54CD-6E4C-A6CA-C19972C9B6E1}" dt="2021-03-04T00:23:08.366" v="612"/>
          <ac:spMkLst>
            <pc:docMk/>
            <pc:sldMk cId="851261334" sldId="335"/>
            <ac:spMk id="42" creationId="{BA05CB7F-B2E2-1C4F-BCF4-BB212AE75025}"/>
          </ac:spMkLst>
        </pc:spChg>
        <pc:spChg chg="add mod">
          <ac:chgData name="E Sharratt" userId="240a805a-42a6-4db4-8f33-c1edd6012f04" providerId="ADAL" clId="{5E346C8B-54CD-6E4C-A6CA-C19972C9B6E1}" dt="2021-03-04T00:23:08.366" v="612"/>
          <ac:spMkLst>
            <pc:docMk/>
            <pc:sldMk cId="851261334" sldId="335"/>
            <ac:spMk id="43" creationId="{5B2EB671-E5A7-004A-AC3C-C3434C897D43}"/>
          </ac:spMkLst>
        </pc:spChg>
        <pc:spChg chg="add mod">
          <ac:chgData name="E Sharratt" userId="240a805a-42a6-4db4-8f33-c1edd6012f04" providerId="ADAL" clId="{5E346C8B-54CD-6E4C-A6CA-C19972C9B6E1}" dt="2021-03-04T00:23:08.366" v="612"/>
          <ac:spMkLst>
            <pc:docMk/>
            <pc:sldMk cId="851261334" sldId="335"/>
            <ac:spMk id="44" creationId="{8B41FC7F-642F-184A-9B05-1D3F6BCA1182}"/>
          </ac:spMkLst>
        </pc:spChg>
        <pc:spChg chg="add mod">
          <ac:chgData name="E Sharratt" userId="240a805a-42a6-4db4-8f33-c1edd6012f04" providerId="ADAL" clId="{5E346C8B-54CD-6E4C-A6CA-C19972C9B6E1}" dt="2021-03-04T00:23:08.366" v="612"/>
          <ac:spMkLst>
            <pc:docMk/>
            <pc:sldMk cId="851261334" sldId="335"/>
            <ac:spMk id="45" creationId="{AED99C45-C992-C143-B02D-5B0C67838F2A}"/>
          </ac:spMkLst>
        </pc:spChg>
        <pc:spChg chg="add mod">
          <ac:chgData name="E Sharratt" userId="240a805a-42a6-4db4-8f33-c1edd6012f04" providerId="ADAL" clId="{5E346C8B-54CD-6E4C-A6CA-C19972C9B6E1}" dt="2021-03-04T00:23:08.366" v="612"/>
          <ac:spMkLst>
            <pc:docMk/>
            <pc:sldMk cId="851261334" sldId="335"/>
            <ac:spMk id="46" creationId="{CDC0A3AF-ADB8-EC44-B806-03155342403E}"/>
          </ac:spMkLst>
        </pc:spChg>
        <pc:spChg chg="del">
          <ac:chgData name="E Sharratt" userId="240a805a-42a6-4db4-8f33-c1edd6012f04" providerId="ADAL" clId="{5E346C8B-54CD-6E4C-A6CA-C19972C9B6E1}" dt="2021-03-04T00:23:06.613" v="611" actId="478"/>
          <ac:spMkLst>
            <pc:docMk/>
            <pc:sldMk cId="851261334" sldId="335"/>
            <ac:spMk id="49" creationId="{BCA42F69-50CC-9D4C-B756-165AE008D14E}"/>
          </ac:spMkLst>
        </pc:spChg>
        <pc:spChg chg="del">
          <ac:chgData name="E Sharratt" userId="240a805a-42a6-4db4-8f33-c1edd6012f04" providerId="ADAL" clId="{5E346C8B-54CD-6E4C-A6CA-C19972C9B6E1}" dt="2021-03-04T00:23:06.613" v="611" actId="478"/>
          <ac:spMkLst>
            <pc:docMk/>
            <pc:sldMk cId="851261334" sldId="335"/>
            <ac:spMk id="50" creationId="{040D0260-FDD4-E048-B588-F50D470FBBEF}"/>
          </ac:spMkLst>
        </pc:spChg>
        <pc:spChg chg="del">
          <ac:chgData name="E Sharratt" userId="240a805a-42a6-4db4-8f33-c1edd6012f04" providerId="ADAL" clId="{5E346C8B-54CD-6E4C-A6CA-C19972C9B6E1}" dt="2021-03-04T00:23:06.613" v="611" actId="478"/>
          <ac:spMkLst>
            <pc:docMk/>
            <pc:sldMk cId="851261334" sldId="335"/>
            <ac:spMk id="51" creationId="{169A97BD-44D0-0C47-9E8A-09723847E5C9}"/>
          </ac:spMkLst>
        </pc:spChg>
        <pc:spChg chg="del">
          <ac:chgData name="E Sharratt" userId="240a805a-42a6-4db4-8f33-c1edd6012f04" providerId="ADAL" clId="{5E346C8B-54CD-6E4C-A6CA-C19972C9B6E1}" dt="2021-03-04T00:23:06.613" v="611" actId="478"/>
          <ac:spMkLst>
            <pc:docMk/>
            <pc:sldMk cId="851261334" sldId="335"/>
            <ac:spMk id="52" creationId="{8F60367A-56E2-4941-9D88-B2840F73645C}"/>
          </ac:spMkLst>
        </pc:spChg>
        <pc:spChg chg="del">
          <ac:chgData name="E Sharratt" userId="240a805a-42a6-4db4-8f33-c1edd6012f04" providerId="ADAL" clId="{5E346C8B-54CD-6E4C-A6CA-C19972C9B6E1}" dt="2021-03-04T00:23:06.613" v="611" actId="478"/>
          <ac:spMkLst>
            <pc:docMk/>
            <pc:sldMk cId="851261334" sldId="335"/>
            <ac:spMk id="53" creationId="{13AB27D4-806A-0345-A820-B2198DA139F4}"/>
          </ac:spMkLst>
        </pc:spChg>
        <pc:spChg chg="del">
          <ac:chgData name="E Sharratt" userId="240a805a-42a6-4db4-8f33-c1edd6012f04" providerId="ADAL" clId="{5E346C8B-54CD-6E4C-A6CA-C19972C9B6E1}" dt="2021-03-04T00:23:06.613" v="611" actId="478"/>
          <ac:spMkLst>
            <pc:docMk/>
            <pc:sldMk cId="851261334" sldId="335"/>
            <ac:spMk id="54" creationId="{7852000D-6F6A-6341-92EA-67744320AF62}"/>
          </ac:spMkLst>
        </pc:spChg>
        <pc:picChg chg="add mod">
          <ac:chgData name="E Sharratt" userId="240a805a-42a6-4db4-8f33-c1edd6012f04" providerId="ADAL" clId="{5E346C8B-54CD-6E4C-A6CA-C19972C9B6E1}" dt="2021-03-05T00:17:27.277" v="843"/>
          <ac:picMkLst>
            <pc:docMk/>
            <pc:sldMk cId="851261334" sldId="335"/>
            <ac:picMk id="2" creationId="{D1ED9716-026C-E742-A3D0-DA379451EF11}"/>
          </ac:picMkLst>
        </pc:picChg>
      </pc:sldChg>
      <pc:sldChg chg="addSp delSp modSp add mod modTransition modAnim">
        <pc:chgData name="E Sharratt" userId="240a805a-42a6-4db4-8f33-c1edd6012f04" providerId="ADAL" clId="{5E346C8B-54CD-6E4C-A6CA-C19972C9B6E1}" dt="2021-03-05T00:19:11.659" v="850"/>
        <pc:sldMkLst>
          <pc:docMk/>
          <pc:sldMk cId="3606180391" sldId="336"/>
        </pc:sldMkLst>
        <pc:spChg chg="mod">
          <ac:chgData name="E Sharratt" userId="240a805a-42a6-4db4-8f33-c1edd6012f04" providerId="ADAL" clId="{5E346C8B-54CD-6E4C-A6CA-C19972C9B6E1}" dt="2021-03-04T00:24:13.534" v="625" actId="14100"/>
          <ac:spMkLst>
            <pc:docMk/>
            <pc:sldMk cId="3606180391" sldId="336"/>
            <ac:spMk id="5" creationId="{00000000-0000-0000-0000-000000000000}"/>
          </ac:spMkLst>
        </pc:spChg>
        <pc:spChg chg="add del mod">
          <ac:chgData name="E Sharratt" userId="240a805a-42a6-4db4-8f33-c1edd6012f04" providerId="ADAL" clId="{5E346C8B-54CD-6E4C-A6CA-C19972C9B6E1}" dt="2021-03-04T00:23:49.878" v="620" actId="14100"/>
          <ac:spMkLst>
            <pc:docMk/>
            <pc:sldMk cId="3606180391" sldId="336"/>
            <ac:spMk id="9" creationId="{00000000-0000-0000-0000-000000000000}"/>
          </ac:spMkLst>
        </pc:spChg>
        <pc:spChg chg="add mod">
          <ac:chgData name="E Sharratt" userId="240a805a-42a6-4db4-8f33-c1edd6012f04" providerId="ADAL" clId="{5E346C8B-54CD-6E4C-A6CA-C19972C9B6E1}" dt="2021-03-04T00:23:39.611" v="619"/>
          <ac:spMkLst>
            <pc:docMk/>
            <pc:sldMk cId="3606180391" sldId="336"/>
            <ac:spMk id="25" creationId="{B8C8A07E-8E84-3A4D-8399-64D96B84E520}"/>
          </ac:spMkLst>
        </pc:spChg>
        <pc:spChg chg="mod">
          <ac:chgData name="E Sharratt" userId="240a805a-42a6-4db4-8f33-c1edd6012f04" providerId="ADAL" clId="{5E346C8B-54CD-6E4C-A6CA-C19972C9B6E1}" dt="2021-03-04T00:23:55.104" v="621" actId="1076"/>
          <ac:spMkLst>
            <pc:docMk/>
            <pc:sldMk cId="3606180391" sldId="336"/>
            <ac:spMk id="28" creationId="{A9E7739A-3BC0-4645-ACFD-0AA0FC7BDE42}"/>
          </ac:spMkLst>
        </pc:spChg>
        <pc:spChg chg="mod">
          <ac:chgData name="E Sharratt" userId="240a805a-42a6-4db4-8f33-c1edd6012f04" providerId="ADAL" clId="{5E346C8B-54CD-6E4C-A6CA-C19972C9B6E1}" dt="2021-03-04T00:23:58.054" v="622" actId="1076"/>
          <ac:spMkLst>
            <pc:docMk/>
            <pc:sldMk cId="3606180391" sldId="336"/>
            <ac:spMk id="29" creationId="{0152A5CF-6BE2-B24A-83BB-2FF62D2CD40E}"/>
          </ac:spMkLst>
        </pc:spChg>
        <pc:spChg chg="mod">
          <ac:chgData name="E Sharratt" userId="240a805a-42a6-4db4-8f33-c1edd6012f04" providerId="ADAL" clId="{5E346C8B-54CD-6E4C-A6CA-C19972C9B6E1}" dt="2021-03-04T00:23:55.104" v="621" actId="1076"/>
          <ac:spMkLst>
            <pc:docMk/>
            <pc:sldMk cId="3606180391" sldId="336"/>
            <ac:spMk id="30" creationId="{A5B767AF-3958-3949-AE9D-59FDE43E8AE1}"/>
          </ac:spMkLst>
        </pc:spChg>
        <pc:spChg chg="mod">
          <ac:chgData name="E Sharratt" userId="240a805a-42a6-4db4-8f33-c1edd6012f04" providerId="ADAL" clId="{5E346C8B-54CD-6E4C-A6CA-C19972C9B6E1}" dt="2021-03-04T00:23:55.104" v="621" actId="1076"/>
          <ac:spMkLst>
            <pc:docMk/>
            <pc:sldMk cId="3606180391" sldId="336"/>
            <ac:spMk id="38" creationId="{3E5445F8-50AE-1849-852F-379516FBF850}"/>
          </ac:spMkLst>
        </pc:spChg>
        <pc:spChg chg="mod">
          <ac:chgData name="E Sharratt" userId="240a805a-42a6-4db4-8f33-c1edd6012f04" providerId="ADAL" clId="{5E346C8B-54CD-6E4C-A6CA-C19972C9B6E1}" dt="2021-03-04T00:23:55.104" v="621" actId="1076"/>
          <ac:spMkLst>
            <pc:docMk/>
            <pc:sldMk cId="3606180391" sldId="336"/>
            <ac:spMk id="39" creationId="{3B19273A-1CC6-B24F-B0ED-5E674AA2A92C}"/>
          </ac:spMkLst>
        </pc:spChg>
        <pc:spChg chg="add del">
          <ac:chgData name="E Sharratt" userId="240a805a-42a6-4db4-8f33-c1edd6012f04" providerId="ADAL" clId="{5E346C8B-54CD-6E4C-A6CA-C19972C9B6E1}" dt="2021-03-04T00:23:30.235" v="618" actId="478"/>
          <ac:spMkLst>
            <pc:docMk/>
            <pc:sldMk cId="3606180391" sldId="336"/>
            <ac:spMk id="40" creationId="{E03DDA48-FAC1-8443-B27D-998980FDA18A}"/>
          </ac:spMkLst>
        </pc:spChg>
        <pc:spChg chg="add del">
          <ac:chgData name="E Sharratt" userId="240a805a-42a6-4db4-8f33-c1edd6012f04" providerId="ADAL" clId="{5E346C8B-54CD-6E4C-A6CA-C19972C9B6E1}" dt="2021-03-04T00:23:30.235" v="618" actId="478"/>
          <ac:spMkLst>
            <pc:docMk/>
            <pc:sldMk cId="3606180391" sldId="336"/>
            <ac:spMk id="41" creationId="{1DA64D0B-415F-5948-8EDE-750DE7F1065B}"/>
          </ac:spMkLst>
        </pc:spChg>
        <pc:spChg chg="add del">
          <ac:chgData name="E Sharratt" userId="240a805a-42a6-4db4-8f33-c1edd6012f04" providerId="ADAL" clId="{5E346C8B-54CD-6E4C-A6CA-C19972C9B6E1}" dt="2021-03-04T00:23:30.235" v="618" actId="478"/>
          <ac:spMkLst>
            <pc:docMk/>
            <pc:sldMk cId="3606180391" sldId="336"/>
            <ac:spMk id="42" creationId="{BA05CB7F-B2E2-1C4F-BCF4-BB212AE75025}"/>
          </ac:spMkLst>
        </pc:spChg>
        <pc:spChg chg="add del">
          <ac:chgData name="E Sharratt" userId="240a805a-42a6-4db4-8f33-c1edd6012f04" providerId="ADAL" clId="{5E346C8B-54CD-6E4C-A6CA-C19972C9B6E1}" dt="2021-03-04T00:23:30.235" v="618" actId="478"/>
          <ac:spMkLst>
            <pc:docMk/>
            <pc:sldMk cId="3606180391" sldId="336"/>
            <ac:spMk id="43" creationId="{5B2EB671-E5A7-004A-AC3C-C3434C897D43}"/>
          </ac:spMkLst>
        </pc:spChg>
        <pc:spChg chg="add del">
          <ac:chgData name="E Sharratt" userId="240a805a-42a6-4db4-8f33-c1edd6012f04" providerId="ADAL" clId="{5E346C8B-54CD-6E4C-A6CA-C19972C9B6E1}" dt="2021-03-04T00:23:30.235" v="618" actId="478"/>
          <ac:spMkLst>
            <pc:docMk/>
            <pc:sldMk cId="3606180391" sldId="336"/>
            <ac:spMk id="44" creationId="{8B41FC7F-642F-184A-9B05-1D3F6BCA1182}"/>
          </ac:spMkLst>
        </pc:spChg>
        <pc:spChg chg="add del">
          <ac:chgData name="E Sharratt" userId="240a805a-42a6-4db4-8f33-c1edd6012f04" providerId="ADAL" clId="{5E346C8B-54CD-6E4C-A6CA-C19972C9B6E1}" dt="2021-03-04T00:23:30.235" v="618" actId="478"/>
          <ac:spMkLst>
            <pc:docMk/>
            <pc:sldMk cId="3606180391" sldId="336"/>
            <ac:spMk id="45" creationId="{AED99C45-C992-C143-B02D-5B0C67838F2A}"/>
          </ac:spMkLst>
        </pc:spChg>
        <pc:spChg chg="add del">
          <ac:chgData name="E Sharratt" userId="240a805a-42a6-4db4-8f33-c1edd6012f04" providerId="ADAL" clId="{5E346C8B-54CD-6E4C-A6CA-C19972C9B6E1}" dt="2021-03-04T00:23:30.235" v="618" actId="478"/>
          <ac:spMkLst>
            <pc:docMk/>
            <pc:sldMk cId="3606180391" sldId="336"/>
            <ac:spMk id="46" creationId="{CDC0A3AF-ADB8-EC44-B806-03155342403E}"/>
          </ac:spMkLst>
        </pc:spChg>
        <pc:spChg chg="mod">
          <ac:chgData name="E Sharratt" userId="240a805a-42a6-4db4-8f33-c1edd6012f04" providerId="ADAL" clId="{5E346C8B-54CD-6E4C-A6CA-C19972C9B6E1}" dt="2021-03-04T00:23:55.104" v="621" actId="1076"/>
          <ac:spMkLst>
            <pc:docMk/>
            <pc:sldMk cId="3606180391" sldId="336"/>
            <ac:spMk id="47" creationId="{3B64F356-1FAE-5C41-BCC9-1605694AF63D}"/>
          </ac:spMkLst>
        </pc:spChg>
        <pc:spChg chg="mod">
          <ac:chgData name="E Sharratt" userId="240a805a-42a6-4db4-8f33-c1edd6012f04" providerId="ADAL" clId="{5E346C8B-54CD-6E4C-A6CA-C19972C9B6E1}" dt="2021-03-04T00:23:55.104" v="621" actId="1076"/>
          <ac:spMkLst>
            <pc:docMk/>
            <pc:sldMk cId="3606180391" sldId="336"/>
            <ac:spMk id="48" creationId="{8EE4CD60-E9E1-3545-B0D6-156F483D7743}"/>
          </ac:spMkLst>
        </pc:spChg>
        <pc:spChg chg="add mod">
          <ac:chgData name="E Sharratt" userId="240a805a-42a6-4db4-8f33-c1edd6012f04" providerId="ADAL" clId="{5E346C8B-54CD-6E4C-A6CA-C19972C9B6E1}" dt="2021-03-04T00:24:00.655" v="623" actId="1076"/>
          <ac:spMkLst>
            <pc:docMk/>
            <pc:sldMk cId="3606180391" sldId="336"/>
            <ac:spMk id="49" creationId="{B334114F-35E8-B342-BBC2-623EF859870E}"/>
          </ac:spMkLst>
        </pc:spChg>
        <pc:spChg chg="add mod">
          <ac:chgData name="E Sharratt" userId="240a805a-42a6-4db4-8f33-c1edd6012f04" providerId="ADAL" clId="{5E346C8B-54CD-6E4C-A6CA-C19972C9B6E1}" dt="2021-03-04T00:23:39.611" v="619"/>
          <ac:spMkLst>
            <pc:docMk/>
            <pc:sldMk cId="3606180391" sldId="336"/>
            <ac:spMk id="50" creationId="{5B465973-F0AA-0B40-B620-CF111528DF56}"/>
          </ac:spMkLst>
        </pc:spChg>
        <pc:spChg chg="add mod">
          <ac:chgData name="E Sharratt" userId="240a805a-42a6-4db4-8f33-c1edd6012f04" providerId="ADAL" clId="{5E346C8B-54CD-6E4C-A6CA-C19972C9B6E1}" dt="2021-03-04T00:23:39.611" v="619"/>
          <ac:spMkLst>
            <pc:docMk/>
            <pc:sldMk cId="3606180391" sldId="336"/>
            <ac:spMk id="51" creationId="{06F86731-B277-4D44-9E60-7F7B0C61BEB0}"/>
          </ac:spMkLst>
        </pc:spChg>
        <pc:spChg chg="add mod">
          <ac:chgData name="E Sharratt" userId="240a805a-42a6-4db4-8f33-c1edd6012f04" providerId="ADAL" clId="{5E346C8B-54CD-6E4C-A6CA-C19972C9B6E1}" dt="2021-03-04T00:23:39.611" v="619"/>
          <ac:spMkLst>
            <pc:docMk/>
            <pc:sldMk cId="3606180391" sldId="336"/>
            <ac:spMk id="52" creationId="{63E466D8-ADBB-5041-B281-32064D868F93}"/>
          </ac:spMkLst>
        </pc:spChg>
        <pc:spChg chg="add mod">
          <ac:chgData name="E Sharratt" userId="240a805a-42a6-4db4-8f33-c1edd6012f04" providerId="ADAL" clId="{5E346C8B-54CD-6E4C-A6CA-C19972C9B6E1}" dt="2021-03-04T00:23:39.611" v="619"/>
          <ac:spMkLst>
            <pc:docMk/>
            <pc:sldMk cId="3606180391" sldId="336"/>
            <ac:spMk id="53" creationId="{33CC8CF2-D205-BC4B-ACCD-647A49F6F71F}"/>
          </ac:spMkLst>
        </pc:spChg>
        <pc:spChg chg="add mod">
          <ac:chgData name="E Sharratt" userId="240a805a-42a6-4db4-8f33-c1edd6012f04" providerId="ADAL" clId="{5E346C8B-54CD-6E4C-A6CA-C19972C9B6E1}" dt="2021-03-04T00:23:39.611" v="619"/>
          <ac:spMkLst>
            <pc:docMk/>
            <pc:sldMk cId="3606180391" sldId="336"/>
            <ac:spMk id="54" creationId="{33714D74-7A99-6D45-9E19-D9B40482BFE1}"/>
          </ac:spMkLst>
        </pc:spChg>
        <pc:spChg chg="add mod">
          <ac:chgData name="E Sharratt" userId="240a805a-42a6-4db4-8f33-c1edd6012f04" providerId="ADAL" clId="{5E346C8B-54CD-6E4C-A6CA-C19972C9B6E1}" dt="2021-03-04T00:23:39.611" v="619"/>
          <ac:spMkLst>
            <pc:docMk/>
            <pc:sldMk cId="3606180391" sldId="336"/>
            <ac:spMk id="55" creationId="{BC536D99-2882-214C-B834-757ED3BB873C}"/>
          </ac:spMkLst>
        </pc:spChg>
        <pc:spChg chg="add mod">
          <ac:chgData name="E Sharratt" userId="240a805a-42a6-4db4-8f33-c1edd6012f04" providerId="ADAL" clId="{5E346C8B-54CD-6E4C-A6CA-C19972C9B6E1}" dt="2021-03-04T00:23:39.611" v="619"/>
          <ac:spMkLst>
            <pc:docMk/>
            <pc:sldMk cId="3606180391" sldId="336"/>
            <ac:spMk id="56" creationId="{EF6BA821-971F-D24C-9029-9421C1F4D015}"/>
          </ac:spMkLst>
        </pc:spChg>
        <pc:spChg chg="add mod">
          <ac:chgData name="E Sharratt" userId="240a805a-42a6-4db4-8f33-c1edd6012f04" providerId="ADAL" clId="{5E346C8B-54CD-6E4C-A6CA-C19972C9B6E1}" dt="2021-03-04T00:23:39.611" v="619"/>
          <ac:spMkLst>
            <pc:docMk/>
            <pc:sldMk cId="3606180391" sldId="336"/>
            <ac:spMk id="57" creationId="{2E9359D4-E123-514C-9F2A-9D92F2FB8EE9}"/>
          </ac:spMkLst>
        </pc:spChg>
        <pc:spChg chg="add mod">
          <ac:chgData name="E Sharratt" userId="240a805a-42a6-4db4-8f33-c1edd6012f04" providerId="ADAL" clId="{5E346C8B-54CD-6E4C-A6CA-C19972C9B6E1}" dt="2021-03-04T00:23:39.611" v="619"/>
          <ac:spMkLst>
            <pc:docMk/>
            <pc:sldMk cId="3606180391" sldId="336"/>
            <ac:spMk id="58" creationId="{8C3E0799-2E38-3741-A5F2-2FA08CAD6122}"/>
          </ac:spMkLst>
        </pc:spChg>
        <pc:spChg chg="add mod">
          <ac:chgData name="E Sharratt" userId="240a805a-42a6-4db4-8f33-c1edd6012f04" providerId="ADAL" clId="{5E346C8B-54CD-6E4C-A6CA-C19972C9B6E1}" dt="2021-03-04T00:23:39.611" v="619"/>
          <ac:spMkLst>
            <pc:docMk/>
            <pc:sldMk cId="3606180391" sldId="336"/>
            <ac:spMk id="59" creationId="{EEC926E9-D1E9-DC46-BF38-5CD00A9582A0}"/>
          </ac:spMkLst>
        </pc:spChg>
        <pc:grpChg chg="add mod">
          <ac:chgData name="E Sharratt" userId="240a805a-42a6-4db4-8f33-c1edd6012f04" providerId="ADAL" clId="{5E346C8B-54CD-6E4C-A6CA-C19972C9B6E1}" dt="2021-03-04T00:23:55.104" v="621" actId="1076"/>
          <ac:grpSpMkLst>
            <pc:docMk/>
            <pc:sldMk cId="3606180391" sldId="336"/>
            <ac:grpSpMk id="26" creationId="{791F407A-716D-D342-8FE2-FC4E184BA01F}"/>
          </ac:grpSpMkLst>
        </pc:grpChg>
        <pc:grpChg chg="mod">
          <ac:chgData name="E Sharratt" userId="240a805a-42a6-4db4-8f33-c1edd6012f04" providerId="ADAL" clId="{5E346C8B-54CD-6E4C-A6CA-C19972C9B6E1}" dt="2021-03-04T00:23:55.104" v="621" actId="1076"/>
          <ac:grpSpMkLst>
            <pc:docMk/>
            <pc:sldMk cId="3606180391" sldId="336"/>
            <ac:grpSpMk id="27" creationId="{50EF282E-D1ED-0149-A98B-6C08B4229F09}"/>
          </ac:grpSpMkLst>
        </pc:grpChg>
        <pc:picChg chg="add del mod">
          <ac:chgData name="E Sharratt" userId="240a805a-42a6-4db4-8f33-c1edd6012f04" providerId="ADAL" clId="{5E346C8B-54CD-6E4C-A6CA-C19972C9B6E1}" dt="2021-03-05T00:18:28.005" v="849"/>
          <ac:picMkLst>
            <pc:docMk/>
            <pc:sldMk cId="3606180391" sldId="336"/>
            <ac:picMk id="2" creationId="{87578FFC-668D-0D47-8C0B-3AF623AC4C12}"/>
          </ac:picMkLst>
        </pc:picChg>
        <pc:picChg chg="add mod">
          <ac:chgData name="E Sharratt" userId="240a805a-42a6-4db4-8f33-c1edd6012f04" providerId="ADAL" clId="{5E346C8B-54CD-6E4C-A6CA-C19972C9B6E1}" dt="2021-03-05T00:19:11.659" v="850"/>
          <ac:picMkLst>
            <pc:docMk/>
            <pc:sldMk cId="3606180391" sldId="336"/>
            <ac:picMk id="3" creationId="{CBC04921-49C2-914F-8F91-813458FDCD2A}"/>
          </ac:picMkLst>
        </pc:picChg>
      </pc:sldChg>
      <pc:sldChg chg="addSp delSp modSp add mod modTransition modAnim">
        <pc:chgData name="E Sharratt" userId="240a805a-42a6-4db4-8f33-c1edd6012f04" providerId="ADAL" clId="{5E346C8B-54CD-6E4C-A6CA-C19972C9B6E1}" dt="2021-03-07T14:56:53.093" v="919"/>
        <pc:sldMkLst>
          <pc:docMk/>
          <pc:sldMk cId="770274570" sldId="337"/>
        </pc:sldMkLst>
        <pc:spChg chg="add mod">
          <ac:chgData name="E Sharratt" userId="240a805a-42a6-4db4-8f33-c1edd6012f04" providerId="ADAL" clId="{5E346C8B-54CD-6E4C-A6CA-C19972C9B6E1}" dt="2021-03-07T14:53:55.949" v="894" actId="20577"/>
          <ac:spMkLst>
            <pc:docMk/>
            <pc:sldMk cId="770274570" sldId="337"/>
            <ac:spMk id="40" creationId="{B4D27C23-9F5B-A843-B780-F547590D87EE}"/>
          </ac:spMkLst>
        </pc:spChg>
        <pc:spChg chg="add mod">
          <ac:chgData name="E Sharratt" userId="240a805a-42a6-4db4-8f33-c1edd6012f04" providerId="ADAL" clId="{5E346C8B-54CD-6E4C-A6CA-C19972C9B6E1}" dt="2021-03-07T14:54:50.494" v="908" actId="1076"/>
          <ac:spMkLst>
            <pc:docMk/>
            <pc:sldMk cId="770274570" sldId="337"/>
            <ac:spMk id="41" creationId="{537BB6C0-EF32-824B-8AC8-DE866C023BCA}"/>
          </ac:spMkLst>
        </pc:spChg>
        <pc:spChg chg="mod">
          <ac:chgData name="E Sharratt" userId="240a805a-42a6-4db4-8f33-c1edd6012f04" providerId="ADAL" clId="{5E346C8B-54CD-6E4C-A6CA-C19972C9B6E1}" dt="2021-03-07T14:53:23.223" v="888" actId="14100"/>
          <ac:spMkLst>
            <pc:docMk/>
            <pc:sldMk cId="770274570" sldId="337"/>
            <ac:spMk id="49" creationId="{B334114F-35E8-B342-BBC2-623EF859870E}"/>
          </ac:spMkLst>
        </pc:spChg>
        <pc:spChg chg="mod">
          <ac:chgData name="E Sharratt" userId="240a805a-42a6-4db4-8f33-c1edd6012f04" providerId="ADAL" clId="{5E346C8B-54CD-6E4C-A6CA-C19972C9B6E1}" dt="2021-03-07T14:55:10.275" v="909" actId="1076"/>
          <ac:spMkLst>
            <pc:docMk/>
            <pc:sldMk cId="770274570" sldId="337"/>
            <ac:spMk id="50" creationId="{5B465973-F0AA-0B40-B620-CF111528DF56}"/>
          </ac:spMkLst>
        </pc:spChg>
        <pc:spChg chg="mod">
          <ac:chgData name="E Sharratt" userId="240a805a-42a6-4db4-8f33-c1edd6012f04" providerId="ADAL" clId="{5E346C8B-54CD-6E4C-A6CA-C19972C9B6E1}" dt="2021-03-07T14:54:48.524" v="907" actId="1076"/>
          <ac:spMkLst>
            <pc:docMk/>
            <pc:sldMk cId="770274570" sldId="337"/>
            <ac:spMk id="57" creationId="{2E9359D4-E123-514C-9F2A-9D92F2FB8EE9}"/>
          </ac:spMkLst>
        </pc:spChg>
        <pc:spChg chg="mod">
          <ac:chgData name="E Sharratt" userId="240a805a-42a6-4db4-8f33-c1edd6012f04" providerId="ADAL" clId="{5E346C8B-54CD-6E4C-A6CA-C19972C9B6E1}" dt="2021-03-07T14:54:19.432" v="900" actId="14100"/>
          <ac:spMkLst>
            <pc:docMk/>
            <pc:sldMk cId="770274570" sldId="337"/>
            <ac:spMk id="58" creationId="{8C3E0799-2E38-3741-A5F2-2FA08CAD6122}"/>
          </ac:spMkLst>
        </pc:spChg>
        <pc:spChg chg="mod">
          <ac:chgData name="E Sharratt" userId="240a805a-42a6-4db4-8f33-c1edd6012f04" providerId="ADAL" clId="{5E346C8B-54CD-6E4C-A6CA-C19972C9B6E1}" dt="2021-03-07T14:54:28.644" v="902" actId="1076"/>
          <ac:spMkLst>
            <pc:docMk/>
            <pc:sldMk cId="770274570" sldId="337"/>
            <ac:spMk id="59" creationId="{EEC926E9-D1E9-DC46-BF38-5CD00A9582A0}"/>
          </ac:spMkLst>
        </pc:spChg>
        <pc:picChg chg="add del mod">
          <ac:chgData name="E Sharratt" userId="240a805a-42a6-4db4-8f33-c1edd6012f04" providerId="ADAL" clId="{5E346C8B-54CD-6E4C-A6CA-C19972C9B6E1}" dt="2021-03-07T14:55:44.445" v="912"/>
          <ac:picMkLst>
            <pc:docMk/>
            <pc:sldMk cId="770274570" sldId="337"/>
            <ac:picMk id="2" creationId="{19C55ADD-8199-1E44-A32D-B24B85B7299C}"/>
          </ac:picMkLst>
        </pc:picChg>
        <pc:picChg chg="del">
          <ac:chgData name="E Sharratt" userId="240a805a-42a6-4db4-8f33-c1edd6012f04" providerId="ADAL" clId="{5E346C8B-54CD-6E4C-A6CA-C19972C9B6E1}" dt="2021-03-07T14:55:34.823" v="910"/>
          <ac:picMkLst>
            <pc:docMk/>
            <pc:sldMk cId="770274570" sldId="337"/>
            <ac:picMk id="3" creationId="{CBC04921-49C2-914F-8F91-813458FDCD2A}"/>
          </ac:picMkLst>
        </pc:picChg>
        <pc:picChg chg="add del mod">
          <ac:chgData name="E Sharratt" userId="240a805a-42a6-4db4-8f33-c1edd6012f04" providerId="ADAL" clId="{5E346C8B-54CD-6E4C-A6CA-C19972C9B6E1}" dt="2021-03-07T14:55:56.812" v="914"/>
          <ac:picMkLst>
            <pc:docMk/>
            <pc:sldMk cId="770274570" sldId="337"/>
            <ac:picMk id="4" creationId="{2E4B7901-032D-A640-AD7B-24F5DB5D5D7D}"/>
          </ac:picMkLst>
        </pc:picChg>
        <pc:picChg chg="add del mod">
          <ac:chgData name="E Sharratt" userId="240a805a-42a6-4db4-8f33-c1edd6012f04" providerId="ADAL" clId="{5E346C8B-54CD-6E4C-A6CA-C19972C9B6E1}" dt="2021-03-07T14:56:11.862" v="916"/>
          <ac:picMkLst>
            <pc:docMk/>
            <pc:sldMk cId="770274570" sldId="337"/>
            <ac:picMk id="6" creationId="{36D0BEEB-F0D6-F84F-85D8-ABD66D4FD89F}"/>
          </ac:picMkLst>
        </pc:picChg>
        <pc:picChg chg="add del mod">
          <ac:chgData name="E Sharratt" userId="240a805a-42a6-4db4-8f33-c1edd6012f04" providerId="ADAL" clId="{5E346C8B-54CD-6E4C-A6CA-C19972C9B6E1}" dt="2021-03-07T14:56:38.971" v="918"/>
          <ac:picMkLst>
            <pc:docMk/>
            <pc:sldMk cId="770274570" sldId="337"/>
            <ac:picMk id="7" creationId="{D452F3B5-C5C1-8944-933B-55A5EACB4C3C}"/>
          </ac:picMkLst>
        </pc:picChg>
        <pc:picChg chg="add mod">
          <ac:chgData name="E Sharratt" userId="240a805a-42a6-4db4-8f33-c1edd6012f04" providerId="ADAL" clId="{5E346C8B-54CD-6E4C-A6CA-C19972C9B6E1}" dt="2021-03-07T14:56:53.093" v="919"/>
          <ac:picMkLst>
            <pc:docMk/>
            <pc:sldMk cId="770274570" sldId="337"/>
            <ac:picMk id="13" creationId="{F4812EF0-F23B-CB49-B0AA-842C5D1EDF91}"/>
          </ac:picMkLst>
        </pc:picChg>
      </pc:sldChg>
    </pc:docChg>
  </pc:docChgLst>
  <pc:docChgLst>
    <pc:chgData name="E Sharratt" userId="240a805a-42a6-4db4-8f33-c1edd6012f04" providerId="ADAL" clId="{FBD02D11-6C04-FF47-A263-37FA94578D4F}"/>
    <pc:docChg chg="undo custSel addSld delSld modSld sldOrd">
      <pc:chgData name="E Sharratt" userId="240a805a-42a6-4db4-8f33-c1edd6012f04" providerId="ADAL" clId="{FBD02D11-6C04-FF47-A263-37FA94578D4F}" dt="2021-02-28T20:21:27.518" v="1472" actId="1076"/>
      <pc:docMkLst>
        <pc:docMk/>
      </pc:docMkLst>
      <pc:sldChg chg="addSp delSp modSp mod modTransition modAnim">
        <pc:chgData name="E Sharratt" userId="240a805a-42a6-4db4-8f33-c1edd6012f04" providerId="ADAL" clId="{FBD02D11-6C04-FF47-A263-37FA94578D4F}" dt="2021-02-28T18:59:12.260" v="627"/>
        <pc:sldMkLst>
          <pc:docMk/>
          <pc:sldMk cId="0" sldId="256"/>
        </pc:sldMkLst>
        <pc:spChg chg="mod">
          <ac:chgData name="E Sharratt" userId="240a805a-42a6-4db4-8f33-c1edd6012f04" providerId="ADAL" clId="{FBD02D11-6C04-FF47-A263-37FA94578D4F}" dt="2021-02-28T17:56:29.486" v="24" actId="1076"/>
          <ac:spMkLst>
            <pc:docMk/>
            <pc:sldMk cId="0" sldId="256"/>
            <ac:spMk id="13" creationId="{00000000-0000-0000-0000-000000000000}"/>
          </ac:spMkLst>
        </pc:spChg>
        <pc:picChg chg="add del mod">
          <ac:chgData name="E Sharratt" userId="240a805a-42a6-4db4-8f33-c1edd6012f04" providerId="ADAL" clId="{FBD02D11-6C04-FF47-A263-37FA94578D4F}" dt="2021-02-28T18:58:39.807" v="626"/>
          <ac:picMkLst>
            <pc:docMk/>
            <pc:sldMk cId="0" sldId="256"/>
            <ac:picMk id="2" creationId="{4281BC33-D0C7-344B-9A3B-81A1CE8166B4}"/>
          </ac:picMkLst>
        </pc:picChg>
        <pc:picChg chg="add mod">
          <ac:chgData name="E Sharratt" userId="240a805a-42a6-4db4-8f33-c1edd6012f04" providerId="ADAL" clId="{FBD02D11-6C04-FF47-A263-37FA94578D4F}" dt="2021-02-28T18:59:12.260" v="627"/>
          <ac:picMkLst>
            <pc:docMk/>
            <pc:sldMk cId="0" sldId="256"/>
            <ac:picMk id="3" creationId="{6A5D088C-E6A1-0A40-B668-C3F7A9738A55}"/>
          </ac:picMkLst>
        </pc:picChg>
      </pc:sldChg>
      <pc:sldChg chg="addSp modSp add ord">
        <pc:chgData name="E Sharratt" userId="240a805a-42a6-4db4-8f33-c1edd6012f04" providerId="ADAL" clId="{FBD02D11-6C04-FF47-A263-37FA94578D4F}" dt="2021-02-28T19:13:33.850" v="662"/>
        <pc:sldMkLst>
          <pc:docMk/>
          <pc:sldMk cId="4075760649" sldId="261"/>
        </pc:sldMkLst>
        <pc:picChg chg="add mod">
          <ac:chgData name="E Sharratt" userId="240a805a-42a6-4db4-8f33-c1edd6012f04" providerId="ADAL" clId="{FBD02D11-6C04-FF47-A263-37FA94578D4F}" dt="2021-02-28T19:13:33.850" v="662"/>
          <ac:picMkLst>
            <pc:docMk/>
            <pc:sldMk cId="4075760649" sldId="261"/>
            <ac:picMk id="8" creationId="{334F8196-20C7-3F42-8FD0-904F71A56C65}"/>
          </ac:picMkLst>
        </pc:picChg>
      </pc:sldChg>
      <pc:sldChg chg="del">
        <pc:chgData name="E Sharratt" userId="240a805a-42a6-4db4-8f33-c1edd6012f04" providerId="ADAL" clId="{FBD02D11-6C04-FF47-A263-37FA94578D4F}" dt="2021-02-28T18:25:17.314" v="279" actId="2696"/>
        <pc:sldMkLst>
          <pc:docMk/>
          <pc:sldMk cId="923630451" sldId="270"/>
        </pc:sldMkLst>
      </pc:sldChg>
      <pc:sldChg chg="del">
        <pc:chgData name="E Sharratt" userId="240a805a-42a6-4db4-8f33-c1edd6012f04" providerId="ADAL" clId="{FBD02D11-6C04-FF47-A263-37FA94578D4F}" dt="2021-02-28T18:25:16.655" v="277" actId="2696"/>
        <pc:sldMkLst>
          <pc:docMk/>
          <pc:sldMk cId="3121357426" sldId="290"/>
        </pc:sldMkLst>
      </pc:sldChg>
      <pc:sldChg chg="del">
        <pc:chgData name="E Sharratt" userId="240a805a-42a6-4db4-8f33-c1edd6012f04" providerId="ADAL" clId="{FBD02D11-6C04-FF47-A263-37FA94578D4F}" dt="2021-02-28T18:25:17.583" v="280" actId="2696"/>
        <pc:sldMkLst>
          <pc:docMk/>
          <pc:sldMk cId="608329636" sldId="300"/>
        </pc:sldMkLst>
      </pc:sldChg>
      <pc:sldChg chg="del">
        <pc:chgData name="E Sharratt" userId="240a805a-42a6-4db4-8f33-c1edd6012f04" providerId="ADAL" clId="{FBD02D11-6C04-FF47-A263-37FA94578D4F}" dt="2021-02-28T18:25:18.141" v="281" actId="2696"/>
        <pc:sldMkLst>
          <pc:docMk/>
          <pc:sldMk cId="4164305632" sldId="303"/>
        </pc:sldMkLst>
      </pc:sldChg>
      <pc:sldChg chg="del">
        <pc:chgData name="E Sharratt" userId="240a805a-42a6-4db4-8f33-c1edd6012f04" providerId="ADAL" clId="{FBD02D11-6C04-FF47-A263-37FA94578D4F}" dt="2021-02-28T18:25:18.657" v="282" actId="2696"/>
        <pc:sldMkLst>
          <pc:docMk/>
          <pc:sldMk cId="1790839947" sldId="304"/>
        </pc:sldMkLst>
      </pc:sldChg>
      <pc:sldChg chg="del">
        <pc:chgData name="E Sharratt" userId="240a805a-42a6-4db4-8f33-c1edd6012f04" providerId="ADAL" clId="{FBD02D11-6C04-FF47-A263-37FA94578D4F}" dt="2021-02-28T18:25:17.148" v="278" actId="2696"/>
        <pc:sldMkLst>
          <pc:docMk/>
          <pc:sldMk cId="740316593" sldId="312"/>
        </pc:sldMkLst>
      </pc:sldChg>
      <pc:sldChg chg="addSp delSp modSp mod modTransition delAnim modAnim">
        <pc:chgData name="E Sharratt" userId="240a805a-42a6-4db4-8f33-c1edd6012f04" providerId="ADAL" clId="{FBD02D11-6C04-FF47-A263-37FA94578D4F}" dt="2021-02-28T19:11:34.545" v="661"/>
        <pc:sldMkLst>
          <pc:docMk/>
          <pc:sldMk cId="1497070411" sldId="315"/>
        </pc:sldMkLst>
        <pc:spChg chg="del">
          <ac:chgData name="E Sharratt" userId="240a805a-42a6-4db4-8f33-c1edd6012f04" providerId="ADAL" clId="{FBD02D11-6C04-FF47-A263-37FA94578D4F}" dt="2021-02-28T18:13:20.588" v="72" actId="478"/>
          <ac:spMkLst>
            <pc:docMk/>
            <pc:sldMk cId="1497070411" sldId="315"/>
            <ac:spMk id="2" creationId="{00000000-0000-0000-0000-000000000000}"/>
          </ac:spMkLst>
        </pc:spChg>
        <pc:spChg chg="add del mod">
          <ac:chgData name="E Sharratt" userId="240a805a-42a6-4db4-8f33-c1edd6012f04" providerId="ADAL" clId="{FBD02D11-6C04-FF47-A263-37FA94578D4F}" dt="2021-02-28T18:20:26.667" v="242"/>
          <ac:spMkLst>
            <pc:docMk/>
            <pc:sldMk cId="1497070411" sldId="315"/>
            <ac:spMk id="3" creationId="{536E0353-C0F8-C445-9570-482420D522DA}"/>
          </ac:spMkLst>
        </pc:spChg>
        <pc:spChg chg="add mod">
          <ac:chgData name="E Sharratt" userId="240a805a-42a6-4db4-8f33-c1edd6012f04" providerId="ADAL" clId="{FBD02D11-6C04-FF47-A263-37FA94578D4F}" dt="2021-02-28T18:20:43.080" v="245" actId="1076"/>
          <ac:spMkLst>
            <pc:docMk/>
            <pc:sldMk cId="1497070411" sldId="315"/>
            <ac:spMk id="4" creationId="{E78BEA80-F16E-7E46-B806-3A3A3497E37E}"/>
          </ac:spMkLst>
        </pc:spChg>
        <pc:spChg chg="add mod">
          <ac:chgData name="E Sharratt" userId="240a805a-42a6-4db4-8f33-c1edd6012f04" providerId="ADAL" clId="{FBD02D11-6C04-FF47-A263-37FA94578D4F}" dt="2021-02-28T18:21:46.250" v="266" actId="1076"/>
          <ac:spMkLst>
            <pc:docMk/>
            <pc:sldMk cId="1497070411" sldId="315"/>
            <ac:spMk id="6" creationId="{A7ADB29C-1E30-0C42-A99B-9427FC8A753F}"/>
          </ac:spMkLst>
        </pc:spChg>
        <pc:spChg chg="mod">
          <ac:chgData name="E Sharratt" userId="240a805a-42a6-4db4-8f33-c1edd6012f04" providerId="ADAL" clId="{FBD02D11-6C04-FF47-A263-37FA94578D4F}" dt="2021-02-28T18:21:40.083" v="265" actId="20578"/>
          <ac:spMkLst>
            <pc:docMk/>
            <pc:sldMk cId="1497070411" sldId="315"/>
            <ac:spMk id="9" creationId="{00000000-0000-0000-0000-000000000000}"/>
          </ac:spMkLst>
        </pc:spChg>
        <pc:spChg chg="mod">
          <ac:chgData name="E Sharratt" userId="240a805a-42a6-4db4-8f33-c1edd6012f04" providerId="ADAL" clId="{FBD02D11-6C04-FF47-A263-37FA94578D4F}" dt="2021-02-28T18:13:03.477" v="42" actId="20577"/>
          <ac:spMkLst>
            <pc:docMk/>
            <pc:sldMk cId="1497070411" sldId="315"/>
            <ac:spMk id="11" creationId="{00000000-0000-0000-0000-000000000000}"/>
          </ac:spMkLst>
        </pc:spChg>
        <pc:spChg chg="mod">
          <ac:chgData name="E Sharratt" userId="240a805a-42a6-4db4-8f33-c1edd6012f04" providerId="ADAL" clId="{FBD02D11-6C04-FF47-A263-37FA94578D4F}" dt="2021-02-28T18:13:16.272" v="71" actId="20577"/>
          <ac:spMkLst>
            <pc:docMk/>
            <pc:sldMk cId="1497070411" sldId="315"/>
            <ac:spMk id="15" creationId="{00000000-0000-0000-0000-000000000000}"/>
          </ac:spMkLst>
        </pc:spChg>
        <pc:spChg chg="mod">
          <ac:chgData name="E Sharratt" userId="240a805a-42a6-4db4-8f33-c1edd6012f04" providerId="ADAL" clId="{FBD02D11-6C04-FF47-A263-37FA94578D4F}" dt="2021-02-28T18:13:00.169" v="33" actId="20577"/>
          <ac:spMkLst>
            <pc:docMk/>
            <pc:sldMk cId="1497070411" sldId="315"/>
            <ac:spMk id="18" creationId="{00000000-0000-0000-0000-000000000000}"/>
          </ac:spMkLst>
        </pc:spChg>
        <pc:spChg chg="del">
          <ac:chgData name="E Sharratt" userId="240a805a-42a6-4db4-8f33-c1edd6012f04" providerId="ADAL" clId="{FBD02D11-6C04-FF47-A263-37FA94578D4F}" dt="2021-02-28T18:13:24.321" v="73" actId="478"/>
          <ac:spMkLst>
            <pc:docMk/>
            <pc:sldMk cId="1497070411" sldId="315"/>
            <ac:spMk id="24" creationId="{00000000-0000-0000-0000-000000000000}"/>
          </ac:spMkLst>
        </pc:spChg>
        <pc:spChg chg="mod">
          <ac:chgData name="E Sharratt" userId="240a805a-42a6-4db4-8f33-c1edd6012f04" providerId="ADAL" clId="{FBD02D11-6C04-FF47-A263-37FA94578D4F}" dt="2021-02-28T18:17:02.667" v="221" actId="20577"/>
          <ac:spMkLst>
            <pc:docMk/>
            <pc:sldMk cId="1497070411" sldId="315"/>
            <ac:spMk id="25" creationId="{00000000-0000-0000-0000-000000000000}"/>
          </ac:spMkLst>
        </pc:spChg>
        <pc:spChg chg="add mod">
          <ac:chgData name="E Sharratt" userId="240a805a-42a6-4db4-8f33-c1edd6012f04" providerId="ADAL" clId="{FBD02D11-6C04-FF47-A263-37FA94578D4F}" dt="2021-02-28T19:03:25.853" v="642" actId="1076"/>
          <ac:spMkLst>
            <pc:docMk/>
            <pc:sldMk cId="1497070411" sldId="315"/>
            <ac:spMk id="26" creationId="{04DCF535-23CD-A748-9FB3-4933F1216972}"/>
          </ac:spMkLst>
        </pc:spChg>
        <pc:spChg chg="del">
          <ac:chgData name="E Sharratt" userId="240a805a-42a6-4db4-8f33-c1edd6012f04" providerId="ADAL" clId="{FBD02D11-6C04-FF47-A263-37FA94578D4F}" dt="2021-02-28T18:13:20.588" v="72" actId="478"/>
          <ac:spMkLst>
            <pc:docMk/>
            <pc:sldMk cId="1497070411" sldId="315"/>
            <ac:spMk id="38" creationId="{00000000-0000-0000-0000-000000000000}"/>
          </ac:spMkLst>
        </pc:spChg>
        <pc:picChg chg="add del mod">
          <ac:chgData name="E Sharratt" userId="240a805a-42a6-4db4-8f33-c1edd6012f04" providerId="ADAL" clId="{FBD02D11-6C04-FF47-A263-37FA94578D4F}" dt="2021-02-28T19:08:30.224" v="658"/>
          <ac:picMkLst>
            <pc:docMk/>
            <pc:sldMk cId="1497070411" sldId="315"/>
            <ac:picMk id="2" creationId="{DEE23BEB-1C61-7F4D-A5DE-F5F91863ECDE}"/>
          </ac:picMkLst>
        </pc:picChg>
        <pc:picChg chg="add del mod">
          <ac:chgData name="E Sharratt" userId="240a805a-42a6-4db4-8f33-c1edd6012f04" providerId="ADAL" clId="{FBD02D11-6C04-FF47-A263-37FA94578D4F}" dt="2021-02-28T19:10:54.287" v="660"/>
          <ac:picMkLst>
            <pc:docMk/>
            <pc:sldMk cId="1497070411" sldId="315"/>
            <ac:picMk id="3" creationId="{24DB3AB8-7B13-9246-ABA8-AEBAF6DA96B4}"/>
          </ac:picMkLst>
        </pc:picChg>
        <pc:picChg chg="add mod">
          <ac:chgData name="E Sharratt" userId="240a805a-42a6-4db4-8f33-c1edd6012f04" providerId="ADAL" clId="{FBD02D11-6C04-FF47-A263-37FA94578D4F}" dt="2021-02-28T19:11:34.545" v="661"/>
          <ac:picMkLst>
            <pc:docMk/>
            <pc:sldMk cId="1497070411" sldId="315"/>
            <ac:picMk id="7" creationId="{B85734BA-3BB1-034F-861C-10327EC0A55D}"/>
          </ac:picMkLst>
        </pc:picChg>
        <pc:picChg chg="add mod">
          <ac:chgData name="E Sharratt" userId="240a805a-42a6-4db4-8f33-c1edd6012f04" providerId="ADAL" clId="{FBD02D11-6C04-FF47-A263-37FA94578D4F}" dt="2021-02-28T18:16:38.710" v="210" actId="1076"/>
          <ac:picMkLst>
            <pc:docMk/>
            <pc:sldMk cId="1497070411" sldId="315"/>
            <ac:picMk id="27" creationId="{E3FDEEC9-2341-F045-96F5-857CE65F40E9}"/>
          </ac:picMkLst>
        </pc:picChg>
      </pc:sldChg>
      <pc:sldChg chg="addSp delSp modSp add del ord modAnim">
        <pc:chgData name="E Sharratt" userId="240a805a-42a6-4db4-8f33-c1edd6012f04" providerId="ADAL" clId="{FBD02D11-6C04-FF47-A263-37FA94578D4F}" dt="2021-02-28T18:28:51.336" v="361" actId="2696"/>
        <pc:sldMkLst>
          <pc:docMk/>
          <pc:sldMk cId="3807779680" sldId="316"/>
        </pc:sldMkLst>
        <pc:spChg chg="del">
          <ac:chgData name="E Sharratt" userId="240a805a-42a6-4db4-8f33-c1edd6012f04" providerId="ADAL" clId="{FBD02D11-6C04-FF47-A263-37FA94578D4F}" dt="2021-02-28T18:28:26.574" v="355" actId="478"/>
          <ac:spMkLst>
            <pc:docMk/>
            <pc:sldMk cId="3807779680" sldId="316"/>
            <ac:spMk id="4" creationId="{E78BEA80-F16E-7E46-B806-3A3A3497E37E}"/>
          </ac:spMkLst>
        </pc:spChg>
        <pc:spChg chg="del">
          <ac:chgData name="E Sharratt" userId="240a805a-42a6-4db4-8f33-c1edd6012f04" providerId="ADAL" clId="{FBD02D11-6C04-FF47-A263-37FA94578D4F}" dt="2021-02-28T18:28:26.574" v="355" actId="478"/>
          <ac:spMkLst>
            <pc:docMk/>
            <pc:sldMk cId="3807779680" sldId="316"/>
            <ac:spMk id="6" creationId="{A7ADB29C-1E30-0C42-A99B-9427FC8A753F}"/>
          </ac:spMkLst>
        </pc:spChg>
        <pc:spChg chg="del">
          <ac:chgData name="E Sharratt" userId="240a805a-42a6-4db4-8f33-c1edd6012f04" providerId="ADAL" clId="{FBD02D11-6C04-FF47-A263-37FA94578D4F}" dt="2021-02-28T18:28:26.574" v="355" actId="478"/>
          <ac:spMkLst>
            <pc:docMk/>
            <pc:sldMk cId="3807779680" sldId="316"/>
            <ac:spMk id="25" creationId="{00000000-0000-0000-0000-000000000000}"/>
          </ac:spMkLst>
        </pc:spChg>
        <pc:spChg chg="del">
          <ac:chgData name="E Sharratt" userId="240a805a-42a6-4db4-8f33-c1edd6012f04" providerId="ADAL" clId="{FBD02D11-6C04-FF47-A263-37FA94578D4F}" dt="2021-02-28T18:28:26.574" v="355" actId="478"/>
          <ac:spMkLst>
            <pc:docMk/>
            <pc:sldMk cId="3807779680" sldId="316"/>
            <ac:spMk id="26" creationId="{04DCF535-23CD-A748-9FB3-4933F1216972}"/>
          </ac:spMkLst>
        </pc:spChg>
        <pc:spChg chg="add mod">
          <ac:chgData name="E Sharratt" userId="240a805a-42a6-4db4-8f33-c1edd6012f04" providerId="ADAL" clId="{FBD02D11-6C04-FF47-A263-37FA94578D4F}" dt="2021-02-28T18:28:36.899" v="359" actId="1076"/>
          <ac:spMkLst>
            <pc:docMk/>
            <pc:sldMk cId="3807779680" sldId="316"/>
            <ac:spMk id="28" creationId="{69802B78-09F9-C340-B239-8E824E501338}"/>
          </ac:spMkLst>
        </pc:spChg>
        <pc:spChg chg="add mod">
          <ac:chgData name="E Sharratt" userId="240a805a-42a6-4db4-8f33-c1edd6012f04" providerId="ADAL" clId="{FBD02D11-6C04-FF47-A263-37FA94578D4F}" dt="2021-02-28T18:28:36.899" v="359" actId="1076"/>
          <ac:spMkLst>
            <pc:docMk/>
            <pc:sldMk cId="3807779680" sldId="316"/>
            <ac:spMk id="38" creationId="{B344C769-5DF0-B34E-A2F8-E95A3EB9DE42}"/>
          </ac:spMkLst>
        </pc:spChg>
        <pc:spChg chg="add mod">
          <ac:chgData name="E Sharratt" userId="240a805a-42a6-4db4-8f33-c1edd6012f04" providerId="ADAL" clId="{FBD02D11-6C04-FF47-A263-37FA94578D4F}" dt="2021-02-28T18:28:36.899" v="359" actId="1076"/>
          <ac:spMkLst>
            <pc:docMk/>
            <pc:sldMk cId="3807779680" sldId="316"/>
            <ac:spMk id="39" creationId="{1D7E7477-F183-334F-A58F-FE758A27433F}"/>
          </ac:spMkLst>
        </pc:spChg>
        <pc:spChg chg="add mod">
          <ac:chgData name="E Sharratt" userId="240a805a-42a6-4db4-8f33-c1edd6012f04" providerId="ADAL" clId="{FBD02D11-6C04-FF47-A263-37FA94578D4F}" dt="2021-02-28T18:28:36.899" v="359" actId="1076"/>
          <ac:spMkLst>
            <pc:docMk/>
            <pc:sldMk cId="3807779680" sldId="316"/>
            <ac:spMk id="42" creationId="{C20019ED-FD22-6248-AEE4-0260F3CA611F}"/>
          </ac:spMkLst>
        </pc:spChg>
        <pc:spChg chg="add mod">
          <ac:chgData name="E Sharratt" userId="240a805a-42a6-4db4-8f33-c1edd6012f04" providerId="ADAL" clId="{FBD02D11-6C04-FF47-A263-37FA94578D4F}" dt="2021-02-28T18:28:36.899" v="359" actId="1076"/>
          <ac:spMkLst>
            <pc:docMk/>
            <pc:sldMk cId="3807779680" sldId="316"/>
            <ac:spMk id="43" creationId="{A383930C-E281-B446-8F5F-A2FF6E4AF79C}"/>
          </ac:spMkLst>
        </pc:spChg>
        <pc:picChg chg="del">
          <ac:chgData name="E Sharratt" userId="240a805a-42a6-4db4-8f33-c1edd6012f04" providerId="ADAL" clId="{FBD02D11-6C04-FF47-A263-37FA94578D4F}" dt="2021-02-28T18:28:26.574" v="355" actId="478"/>
          <ac:picMkLst>
            <pc:docMk/>
            <pc:sldMk cId="3807779680" sldId="316"/>
            <ac:picMk id="27" creationId="{E3FDEEC9-2341-F045-96F5-857CE65F40E9}"/>
          </ac:picMkLst>
        </pc:picChg>
        <pc:picChg chg="add mod">
          <ac:chgData name="E Sharratt" userId="240a805a-42a6-4db4-8f33-c1edd6012f04" providerId="ADAL" clId="{FBD02D11-6C04-FF47-A263-37FA94578D4F}" dt="2021-02-28T18:28:36.899" v="359" actId="1076"/>
          <ac:picMkLst>
            <pc:docMk/>
            <pc:sldMk cId="3807779680" sldId="316"/>
            <ac:picMk id="29" creationId="{E8F3F868-2D14-CA4A-8C7A-6132A7F3802D}"/>
          </ac:picMkLst>
        </pc:picChg>
        <pc:picChg chg="add mod">
          <ac:chgData name="E Sharratt" userId="240a805a-42a6-4db4-8f33-c1edd6012f04" providerId="ADAL" clId="{FBD02D11-6C04-FF47-A263-37FA94578D4F}" dt="2021-02-28T18:28:36.899" v="359" actId="1076"/>
          <ac:picMkLst>
            <pc:docMk/>
            <pc:sldMk cId="3807779680" sldId="316"/>
            <ac:picMk id="30" creationId="{C23F7E82-DA15-4D40-A972-7022481704C5}"/>
          </ac:picMkLst>
        </pc:picChg>
        <pc:picChg chg="add mod">
          <ac:chgData name="E Sharratt" userId="240a805a-42a6-4db4-8f33-c1edd6012f04" providerId="ADAL" clId="{FBD02D11-6C04-FF47-A263-37FA94578D4F}" dt="2021-02-28T18:28:36.899" v="359" actId="1076"/>
          <ac:picMkLst>
            <pc:docMk/>
            <pc:sldMk cId="3807779680" sldId="316"/>
            <ac:picMk id="40" creationId="{D606D794-CB96-784F-8155-A2C2843A694F}"/>
          </ac:picMkLst>
        </pc:picChg>
        <pc:picChg chg="add mod">
          <ac:chgData name="E Sharratt" userId="240a805a-42a6-4db4-8f33-c1edd6012f04" providerId="ADAL" clId="{FBD02D11-6C04-FF47-A263-37FA94578D4F}" dt="2021-02-28T18:28:36.899" v="359" actId="1076"/>
          <ac:picMkLst>
            <pc:docMk/>
            <pc:sldMk cId="3807779680" sldId="316"/>
            <ac:picMk id="41" creationId="{02F285B0-6A0E-6F4C-887B-89005642E9F4}"/>
          </ac:picMkLst>
        </pc:picChg>
      </pc:sldChg>
      <pc:sldChg chg="addSp delSp modSp add mod delAnim modAnim">
        <pc:chgData name="E Sharratt" userId="240a805a-42a6-4db4-8f33-c1edd6012f04" providerId="ADAL" clId="{FBD02D11-6C04-FF47-A263-37FA94578D4F}" dt="2021-02-28T19:09:15.951" v="659"/>
        <pc:sldMkLst>
          <pc:docMk/>
          <pc:sldMk cId="1819027987" sldId="317"/>
        </pc:sldMkLst>
        <pc:spChg chg="add mod">
          <ac:chgData name="E Sharratt" userId="240a805a-42a6-4db4-8f33-c1edd6012f04" providerId="ADAL" clId="{FBD02D11-6C04-FF47-A263-37FA94578D4F}" dt="2021-02-28T18:26:50.012" v="291" actId="1076"/>
          <ac:spMkLst>
            <pc:docMk/>
            <pc:sldMk cId="1819027987" sldId="317"/>
            <ac:spMk id="2" creationId="{96E99EF3-F4F4-3F47-8213-3FFC216C5436}"/>
          </ac:spMkLst>
        </pc:spChg>
        <pc:spChg chg="add mod">
          <ac:chgData name="E Sharratt" userId="240a805a-42a6-4db4-8f33-c1edd6012f04" providerId="ADAL" clId="{FBD02D11-6C04-FF47-A263-37FA94578D4F}" dt="2021-02-28T18:27:23.494" v="353" actId="1076"/>
          <ac:spMkLst>
            <pc:docMk/>
            <pc:sldMk cId="1819027987" sldId="317"/>
            <ac:spMk id="3" creationId="{07FED653-AFC8-8F43-9130-5D14201A1A03}"/>
          </ac:spMkLst>
        </pc:spChg>
        <pc:spChg chg="del">
          <ac:chgData name="E Sharratt" userId="240a805a-42a6-4db4-8f33-c1edd6012f04" providerId="ADAL" clId="{FBD02D11-6C04-FF47-A263-37FA94578D4F}" dt="2021-02-28T18:25:33.995" v="286" actId="478"/>
          <ac:spMkLst>
            <pc:docMk/>
            <pc:sldMk cId="1819027987" sldId="317"/>
            <ac:spMk id="4" creationId="{E78BEA80-F16E-7E46-B806-3A3A3497E37E}"/>
          </ac:spMkLst>
        </pc:spChg>
        <pc:spChg chg="del">
          <ac:chgData name="E Sharratt" userId="240a805a-42a6-4db4-8f33-c1edd6012f04" providerId="ADAL" clId="{FBD02D11-6C04-FF47-A263-37FA94578D4F}" dt="2021-02-28T18:25:33.995" v="286" actId="478"/>
          <ac:spMkLst>
            <pc:docMk/>
            <pc:sldMk cId="1819027987" sldId="317"/>
            <ac:spMk id="6" creationId="{A7ADB29C-1E30-0C42-A99B-9427FC8A753F}"/>
          </ac:spMkLst>
        </pc:spChg>
        <pc:spChg chg="del">
          <ac:chgData name="E Sharratt" userId="240a805a-42a6-4db4-8f33-c1edd6012f04" providerId="ADAL" clId="{FBD02D11-6C04-FF47-A263-37FA94578D4F}" dt="2021-02-28T18:25:33.995" v="286" actId="478"/>
          <ac:spMkLst>
            <pc:docMk/>
            <pc:sldMk cId="1819027987" sldId="317"/>
            <ac:spMk id="25" creationId="{00000000-0000-0000-0000-000000000000}"/>
          </ac:spMkLst>
        </pc:spChg>
        <pc:spChg chg="del">
          <ac:chgData name="E Sharratt" userId="240a805a-42a6-4db4-8f33-c1edd6012f04" providerId="ADAL" clId="{FBD02D11-6C04-FF47-A263-37FA94578D4F}" dt="2021-02-28T18:25:29.838" v="285" actId="478"/>
          <ac:spMkLst>
            <pc:docMk/>
            <pc:sldMk cId="1819027987" sldId="317"/>
            <ac:spMk id="26" creationId="{04DCF535-23CD-A748-9FB3-4933F1216972}"/>
          </ac:spMkLst>
        </pc:spChg>
        <pc:picChg chg="add mod">
          <ac:chgData name="E Sharratt" userId="240a805a-42a6-4db4-8f33-c1edd6012f04" providerId="ADAL" clId="{FBD02D11-6C04-FF47-A263-37FA94578D4F}" dt="2021-02-28T19:09:15.951" v="659"/>
          <ac:picMkLst>
            <pc:docMk/>
            <pc:sldMk cId="1819027987" sldId="317"/>
            <ac:picMk id="4" creationId="{7618C1C8-4AF3-A94C-94F6-95CE85D804B9}"/>
          </ac:picMkLst>
        </pc:picChg>
        <pc:picChg chg="del">
          <ac:chgData name="E Sharratt" userId="240a805a-42a6-4db4-8f33-c1edd6012f04" providerId="ADAL" clId="{FBD02D11-6C04-FF47-A263-37FA94578D4F}" dt="2021-02-28T18:25:33.995" v="286" actId="478"/>
          <ac:picMkLst>
            <pc:docMk/>
            <pc:sldMk cId="1819027987" sldId="317"/>
            <ac:picMk id="27" creationId="{E3FDEEC9-2341-F045-96F5-857CE65F40E9}"/>
          </ac:picMkLst>
        </pc:picChg>
      </pc:sldChg>
      <pc:sldChg chg="addSp delSp modSp add mod ord modTransition modAnim">
        <pc:chgData name="E Sharratt" userId="240a805a-42a6-4db4-8f33-c1edd6012f04" providerId="ADAL" clId="{FBD02D11-6C04-FF47-A263-37FA94578D4F}" dt="2021-02-28T19:18:06.578" v="682"/>
        <pc:sldMkLst>
          <pc:docMk/>
          <pc:sldMk cId="4143822027" sldId="318"/>
        </pc:sldMkLst>
        <pc:spChg chg="add del mod">
          <ac:chgData name="E Sharratt" userId="240a805a-42a6-4db4-8f33-c1edd6012f04" providerId="ADAL" clId="{FBD02D11-6C04-FF47-A263-37FA94578D4F}" dt="2021-02-28T18:31:34.459" v="426"/>
          <ac:spMkLst>
            <pc:docMk/>
            <pc:sldMk cId="4143822027" sldId="318"/>
            <ac:spMk id="2" creationId="{A89FFABD-3525-3F4E-B06E-BD4955385344}"/>
          </ac:spMkLst>
        </pc:spChg>
        <pc:spChg chg="add mod">
          <ac:chgData name="E Sharratt" userId="240a805a-42a6-4db4-8f33-c1edd6012f04" providerId="ADAL" clId="{FBD02D11-6C04-FF47-A263-37FA94578D4F}" dt="2021-02-28T18:48:04.866" v="620" actId="20577"/>
          <ac:spMkLst>
            <pc:docMk/>
            <pc:sldMk cId="4143822027" sldId="318"/>
            <ac:spMk id="3" creationId="{61D84461-F874-E040-9CB6-CBFDEB9FC264}"/>
          </ac:spMkLst>
        </pc:spChg>
        <pc:spChg chg="del">
          <ac:chgData name="E Sharratt" userId="240a805a-42a6-4db4-8f33-c1edd6012f04" providerId="ADAL" clId="{FBD02D11-6C04-FF47-A263-37FA94578D4F}" dt="2021-02-28T18:29:19.929" v="384" actId="478"/>
          <ac:spMkLst>
            <pc:docMk/>
            <pc:sldMk cId="4143822027" sldId="318"/>
            <ac:spMk id="4" creationId="{E78BEA80-F16E-7E46-B806-3A3A3497E37E}"/>
          </ac:spMkLst>
        </pc:spChg>
        <pc:spChg chg="del">
          <ac:chgData name="E Sharratt" userId="240a805a-42a6-4db4-8f33-c1edd6012f04" providerId="ADAL" clId="{FBD02D11-6C04-FF47-A263-37FA94578D4F}" dt="2021-02-28T18:29:19.929" v="384" actId="478"/>
          <ac:spMkLst>
            <pc:docMk/>
            <pc:sldMk cId="4143822027" sldId="318"/>
            <ac:spMk id="6" creationId="{A7ADB29C-1E30-0C42-A99B-9427FC8A753F}"/>
          </ac:spMkLst>
        </pc:spChg>
        <pc:spChg chg="mod">
          <ac:chgData name="E Sharratt" userId="240a805a-42a6-4db4-8f33-c1edd6012f04" providerId="ADAL" clId="{FBD02D11-6C04-FF47-A263-37FA94578D4F}" dt="2021-02-28T18:29:16.050" v="383" actId="20577"/>
          <ac:spMkLst>
            <pc:docMk/>
            <pc:sldMk cId="4143822027" sldId="318"/>
            <ac:spMk id="15" creationId="{00000000-0000-0000-0000-000000000000}"/>
          </ac:spMkLst>
        </pc:spChg>
        <pc:spChg chg="del">
          <ac:chgData name="E Sharratt" userId="240a805a-42a6-4db4-8f33-c1edd6012f04" providerId="ADAL" clId="{FBD02D11-6C04-FF47-A263-37FA94578D4F}" dt="2021-02-28T18:29:19.929" v="384" actId="478"/>
          <ac:spMkLst>
            <pc:docMk/>
            <pc:sldMk cId="4143822027" sldId="318"/>
            <ac:spMk id="25" creationId="{00000000-0000-0000-0000-000000000000}"/>
          </ac:spMkLst>
        </pc:spChg>
        <pc:spChg chg="del">
          <ac:chgData name="E Sharratt" userId="240a805a-42a6-4db4-8f33-c1edd6012f04" providerId="ADAL" clId="{FBD02D11-6C04-FF47-A263-37FA94578D4F}" dt="2021-02-28T18:29:19.929" v="384" actId="478"/>
          <ac:spMkLst>
            <pc:docMk/>
            <pc:sldMk cId="4143822027" sldId="318"/>
            <ac:spMk id="26" creationId="{04DCF535-23CD-A748-9FB3-4933F1216972}"/>
          </ac:spMkLst>
        </pc:spChg>
        <pc:spChg chg="add mod">
          <ac:chgData name="E Sharratt" userId="240a805a-42a6-4db4-8f33-c1edd6012f04" providerId="ADAL" clId="{FBD02D11-6C04-FF47-A263-37FA94578D4F}" dt="2021-02-28T19:16:29.769" v="679" actId="1076"/>
          <ac:spMkLst>
            <pc:docMk/>
            <pc:sldMk cId="4143822027" sldId="318"/>
            <ac:spMk id="39" creationId="{33A9311F-497F-4A44-8CF9-5A59464295C3}"/>
          </ac:spMkLst>
        </pc:spChg>
        <pc:spChg chg="add del mod">
          <ac:chgData name="E Sharratt" userId="240a805a-42a6-4db4-8f33-c1edd6012f04" providerId="ADAL" clId="{FBD02D11-6C04-FF47-A263-37FA94578D4F}" dt="2021-02-28T18:29:57.180" v="391" actId="478"/>
          <ac:spMkLst>
            <pc:docMk/>
            <pc:sldMk cId="4143822027" sldId="318"/>
            <ac:spMk id="40" creationId="{63ED3F36-6E89-8F4E-869C-0D4AB065B897}"/>
          </ac:spMkLst>
        </pc:spChg>
        <pc:spChg chg="add mod">
          <ac:chgData name="E Sharratt" userId="240a805a-42a6-4db4-8f33-c1edd6012f04" providerId="ADAL" clId="{FBD02D11-6C04-FF47-A263-37FA94578D4F}" dt="2021-02-28T18:32:06.154" v="491" actId="1076"/>
          <ac:spMkLst>
            <pc:docMk/>
            <pc:sldMk cId="4143822027" sldId="318"/>
            <ac:spMk id="41" creationId="{29A1E6E9-D443-3848-8635-25F9E366385C}"/>
          </ac:spMkLst>
        </pc:spChg>
        <pc:picChg chg="add del mod">
          <ac:chgData name="E Sharratt" userId="240a805a-42a6-4db4-8f33-c1edd6012f04" providerId="ADAL" clId="{FBD02D11-6C04-FF47-A263-37FA94578D4F}" dt="2021-02-28T19:17:29.540" v="681"/>
          <ac:picMkLst>
            <pc:docMk/>
            <pc:sldMk cId="4143822027" sldId="318"/>
            <ac:picMk id="6" creationId="{60E18DCC-6A6F-0548-83F0-CD2C23FDA453}"/>
          </ac:picMkLst>
        </pc:picChg>
        <pc:picChg chg="add mod">
          <ac:chgData name="E Sharratt" userId="240a805a-42a6-4db4-8f33-c1edd6012f04" providerId="ADAL" clId="{FBD02D11-6C04-FF47-A263-37FA94578D4F}" dt="2021-02-28T19:18:06.578" v="682"/>
          <ac:picMkLst>
            <pc:docMk/>
            <pc:sldMk cId="4143822027" sldId="318"/>
            <ac:picMk id="13" creationId="{A2E173B3-492D-664B-A2F0-444AFC0633DD}"/>
          </ac:picMkLst>
        </pc:picChg>
        <pc:picChg chg="del">
          <ac:chgData name="E Sharratt" userId="240a805a-42a6-4db4-8f33-c1edd6012f04" providerId="ADAL" clId="{FBD02D11-6C04-FF47-A263-37FA94578D4F}" dt="2021-02-28T18:29:19.929" v="384" actId="478"/>
          <ac:picMkLst>
            <pc:docMk/>
            <pc:sldMk cId="4143822027" sldId="318"/>
            <ac:picMk id="27" creationId="{E3FDEEC9-2341-F045-96F5-857CE65F40E9}"/>
          </ac:picMkLst>
        </pc:picChg>
        <pc:inkChg chg="add del">
          <ac:chgData name="E Sharratt" userId="240a805a-42a6-4db4-8f33-c1edd6012f04" providerId="ADAL" clId="{FBD02D11-6C04-FF47-A263-37FA94578D4F}" dt="2021-02-28T19:14:26.843" v="664" actId="478"/>
          <ac:inkMkLst>
            <pc:docMk/>
            <pc:sldMk cId="4143822027" sldId="318"/>
            <ac:inkMk id="2" creationId="{10DD5014-C4EA-194E-B84E-DFBA92E99671}"/>
          </ac:inkMkLst>
        </pc:inkChg>
        <pc:inkChg chg="add del">
          <ac:chgData name="E Sharratt" userId="240a805a-42a6-4db4-8f33-c1edd6012f04" providerId="ADAL" clId="{FBD02D11-6C04-FF47-A263-37FA94578D4F}" dt="2021-02-28T19:16:02.427" v="667" actId="478"/>
          <ac:inkMkLst>
            <pc:docMk/>
            <pc:sldMk cId="4143822027" sldId="318"/>
            <ac:inkMk id="4" creationId="{185F3C94-6DFC-4949-93FA-2391DB4A66BA}"/>
          </ac:inkMkLst>
        </pc:inkChg>
        <pc:inkChg chg="add">
          <ac:chgData name="E Sharratt" userId="240a805a-42a6-4db4-8f33-c1edd6012f04" providerId="ADAL" clId="{FBD02D11-6C04-FF47-A263-37FA94578D4F}" dt="2021-02-28T19:18:06.578" v="682"/>
          <ac:inkMkLst>
            <pc:docMk/>
            <pc:sldMk cId="4143822027" sldId="318"/>
            <ac:inkMk id="7" creationId="{21817D33-7D6E-964F-A400-A33B454A33D8}"/>
          </ac:inkMkLst>
        </pc:inkChg>
        <pc:cxnChg chg="add mod">
          <ac:chgData name="E Sharratt" userId="240a805a-42a6-4db4-8f33-c1edd6012f04" providerId="ADAL" clId="{FBD02D11-6C04-FF47-A263-37FA94578D4F}" dt="2021-02-28T19:16:27.712" v="678" actId="1076"/>
          <ac:cxnSpMkLst>
            <pc:docMk/>
            <pc:sldMk cId="4143822027" sldId="318"/>
            <ac:cxnSpMk id="28" creationId="{135EE2F1-F053-9043-BD08-59E2A224E26B}"/>
          </ac:cxnSpMkLst>
        </pc:cxnChg>
        <pc:cxnChg chg="add mod">
          <ac:chgData name="E Sharratt" userId="240a805a-42a6-4db4-8f33-c1edd6012f04" providerId="ADAL" clId="{FBD02D11-6C04-FF47-A263-37FA94578D4F}" dt="2021-02-28T19:16:34.385" v="680" actId="1076"/>
          <ac:cxnSpMkLst>
            <pc:docMk/>
            <pc:sldMk cId="4143822027" sldId="318"/>
            <ac:cxnSpMk id="29" creationId="{D1DCDCEB-1A90-3B43-9534-7D0793E52151}"/>
          </ac:cxnSpMkLst>
        </pc:cxnChg>
        <pc:cxnChg chg="add del mod">
          <ac:chgData name="E Sharratt" userId="240a805a-42a6-4db4-8f33-c1edd6012f04" providerId="ADAL" clId="{FBD02D11-6C04-FF47-A263-37FA94578D4F}" dt="2021-02-28T18:29:49.848" v="388"/>
          <ac:cxnSpMkLst>
            <pc:docMk/>
            <pc:sldMk cId="4143822027" sldId="318"/>
            <ac:cxnSpMk id="30" creationId="{965FEAA3-0398-DC44-ADE4-E29CB01AC4FD}"/>
          </ac:cxnSpMkLst>
        </pc:cxnChg>
        <pc:cxnChg chg="add del mod">
          <ac:chgData name="E Sharratt" userId="240a805a-42a6-4db4-8f33-c1edd6012f04" providerId="ADAL" clId="{FBD02D11-6C04-FF47-A263-37FA94578D4F}" dt="2021-02-28T18:29:49.848" v="388"/>
          <ac:cxnSpMkLst>
            <pc:docMk/>
            <pc:sldMk cId="4143822027" sldId="318"/>
            <ac:cxnSpMk id="38" creationId="{F0DC6B66-6F4B-054D-9BC0-E7E3414144AB}"/>
          </ac:cxnSpMkLst>
        </pc:cxnChg>
      </pc:sldChg>
      <pc:sldChg chg="addSp delSp modSp add mod ord modTransition modAnim">
        <pc:chgData name="E Sharratt" userId="240a805a-42a6-4db4-8f33-c1edd6012f04" providerId="ADAL" clId="{FBD02D11-6C04-FF47-A263-37FA94578D4F}" dt="2021-02-28T19:25:39.490" v="716"/>
        <pc:sldMkLst>
          <pc:docMk/>
          <pc:sldMk cId="1601188916" sldId="319"/>
        </pc:sldMkLst>
        <pc:spChg chg="del">
          <ac:chgData name="E Sharratt" userId="240a805a-42a6-4db4-8f33-c1edd6012f04" providerId="ADAL" clId="{FBD02D11-6C04-FF47-A263-37FA94578D4F}" dt="2021-02-28T18:35:05.745" v="520" actId="478"/>
          <ac:spMkLst>
            <pc:docMk/>
            <pc:sldMk cId="1601188916" sldId="319"/>
            <ac:spMk id="2" creationId="{96E99EF3-F4F4-3F47-8213-3FFC216C5436}"/>
          </ac:spMkLst>
        </pc:spChg>
        <pc:spChg chg="del">
          <ac:chgData name="E Sharratt" userId="240a805a-42a6-4db4-8f33-c1edd6012f04" providerId="ADAL" clId="{FBD02D11-6C04-FF47-A263-37FA94578D4F}" dt="2021-02-28T18:35:05.745" v="520" actId="478"/>
          <ac:spMkLst>
            <pc:docMk/>
            <pc:sldMk cId="1601188916" sldId="319"/>
            <ac:spMk id="3" creationId="{07FED653-AFC8-8F43-9130-5D14201A1A03}"/>
          </ac:spMkLst>
        </pc:spChg>
        <pc:spChg chg="add mod">
          <ac:chgData name="E Sharratt" userId="240a805a-42a6-4db4-8f33-c1edd6012f04" providerId="ADAL" clId="{FBD02D11-6C04-FF47-A263-37FA94578D4F}" dt="2021-02-28T19:24:02.469" v="713" actId="1076"/>
          <ac:spMkLst>
            <pc:docMk/>
            <pc:sldMk cId="1601188916" sldId="319"/>
            <ac:spMk id="4" creationId="{82E96A91-A6C1-0D4F-A35F-A36631720FCD}"/>
          </ac:spMkLst>
        </pc:spChg>
        <pc:spChg chg="add mod">
          <ac:chgData name="E Sharratt" userId="240a805a-42a6-4db4-8f33-c1edd6012f04" providerId="ADAL" clId="{FBD02D11-6C04-FF47-A263-37FA94578D4F}" dt="2021-02-28T19:24:02.469" v="713" actId="1076"/>
          <ac:spMkLst>
            <pc:docMk/>
            <pc:sldMk cId="1601188916" sldId="319"/>
            <ac:spMk id="6" creationId="{32A3EAB1-B152-7F4A-B340-DF44AD2FB5C1}"/>
          </ac:spMkLst>
        </pc:spChg>
        <pc:spChg chg="mod">
          <ac:chgData name="E Sharratt" userId="240a805a-42a6-4db4-8f33-c1edd6012f04" providerId="ADAL" clId="{FBD02D11-6C04-FF47-A263-37FA94578D4F}" dt="2021-02-28T18:45:15.275" v="589" actId="14100"/>
          <ac:spMkLst>
            <pc:docMk/>
            <pc:sldMk cId="1601188916" sldId="319"/>
            <ac:spMk id="9" creationId="{00000000-0000-0000-0000-000000000000}"/>
          </ac:spMkLst>
        </pc:spChg>
        <pc:spChg chg="mod">
          <ac:chgData name="E Sharratt" userId="240a805a-42a6-4db4-8f33-c1edd6012f04" providerId="ADAL" clId="{FBD02D11-6C04-FF47-A263-37FA94578D4F}" dt="2021-02-28T19:22:10.157" v="710" actId="20577"/>
          <ac:spMkLst>
            <pc:docMk/>
            <pc:sldMk cId="1601188916" sldId="319"/>
            <ac:spMk id="15" creationId="{00000000-0000-0000-0000-000000000000}"/>
          </ac:spMkLst>
        </pc:spChg>
        <pc:spChg chg="add del mod">
          <ac:chgData name="E Sharratt" userId="240a805a-42a6-4db4-8f33-c1edd6012f04" providerId="ADAL" clId="{FBD02D11-6C04-FF47-A263-37FA94578D4F}" dt="2021-02-28T18:42:34.782" v="569" actId="478"/>
          <ac:spMkLst>
            <pc:docMk/>
            <pc:sldMk cId="1601188916" sldId="319"/>
            <ac:spMk id="25" creationId="{E0EA3451-40E9-6C44-9A28-FB827E6803C3}"/>
          </ac:spMkLst>
        </pc:spChg>
        <pc:spChg chg="add del mod">
          <ac:chgData name="E Sharratt" userId="240a805a-42a6-4db4-8f33-c1edd6012f04" providerId="ADAL" clId="{FBD02D11-6C04-FF47-A263-37FA94578D4F}" dt="2021-02-28T18:42:39.983" v="571" actId="478"/>
          <ac:spMkLst>
            <pc:docMk/>
            <pc:sldMk cId="1601188916" sldId="319"/>
            <ac:spMk id="26" creationId="{91715BA9-1536-7D4B-B6CF-DC9419610666}"/>
          </ac:spMkLst>
        </pc:spChg>
        <pc:spChg chg="add del mod">
          <ac:chgData name="E Sharratt" userId="240a805a-42a6-4db4-8f33-c1edd6012f04" providerId="ADAL" clId="{FBD02D11-6C04-FF47-A263-37FA94578D4F}" dt="2021-02-28T18:42:39.983" v="571" actId="478"/>
          <ac:spMkLst>
            <pc:docMk/>
            <pc:sldMk cId="1601188916" sldId="319"/>
            <ac:spMk id="27" creationId="{E9EE0DA6-FB3D-0F4C-8BF3-555B16D2856E}"/>
          </ac:spMkLst>
        </pc:spChg>
        <pc:spChg chg="add del mod">
          <ac:chgData name="E Sharratt" userId="240a805a-42a6-4db4-8f33-c1edd6012f04" providerId="ADAL" clId="{FBD02D11-6C04-FF47-A263-37FA94578D4F}" dt="2021-02-28T18:42:39.983" v="571" actId="478"/>
          <ac:spMkLst>
            <pc:docMk/>
            <pc:sldMk cId="1601188916" sldId="319"/>
            <ac:spMk id="28" creationId="{A0B3B12A-ECC4-FC47-9949-8F63622BDA6D}"/>
          </ac:spMkLst>
        </pc:spChg>
        <pc:picChg chg="add del mod">
          <ac:chgData name="E Sharratt" userId="240a805a-42a6-4db4-8f33-c1edd6012f04" providerId="ADAL" clId="{FBD02D11-6C04-FF47-A263-37FA94578D4F}" dt="2021-02-28T19:24:40.232" v="715"/>
          <ac:picMkLst>
            <pc:docMk/>
            <pc:sldMk cId="1601188916" sldId="319"/>
            <ac:picMk id="2" creationId="{6CB33665-C86F-6F4C-AECE-857CE2B976A1}"/>
          </ac:picMkLst>
        </pc:picChg>
        <pc:picChg chg="add mod">
          <ac:chgData name="E Sharratt" userId="240a805a-42a6-4db4-8f33-c1edd6012f04" providerId="ADAL" clId="{FBD02D11-6C04-FF47-A263-37FA94578D4F}" dt="2021-02-28T19:25:39.490" v="716"/>
          <ac:picMkLst>
            <pc:docMk/>
            <pc:sldMk cId="1601188916" sldId="319"/>
            <ac:picMk id="3" creationId="{0EEC8190-71B4-E643-A04A-6B1AFD8D97F9}"/>
          </ac:picMkLst>
        </pc:picChg>
        <pc:picChg chg="add del mod">
          <ac:chgData name="E Sharratt" userId="240a805a-42a6-4db4-8f33-c1edd6012f04" providerId="ADAL" clId="{FBD02D11-6C04-FF47-A263-37FA94578D4F}" dt="2021-02-28T18:42:37.455" v="570" actId="478"/>
          <ac:picMkLst>
            <pc:docMk/>
            <pc:sldMk cId="1601188916" sldId="319"/>
            <ac:picMk id="24" creationId="{16E858B7-8FF9-B24F-B108-DBA11F9EDF64}"/>
          </ac:picMkLst>
        </pc:picChg>
        <pc:picChg chg="add mod">
          <ac:chgData name="E Sharratt" userId="240a805a-42a6-4db4-8f33-c1edd6012f04" providerId="ADAL" clId="{FBD02D11-6C04-FF47-A263-37FA94578D4F}" dt="2021-02-28T19:24:02.469" v="713" actId="1076"/>
          <ac:picMkLst>
            <pc:docMk/>
            <pc:sldMk cId="1601188916" sldId="319"/>
            <ac:picMk id="1026" creationId="{12CCE83A-2091-F54A-AC7C-A7B3A3A1A6F1}"/>
          </ac:picMkLst>
        </pc:picChg>
        <pc:picChg chg="add del mod">
          <ac:chgData name="E Sharratt" userId="240a805a-42a6-4db4-8f33-c1edd6012f04" providerId="ADAL" clId="{FBD02D11-6C04-FF47-A263-37FA94578D4F}" dt="2021-02-28T18:42:34.782" v="569" actId="478"/>
          <ac:picMkLst>
            <pc:docMk/>
            <pc:sldMk cId="1601188916" sldId="319"/>
            <ac:picMk id="1028" creationId="{7172D5B8-7DE7-7743-A790-9D0DDF8C54BC}"/>
          </ac:picMkLst>
        </pc:picChg>
        <pc:picChg chg="add del mod">
          <ac:chgData name="E Sharratt" userId="240a805a-42a6-4db4-8f33-c1edd6012f04" providerId="ADAL" clId="{FBD02D11-6C04-FF47-A263-37FA94578D4F}" dt="2021-02-28T19:21:34.727" v="683" actId="478"/>
          <ac:picMkLst>
            <pc:docMk/>
            <pc:sldMk cId="1601188916" sldId="319"/>
            <ac:picMk id="1030" creationId="{26E70D6B-751F-534D-A9E2-828E9A9B4DA3}"/>
          </ac:picMkLst>
        </pc:picChg>
        <pc:picChg chg="add mod">
          <ac:chgData name="E Sharratt" userId="240a805a-42a6-4db4-8f33-c1edd6012f04" providerId="ADAL" clId="{FBD02D11-6C04-FF47-A263-37FA94578D4F}" dt="2021-02-28T19:24:02.469" v="713" actId="1076"/>
          <ac:picMkLst>
            <pc:docMk/>
            <pc:sldMk cId="1601188916" sldId="319"/>
            <ac:picMk id="1032" creationId="{F0F271E6-8B3B-DF40-ADD2-F80782AEAAB9}"/>
          </ac:picMkLst>
        </pc:picChg>
      </pc:sldChg>
      <pc:sldChg chg="addSp delSp modSp add mod modTransition delAnim modAnim">
        <pc:chgData name="E Sharratt" userId="240a805a-42a6-4db4-8f33-c1edd6012f04" providerId="ADAL" clId="{FBD02D11-6C04-FF47-A263-37FA94578D4F}" dt="2021-02-28T19:51:41.329" v="916"/>
        <pc:sldMkLst>
          <pc:docMk/>
          <pc:sldMk cId="613801722" sldId="320"/>
        </pc:sldMkLst>
        <pc:spChg chg="del">
          <ac:chgData name="E Sharratt" userId="240a805a-42a6-4db4-8f33-c1edd6012f04" providerId="ADAL" clId="{FBD02D11-6C04-FF47-A263-37FA94578D4F}" dt="2021-02-28T19:27:16.989" v="719" actId="478"/>
          <ac:spMkLst>
            <pc:docMk/>
            <pc:sldMk cId="613801722" sldId="320"/>
            <ac:spMk id="4" creationId="{82E96A91-A6C1-0D4F-A35F-A36631720FCD}"/>
          </ac:spMkLst>
        </pc:spChg>
        <pc:spChg chg="del">
          <ac:chgData name="E Sharratt" userId="240a805a-42a6-4db4-8f33-c1edd6012f04" providerId="ADAL" clId="{FBD02D11-6C04-FF47-A263-37FA94578D4F}" dt="2021-02-28T19:27:16.989" v="719" actId="478"/>
          <ac:spMkLst>
            <pc:docMk/>
            <pc:sldMk cId="613801722" sldId="320"/>
            <ac:spMk id="6" creationId="{32A3EAB1-B152-7F4A-B340-DF44AD2FB5C1}"/>
          </ac:spMkLst>
        </pc:spChg>
        <pc:spChg chg="add mod">
          <ac:chgData name="E Sharratt" userId="240a805a-42a6-4db4-8f33-c1edd6012f04" providerId="ADAL" clId="{FBD02D11-6C04-FF47-A263-37FA94578D4F}" dt="2021-02-28T19:29:26.786" v="739" actId="1076"/>
          <ac:spMkLst>
            <pc:docMk/>
            <pc:sldMk cId="613801722" sldId="320"/>
            <ac:spMk id="7" creationId="{6EB1BB80-B915-3D43-9E7C-6C9A944D983D}"/>
          </ac:spMkLst>
        </pc:spChg>
        <pc:spChg chg="add mod">
          <ac:chgData name="E Sharratt" userId="240a805a-42a6-4db4-8f33-c1edd6012f04" providerId="ADAL" clId="{FBD02D11-6C04-FF47-A263-37FA94578D4F}" dt="2021-02-28T19:30:59.451" v="809" actId="14100"/>
          <ac:spMkLst>
            <pc:docMk/>
            <pc:sldMk cId="613801722" sldId="320"/>
            <ac:spMk id="13" creationId="{66D42741-68D3-AA40-BE99-C6C58765E4B7}"/>
          </ac:spMkLst>
        </pc:spChg>
        <pc:spChg chg="add mod">
          <ac:chgData name="E Sharratt" userId="240a805a-42a6-4db4-8f33-c1edd6012f04" providerId="ADAL" clId="{FBD02D11-6C04-FF47-A263-37FA94578D4F}" dt="2021-02-28T19:33:47.557" v="863" actId="1076"/>
          <ac:spMkLst>
            <pc:docMk/>
            <pc:sldMk cId="613801722" sldId="320"/>
            <ac:spMk id="22" creationId="{4315A513-E7D9-E34C-B071-96B096AA9423}"/>
          </ac:spMkLst>
        </pc:spChg>
        <pc:spChg chg="add mod">
          <ac:chgData name="E Sharratt" userId="240a805a-42a6-4db4-8f33-c1edd6012f04" providerId="ADAL" clId="{FBD02D11-6C04-FF47-A263-37FA94578D4F}" dt="2021-02-28T19:32:08.356" v="839" actId="403"/>
          <ac:spMkLst>
            <pc:docMk/>
            <pc:sldMk cId="613801722" sldId="320"/>
            <ac:spMk id="23" creationId="{288D96A4-86C3-2E4E-8598-55025616E89F}"/>
          </ac:spMkLst>
        </pc:spChg>
        <pc:spChg chg="add del mod">
          <ac:chgData name="E Sharratt" userId="240a805a-42a6-4db4-8f33-c1edd6012f04" providerId="ADAL" clId="{FBD02D11-6C04-FF47-A263-37FA94578D4F}" dt="2021-02-28T19:33:06.871" v="844" actId="478"/>
          <ac:spMkLst>
            <pc:docMk/>
            <pc:sldMk cId="613801722" sldId="320"/>
            <ac:spMk id="24" creationId="{2FF915EA-D25E-BD44-A9F9-FEE5DF11CFC7}"/>
          </ac:spMkLst>
        </pc:spChg>
        <pc:spChg chg="add mod">
          <ac:chgData name="E Sharratt" userId="240a805a-42a6-4db4-8f33-c1edd6012f04" providerId="ADAL" clId="{FBD02D11-6C04-FF47-A263-37FA94578D4F}" dt="2021-02-28T19:29:22.104" v="738" actId="1076"/>
          <ac:spMkLst>
            <pc:docMk/>
            <pc:sldMk cId="613801722" sldId="320"/>
            <ac:spMk id="28" creationId="{80102A0B-0B30-C04B-9708-FBA040BD17AB}"/>
          </ac:spMkLst>
        </pc:spChg>
        <pc:spChg chg="add del mod">
          <ac:chgData name="E Sharratt" userId="240a805a-42a6-4db4-8f33-c1edd6012f04" providerId="ADAL" clId="{FBD02D11-6C04-FF47-A263-37FA94578D4F}" dt="2021-02-28T19:45:40.949" v="900"/>
          <ac:spMkLst>
            <pc:docMk/>
            <pc:sldMk cId="613801722" sldId="320"/>
            <ac:spMk id="30" creationId="{41A8C85C-609D-8642-B803-46835A2C4B7B}"/>
          </ac:spMkLst>
        </pc:spChg>
        <pc:spChg chg="add mod">
          <ac:chgData name="E Sharratt" userId="240a805a-42a6-4db4-8f33-c1edd6012f04" providerId="ADAL" clId="{FBD02D11-6C04-FF47-A263-37FA94578D4F}" dt="2021-02-28T19:33:27.153" v="860" actId="20577"/>
          <ac:spMkLst>
            <pc:docMk/>
            <pc:sldMk cId="613801722" sldId="320"/>
            <ac:spMk id="38" creationId="{92E1D9F9-F4DC-6340-A483-CB1A23CFB01B}"/>
          </ac:spMkLst>
        </pc:spChg>
        <pc:spChg chg="add mod">
          <ac:chgData name="E Sharratt" userId="240a805a-42a6-4db4-8f33-c1edd6012f04" providerId="ADAL" clId="{FBD02D11-6C04-FF47-A263-37FA94578D4F}" dt="2021-02-28T19:34:30.678" v="878" actId="20577"/>
          <ac:spMkLst>
            <pc:docMk/>
            <pc:sldMk cId="613801722" sldId="320"/>
            <ac:spMk id="40" creationId="{AF7D36F5-12EA-4B42-910B-16BBD580D529}"/>
          </ac:spMkLst>
        </pc:spChg>
        <pc:spChg chg="add mod">
          <ac:chgData name="E Sharratt" userId="240a805a-42a6-4db4-8f33-c1edd6012f04" providerId="ADAL" clId="{FBD02D11-6C04-FF47-A263-37FA94578D4F}" dt="2021-02-28T19:34:50.278" v="884" actId="1076"/>
          <ac:spMkLst>
            <pc:docMk/>
            <pc:sldMk cId="613801722" sldId="320"/>
            <ac:spMk id="41" creationId="{CC547661-43E7-9D45-98AA-4FBA5F2769BE}"/>
          </ac:spMkLst>
        </pc:spChg>
        <pc:spChg chg="add mod">
          <ac:chgData name="E Sharratt" userId="240a805a-42a6-4db4-8f33-c1edd6012f04" providerId="ADAL" clId="{FBD02D11-6C04-FF47-A263-37FA94578D4F}" dt="2021-02-28T19:48:30.687" v="913" actId="14100"/>
          <ac:spMkLst>
            <pc:docMk/>
            <pc:sldMk cId="613801722" sldId="320"/>
            <ac:spMk id="42" creationId="{DC6430D5-6613-B244-835A-35D3EA2DEB7C}"/>
          </ac:spMkLst>
        </pc:spChg>
        <pc:spChg chg="add mod">
          <ac:chgData name="E Sharratt" userId="240a805a-42a6-4db4-8f33-c1edd6012f04" providerId="ADAL" clId="{FBD02D11-6C04-FF47-A263-37FA94578D4F}" dt="2021-02-28T19:48:33.054" v="914" actId="14100"/>
          <ac:spMkLst>
            <pc:docMk/>
            <pc:sldMk cId="613801722" sldId="320"/>
            <ac:spMk id="46" creationId="{41E5566A-6C06-D44D-B252-5CAB0057F0C1}"/>
          </ac:spMkLst>
        </pc:spChg>
        <pc:picChg chg="add mod">
          <ac:chgData name="E Sharratt" userId="240a805a-42a6-4db4-8f33-c1edd6012f04" providerId="ADAL" clId="{FBD02D11-6C04-FF47-A263-37FA94578D4F}" dt="2021-02-28T19:28:54.057" v="728" actId="1076"/>
          <ac:picMkLst>
            <pc:docMk/>
            <pc:sldMk cId="613801722" sldId="320"/>
            <ac:picMk id="2" creationId="{6A8B1FC6-1CD7-A347-8958-A078D63D7C8B}"/>
          </ac:picMkLst>
        </pc:picChg>
        <pc:picChg chg="del">
          <ac:chgData name="E Sharratt" userId="240a805a-42a6-4db4-8f33-c1edd6012f04" providerId="ADAL" clId="{FBD02D11-6C04-FF47-A263-37FA94578D4F}" dt="2021-02-28T19:27:13.940" v="718" actId="478"/>
          <ac:picMkLst>
            <pc:docMk/>
            <pc:sldMk cId="613801722" sldId="320"/>
            <ac:picMk id="3" creationId="{0EEC8190-71B4-E643-A04A-6B1AFD8D97F9}"/>
          </ac:picMkLst>
        </pc:picChg>
        <pc:picChg chg="add del mod">
          <ac:chgData name="E Sharratt" userId="240a805a-42a6-4db4-8f33-c1edd6012f04" providerId="ADAL" clId="{FBD02D11-6C04-FF47-A263-37FA94578D4F}" dt="2021-02-28T19:42:15.490" v="890"/>
          <ac:picMkLst>
            <pc:docMk/>
            <pc:sldMk cId="613801722" sldId="320"/>
            <ac:picMk id="26" creationId="{0D39DF3E-98E6-BD41-9003-141399AA6ED7}"/>
          </ac:picMkLst>
        </pc:picChg>
        <pc:picChg chg="add del mod">
          <ac:chgData name="E Sharratt" userId="240a805a-42a6-4db4-8f33-c1edd6012f04" providerId="ADAL" clId="{FBD02D11-6C04-FF47-A263-37FA94578D4F}" dt="2021-02-28T19:50:19.998" v="915"/>
          <ac:picMkLst>
            <pc:docMk/>
            <pc:sldMk cId="613801722" sldId="320"/>
            <ac:picMk id="29" creationId="{2716076E-CBBE-C24F-B115-2AA2250F1EFC}"/>
          </ac:picMkLst>
        </pc:picChg>
        <pc:picChg chg="add mod">
          <ac:chgData name="E Sharratt" userId="240a805a-42a6-4db4-8f33-c1edd6012f04" providerId="ADAL" clId="{FBD02D11-6C04-FF47-A263-37FA94578D4F}" dt="2021-02-28T19:51:41.329" v="916"/>
          <ac:picMkLst>
            <pc:docMk/>
            <pc:sldMk cId="613801722" sldId="320"/>
            <ac:picMk id="44" creationId="{6E8ED956-5646-CD43-8080-DF8179E7E050}"/>
          </ac:picMkLst>
        </pc:picChg>
        <pc:picChg chg="del">
          <ac:chgData name="E Sharratt" userId="240a805a-42a6-4db4-8f33-c1edd6012f04" providerId="ADAL" clId="{FBD02D11-6C04-FF47-A263-37FA94578D4F}" dt="2021-02-28T19:27:16.989" v="719" actId="478"/>
          <ac:picMkLst>
            <pc:docMk/>
            <pc:sldMk cId="613801722" sldId="320"/>
            <ac:picMk id="1026" creationId="{12CCE83A-2091-F54A-AC7C-A7B3A3A1A6F1}"/>
          </ac:picMkLst>
        </pc:picChg>
        <pc:picChg chg="add mod">
          <ac:chgData name="E Sharratt" userId="240a805a-42a6-4db4-8f33-c1edd6012f04" providerId="ADAL" clId="{FBD02D11-6C04-FF47-A263-37FA94578D4F}" dt="2021-02-28T19:28:56.843" v="729" actId="1076"/>
          <ac:picMkLst>
            <pc:docMk/>
            <pc:sldMk cId="613801722" sldId="320"/>
            <ac:picMk id="1028" creationId="{CDFE204B-9129-764C-9CC0-7B9E61CE05B8}"/>
          </ac:picMkLst>
        </pc:picChg>
        <pc:picChg chg="del">
          <ac:chgData name="E Sharratt" userId="240a805a-42a6-4db4-8f33-c1edd6012f04" providerId="ADAL" clId="{FBD02D11-6C04-FF47-A263-37FA94578D4F}" dt="2021-02-28T19:27:16.989" v="719" actId="478"/>
          <ac:picMkLst>
            <pc:docMk/>
            <pc:sldMk cId="613801722" sldId="320"/>
            <ac:picMk id="1032" creationId="{F0F271E6-8B3B-DF40-ADD2-F80782AEAAB9}"/>
          </ac:picMkLst>
        </pc:picChg>
        <pc:inkChg chg="add del">
          <ac:chgData name="E Sharratt" userId="240a805a-42a6-4db4-8f33-c1edd6012f04" providerId="ADAL" clId="{FBD02D11-6C04-FF47-A263-37FA94578D4F}" dt="2021-02-28T19:42:15.490" v="890"/>
          <ac:inkMkLst>
            <pc:docMk/>
            <pc:sldMk cId="613801722" sldId="320"/>
            <ac:inkMk id="25" creationId="{33CBE2CE-74BD-954D-B05C-40F39DACCBE5}"/>
          </ac:inkMkLst>
        </pc:inkChg>
        <pc:inkChg chg="add del">
          <ac:chgData name="E Sharratt" userId="240a805a-42a6-4db4-8f33-c1edd6012f04" providerId="ADAL" clId="{FBD02D11-6C04-FF47-A263-37FA94578D4F}" dt="2021-02-28T19:50:19.998" v="915"/>
          <ac:inkMkLst>
            <pc:docMk/>
            <pc:sldMk cId="613801722" sldId="320"/>
            <ac:inkMk id="27" creationId="{430E1FF5-3558-9E4A-9CCF-A9AFCCCFB15F}"/>
          </ac:inkMkLst>
        </pc:inkChg>
        <pc:inkChg chg="add">
          <ac:chgData name="E Sharratt" userId="240a805a-42a6-4db4-8f33-c1edd6012f04" providerId="ADAL" clId="{FBD02D11-6C04-FF47-A263-37FA94578D4F}" dt="2021-02-28T19:51:41.329" v="916"/>
          <ac:inkMkLst>
            <pc:docMk/>
            <pc:sldMk cId="613801722" sldId="320"/>
            <ac:inkMk id="43" creationId="{56B75B71-61EF-404B-907B-2C171E93BBC9}"/>
          </ac:inkMkLst>
        </pc:inkChg>
        <pc:cxnChg chg="add mod">
          <ac:chgData name="E Sharratt" userId="240a805a-42a6-4db4-8f33-c1edd6012f04" providerId="ADAL" clId="{FBD02D11-6C04-FF47-A263-37FA94578D4F}" dt="2021-02-28T19:30:47.665" v="807" actId="1076"/>
          <ac:cxnSpMkLst>
            <pc:docMk/>
            <pc:sldMk cId="613801722" sldId="320"/>
            <ac:cxnSpMk id="20" creationId="{823BF68A-E49E-7B46-BA7D-BD4B0B4848D2}"/>
          </ac:cxnSpMkLst>
        </pc:cxnChg>
        <pc:cxnChg chg="add mod">
          <ac:chgData name="E Sharratt" userId="240a805a-42a6-4db4-8f33-c1edd6012f04" providerId="ADAL" clId="{FBD02D11-6C04-FF47-A263-37FA94578D4F}" dt="2021-02-28T19:33:43.089" v="862" actId="1076"/>
          <ac:cxnSpMkLst>
            <pc:docMk/>
            <pc:sldMk cId="613801722" sldId="320"/>
            <ac:cxnSpMk id="39" creationId="{2E420260-4F13-EA4B-A0F4-12BEACB7C2F4}"/>
          </ac:cxnSpMkLst>
        </pc:cxnChg>
      </pc:sldChg>
      <pc:sldChg chg="addSp delSp modSp add mod modTransition addAnim delAnim modAnim">
        <pc:chgData name="E Sharratt" userId="240a805a-42a6-4db4-8f33-c1edd6012f04" providerId="ADAL" clId="{FBD02D11-6C04-FF47-A263-37FA94578D4F}" dt="2021-02-28T20:02:45.198" v="1133"/>
        <pc:sldMkLst>
          <pc:docMk/>
          <pc:sldMk cId="2460712034" sldId="321"/>
        </pc:sldMkLst>
        <pc:spChg chg="add mod">
          <ac:chgData name="E Sharratt" userId="240a805a-42a6-4db4-8f33-c1edd6012f04" providerId="ADAL" clId="{FBD02D11-6C04-FF47-A263-37FA94578D4F}" dt="2021-02-28T19:55:28.393" v="1003" actId="1076"/>
          <ac:spMkLst>
            <pc:docMk/>
            <pc:sldMk cId="2460712034" sldId="321"/>
            <ac:spMk id="2" creationId="{A519407B-C937-A94D-AA7F-C580497E4D48}"/>
          </ac:spMkLst>
        </pc:spChg>
        <pc:spChg chg="del">
          <ac:chgData name="E Sharratt" userId="240a805a-42a6-4db4-8f33-c1edd6012f04" providerId="ADAL" clId="{FBD02D11-6C04-FF47-A263-37FA94578D4F}" dt="2021-02-28T19:53:26.170" v="940" actId="478"/>
          <ac:spMkLst>
            <pc:docMk/>
            <pc:sldMk cId="2460712034" sldId="321"/>
            <ac:spMk id="4" creationId="{82E96A91-A6C1-0D4F-A35F-A36631720FCD}"/>
          </ac:spMkLst>
        </pc:spChg>
        <pc:spChg chg="del">
          <ac:chgData name="E Sharratt" userId="240a805a-42a6-4db4-8f33-c1edd6012f04" providerId="ADAL" clId="{FBD02D11-6C04-FF47-A263-37FA94578D4F}" dt="2021-02-28T19:53:26.170" v="940" actId="478"/>
          <ac:spMkLst>
            <pc:docMk/>
            <pc:sldMk cId="2460712034" sldId="321"/>
            <ac:spMk id="6" creationId="{32A3EAB1-B152-7F4A-B340-DF44AD2FB5C1}"/>
          </ac:spMkLst>
        </pc:spChg>
        <pc:spChg chg="add mod">
          <ac:chgData name="E Sharratt" userId="240a805a-42a6-4db4-8f33-c1edd6012f04" providerId="ADAL" clId="{FBD02D11-6C04-FF47-A263-37FA94578D4F}" dt="2021-02-28T19:56:24.036" v="1078" actId="1076"/>
          <ac:spMkLst>
            <pc:docMk/>
            <pc:sldMk cId="2460712034" sldId="321"/>
            <ac:spMk id="7" creationId="{8139A510-EDC9-7144-ACC7-E5316FA44E2C}"/>
          </ac:spMkLst>
        </pc:spChg>
        <pc:spChg chg="add mod">
          <ac:chgData name="E Sharratt" userId="240a805a-42a6-4db4-8f33-c1edd6012f04" providerId="ADAL" clId="{FBD02D11-6C04-FF47-A263-37FA94578D4F}" dt="2021-02-28T19:57:09.394" v="1122" actId="122"/>
          <ac:spMkLst>
            <pc:docMk/>
            <pc:sldMk cId="2460712034" sldId="321"/>
            <ac:spMk id="13" creationId="{00675686-99D8-7144-9C25-F3815C5A0356}"/>
          </ac:spMkLst>
        </pc:spChg>
        <pc:spChg chg="mod">
          <ac:chgData name="E Sharratt" userId="240a805a-42a6-4db4-8f33-c1edd6012f04" providerId="ADAL" clId="{FBD02D11-6C04-FF47-A263-37FA94578D4F}" dt="2021-02-28T19:58:01.853" v="1129" actId="20577"/>
          <ac:spMkLst>
            <pc:docMk/>
            <pc:sldMk cId="2460712034" sldId="321"/>
            <ac:spMk id="15" creationId="{00000000-0000-0000-0000-000000000000}"/>
          </ac:spMkLst>
        </pc:spChg>
        <pc:spChg chg="add del mod">
          <ac:chgData name="E Sharratt" userId="240a805a-42a6-4db4-8f33-c1edd6012f04" providerId="ADAL" clId="{FBD02D11-6C04-FF47-A263-37FA94578D4F}" dt="2021-02-28T19:54:26.965" v="944" actId="478"/>
          <ac:spMkLst>
            <pc:docMk/>
            <pc:sldMk cId="2460712034" sldId="321"/>
            <ac:spMk id="25" creationId="{FFBA26C9-84D0-B248-B850-2D3EE0C46082}"/>
          </ac:spMkLst>
        </pc:spChg>
        <pc:spChg chg="add mod">
          <ac:chgData name="E Sharratt" userId="240a805a-42a6-4db4-8f33-c1edd6012f04" providerId="ADAL" clId="{FBD02D11-6C04-FF47-A263-37FA94578D4F}" dt="2021-02-28T19:56:43.963" v="1093" actId="1076"/>
          <ac:spMkLst>
            <pc:docMk/>
            <pc:sldMk cId="2460712034" sldId="321"/>
            <ac:spMk id="29" creationId="{F5BB39E5-0BAD-8140-9E3C-1217C190D8E4}"/>
          </ac:spMkLst>
        </pc:spChg>
        <pc:picChg chg="add del">
          <ac:chgData name="E Sharratt" userId="240a805a-42a6-4db4-8f33-c1edd6012f04" providerId="ADAL" clId="{FBD02D11-6C04-FF47-A263-37FA94578D4F}" dt="2021-02-28T19:54:29.032" v="945" actId="478"/>
          <ac:picMkLst>
            <pc:docMk/>
            <pc:sldMk cId="2460712034" sldId="321"/>
            <ac:picMk id="3" creationId="{0EEC8190-71B4-E643-A04A-6B1AFD8D97F9}"/>
          </ac:picMkLst>
        </pc:picChg>
        <pc:picChg chg="add del mod">
          <ac:chgData name="E Sharratt" userId="240a805a-42a6-4db4-8f33-c1edd6012f04" providerId="ADAL" clId="{FBD02D11-6C04-FF47-A263-37FA94578D4F}" dt="2021-02-28T20:01:42.755" v="1132"/>
          <ac:picMkLst>
            <pc:docMk/>
            <pc:sldMk cId="2460712034" sldId="321"/>
            <ac:picMk id="20" creationId="{AA14D992-B3E3-3847-B7D9-8540ECCC9422}"/>
          </ac:picMkLst>
        </pc:picChg>
        <pc:picChg chg="add mod">
          <ac:chgData name="E Sharratt" userId="240a805a-42a6-4db4-8f33-c1edd6012f04" providerId="ADAL" clId="{FBD02D11-6C04-FF47-A263-37FA94578D4F}" dt="2021-02-28T20:02:45.198" v="1133"/>
          <ac:picMkLst>
            <pc:docMk/>
            <pc:sldMk cId="2460712034" sldId="321"/>
            <ac:picMk id="22" creationId="{0C325A5B-99D4-7848-BFAC-3AC54E3636A6}"/>
          </ac:picMkLst>
        </pc:picChg>
        <pc:picChg chg="del">
          <ac:chgData name="E Sharratt" userId="240a805a-42a6-4db4-8f33-c1edd6012f04" providerId="ADAL" clId="{FBD02D11-6C04-FF47-A263-37FA94578D4F}" dt="2021-02-28T19:53:22.188" v="938" actId="478"/>
          <ac:picMkLst>
            <pc:docMk/>
            <pc:sldMk cId="2460712034" sldId="321"/>
            <ac:picMk id="1026" creationId="{12CCE83A-2091-F54A-AC7C-A7B3A3A1A6F1}"/>
          </ac:picMkLst>
        </pc:picChg>
        <pc:picChg chg="del">
          <ac:chgData name="E Sharratt" userId="240a805a-42a6-4db4-8f33-c1edd6012f04" providerId="ADAL" clId="{FBD02D11-6C04-FF47-A263-37FA94578D4F}" dt="2021-02-28T19:53:23.617" v="939" actId="478"/>
          <ac:picMkLst>
            <pc:docMk/>
            <pc:sldMk cId="2460712034" sldId="321"/>
            <ac:picMk id="1032" creationId="{F0F271E6-8B3B-DF40-ADD2-F80782AEAAB9}"/>
          </ac:picMkLst>
        </pc:picChg>
        <pc:picChg chg="add mod">
          <ac:chgData name="E Sharratt" userId="240a805a-42a6-4db4-8f33-c1edd6012f04" providerId="ADAL" clId="{FBD02D11-6C04-FF47-A263-37FA94578D4F}" dt="2021-02-28T19:55:31.157" v="1004" actId="1076"/>
          <ac:picMkLst>
            <pc:docMk/>
            <pc:sldMk cId="2460712034" sldId="321"/>
            <ac:picMk id="2050" creationId="{352160BE-0EC7-4241-8DA7-CE43BE4C64C9}"/>
          </ac:picMkLst>
        </pc:picChg>
        <pc:inkChg chg="add del">
          <ac:chgData name="E Sharratt" userId="240a805a-42a6-4db4-8f33-c1edd6012f04" providerId="ADAL" clId="{FBD02D11-6C04-FF47-A263-37FA94578D4F}" dt="2021-02-28T20:01:42.755" v="1132"/>
          <ac:inkMkLst>
            <pc:docMk/>
            <pc:sldMk cId="2460712034" sldId="321"/>
            <ac:inkMk id="19" creationId="{987D18D0-2B15-B54B-AD0D-5658D919DE33}"/>
          </ac:inkMkLst>
        </pc:inkChg>
        <pc:inkChg chg="add">
          <ac:chgData name="E Sharratt" userId="240a805a-42a6-4db4-8f33-c1edd6012f04" providerId="ADAL" clId="{FBD02D11-6C04-FF47-A263-37FA94578D4F}" dt="2021-02-28T20:02:45.198" v="1133"/>
          <ac:inkMkLst>
            <pc:docMk/>
            <pc:sldMk cId="2460712034" sldId="321"/>
            <ac:inkMk id="21" creationId="{1B6C11F1-E010-EA4D-8485-D61ECF3A0957}"/>
          </ac:inkMkLst>
        </pc:inkChg>
      </pc:sldChg>
      <pc:sldChg chg="addSp delSp modSp add mod modTransition delAnim modAnim">
        <pc:chgData name="E Sharratt" userId="240a805a-42a6-4db4-8f33-c1edd6012f04" providerId="ADAL" clId="{FBD02D11-6C04-FF47-A263-37FA94578D4F}" dt="2021-02-28T20:13:00.053" v="1412"/>
        <pc:sldMkLst>
          <pc:docMk/>
          <pc:sldMk cId="3830559155" sldId="322"/>
        </pc:sldMkLst>
        <pc:spChg chg="del">
          <ac:chgData name="E Sharratt" userId="240a805a-42a6-4db4-8f33-c1edd6012f04" providerId="ADAL" clId="{FBD02D11-6C04-FF47-A263-37FA94578D4F}" dt="2021-02-28T20:04:39.402" v="1138" actId="478"/>
          <ac:spMkLst>
            <pc:docMk/>
            <pc:sldMk cId="3830559155" sldId="322"/>
            <ac:spMk id="2" creationId="{A519407B-C937-A94D-AA7F-C580497E4D48}"/>
          </ac:spMkLst>
        </pc:spChg>
        <pc:spChg chg="add mod">
          <ac:chgData name="E Sharratt" userId="240a805a-42a6-4db4-8f33-c1edd6012f04" providerId="ADAL" clId="{FBD02D11-6C04-FF47-A263-37FA94578D4F}" dt="2021-02-28T20:06:33.632" v="1327" actId="20577"/>
          <ac:spMkLst>
            <pc:docMk/>
            <pc:sldMk cId="3830559155" sldId="322"/>
            <ac:spMk id="3" creationId="{B73D9718-28BB-8F41-8B0C-C45020FE6088}"/>
          </ac:spMkLst>
        </pc:spChg>
        <pc:spChg chg="add mod">
          <ac:chgData name="E Sharratt" userId="240a805a-42a6-4db4-8f33-c1edd6012f04" providerId="ADAL" clId="{FBD02D11-6C04-FF47-A263-37FA94578D4F}" dt="2021-02-28T20:10:16.467" v="1358" actId="20577"/>
          <ac:spMkLst>
            <pc:docMk/>
            <pc:sldMk cId="3830559155" sldId="322"/>
            <ac:spMk id="4" creationId="{97D9FA4F-1B06-CD47-8726-D3B9C5DA16D8}"/>
          </ac:spMkLst>
        </pc:spChg>
        <pc:spChg chg="add mod">
          <ac:chgData name="E Sharratt" userId="240a805a-42a6-4db4-8f33-c1edd6012f04" providerId="ADAL" clId="{FBD02D11-6C04-FF47-A263-37FA94578D4F}" dt="2021-02-28T20:11:05.112" v="1407" actId="113"/>
          <ac:spMkLst>
            <pc:docMk/>
            <pc:sldMk cId="3830559155" sldId="322"/>
            <ac:spMk id="6" creationId="{589F7E71-E673-1D40-A9F5-43E0DF14F8D5}"/>
          </ac:spMkLst>
        </pc:spChg>
        <pc:spChg chg="del">
          <ac:chgData name="E Sharratt" userId="240a805a-42a6-4db4-8f33-c1edd6012f04" providerId="ADAL" clId="{FBD02D11-6C04-FF47-A263-37FA94578D4F}" dt="2021-02-28T20:04:33.258" v="1136" actId="478"/>
          <ac:spMkLst>
            <pc:docMk/>
            <pc:sldMk cId="3830559155" sldId="322"/>
            <ac:spMk id="7" creationId="{8139A510-EDC9-7144-ACC7-E5316FA44E2C}"/>
          </ac:spMkLst>
        </pc:spChg>
        <pc:spChg chg="del">
          <ac:chgData name="E Sharratt" userId="240a805a-42a6-4db4-8f33-c1edd6012f04" providerId="ADAL" clId="{FBD02D11-6C04-FF47-A263-37FA94578D4F}" dt="2021-02-28T20:04:39.402" v="1138" actId="478"/>
          <ac:spMkLst>
            <pc:docMk/>
            <pc:sldMk cId="3830559155" sldId="322"/>
            <ac:spMk id="13" creationId="{00675686-99D8-7144-9C25-F3815C5A0356}"/>
          </ac:spMkLst>
        </pc:spChg>
        <pc:spChg chg="del">
          <ac:chgData name="E Sharratt" userId="240a805a-42a6-4db4-8f33-c1edd6012f04" providerId="ADAL" clId="{FBD02D11-6C04-FF47-A263-37FA94578D4F}" dt="2021-02-28T20:04:39.402" v="1138" actId="478"/>
          <ac:spMkLst>
            <pc:docMk/>
            <pc:sldMk cId="3830559155" sldId="322"/>
            <ac:spMk id="15" creationId="{00000000-0000-0000-0000-000000000000}"/>
          </ac:spMkLst>
        </pc:spChg>
        <pc:spChg chg="add mod">
          <ac:chgData name="E Sharratt" userId="240a805a-42a6-4db4-8f33-c1edd6012f04" providerId="ADAL" clId="{FBD02D11-6C04-FF47-A263-37FA94578D4F}" dt="2021-02-28T20:05:57.887" v="1218" actId="20577"/>
          <ac:spMkLst>
            <pc:docMk/>
            <pc:sldMk cId="3830559155" sldId="322"/>
            <ac:spMk id="28" creationId="{B24C75BD-DBF7-9944-96C5-5CF092929B64}"/>
          </ac:spMkLst>
        </pc:spChg>
        <pc:spChg chg="del">
          <ac:chgData name="E Sharratt" userId="240a805a-42a6-4db4-8f33-c1edd6012f04" providerId="ADAL" clId="{FBD02D11-6C04-FF47-A263-37FA94578D4F}" dt="2021-02-28T20:04:34.654" v="1137" actId="478"/>
          <ac:spMkLst>
            <pc:docMk/>
            <pc:sldMk cId="3830559155" sldId="322"/>
            <ac:spMk id="29" creationId="{F5BB39E5-0BAD-8140-9E3C-1217C190D8E4}"/>
          </ac:spMkLst>
        </pc:spChg>
        <pc:spChg chg="add mod">
          <ac:chgData name="E Sharratt" userId="240a805a-42a6-4db4-8f33-c1edd6012f04" providerId="ADAL" clId="{FBD02D11-6C04-FF47-A263-37FA94578D4F}" dt="2021-02-28T20:10:50.703" v="1400" actId="1076"/>
          <ac:spMkLst>
            <pc:docMk/>
            <pc:sldMk cId="3830559155" sldId="322"/>
            <ac:spMk id="38" creationId="{02EC7116-A55E-BB4E-85E5-CD05E34D5202}"/>
          </ac:spMkLst>
        </pc:spChg>
        <pc:picChg chg="add del mod">
          <ac:chgData name="E Sharratt" userId="240a805a-42a6-4db4-8f33-c1edd6012f04" providerId="ADAL" clId="{FBD02D11-6C04-FF47-A263-37FA94578D4F}" dt="2021-02-28T20:11:50.685" v="1411"/>
          <ac:picMkLst>
            <pc:docMk/>
            <pc:sldMk cId="3830559155" sldId="322"/>
            <ac:picMk id="19" creationId="{8786685C-E980-814C-84F6-BB55BB264E56}"/>
          </ac:picMkLst>
        </pc:picChg>
        <pc:picChg chg="add mod">
          <ac:chgData name="E Sharratt" userId="240a805a-42a6-4db4-8f33-c1edd6012f04" providerId="ADAL" clId="{FBD02D11-6C04-FF47-A263-37FA94578D4F}" dt="2021-02-28T20:13:00.053" v="1412"/>
          <ac:picMkLst>
            <pc:docMk/>
            <pc:sldMk cId="3830559155" sldId="322"/>
            <ac:picMk id="20" creationId="{0E69C159-017E-A64C-B932-AD831F6D7456}"/>
          </ac:picMkLst>
        </pc:picChg>
        <pc:picChg chg="del">
          <ac:chgData name="E Sharratt" userId="240a805a-42a6-4db4-8f33-c1edd6012f04" providerId="ADAL" clId="{FBD02D11-6C04-FF47-A263-37FA94578D4F}" dt="2021-02-28T20:04:47.342" v="1139" actId="478"/>
          <ac:picMkLst>
            <pc:docMk/>
            <pc:sldMk cId="3830559155" sldId="322"/>
            <ac:picMk id="22" creationId="{0C325A5B-99D4-7848-BFAC-3AC54E3636A6}"/>
          </ac:picMkLst>
        </pc:picChg>
        <pc:picChg chg="del">
          <ac:chgData name="E Sharratt" userId="240a805a-42a6-4db4-8f33-c1edd6012f04" providerId="ADAL" clId="{FBD02D11-6C04-FF47-A263-37FA94578D4F}" dt="2021-02-28T20:04:31.579" v="1135" actId="478"/>
          <ac:picMkLst>
            <pc:docMk/>
            <pc:sldMk cId="3830559155" sldId="322"/>
            <ac:picMk id="2050" creationId="{352160BE-0EC7-4241-8DA7-CE43BE4C64C9}"/>
          </ac:picMkLst>
        </pc:picChg>
        <pc:picChg chg="add mod">
          <ac:chgData name="E Sharratt" userId="240a805a-42a6-4db4-8f33-c1edd6012f04" providerId="ADAL" clId="{FBD02D11-6C04-FF47-A263-37FA94578D4F}" dt="2021-02-28T20:06:35.720" v="1328" actId="1076"/>
          <ac:picMkLst>
            <pc:docMk/>
            <pc:sldMk cId="3830559155" sldId="322"/>
            <ac:picMk id="3074" creationId="{11B65A00-7A1F-1649-B033-09167CD9A689}"/>
          </ac:picMkLst>
        </pc:picChg>
        <pc:inkChg chg="del">
          <ac:chgData name="E Sharratt" userId="240a805a-42a6-4db4-8f33-c1edd6012f04" providerId="ADAL" clId="{FBD02D11-6C04-FF47-A263-37FA94578D4F}" dt="2021-02-28T20:04:39.402" v="1138" actId="478"/>
          <ac:inkMkLst>
            <pc:docMk/>
            <pc:sldMk cId="3830559155" sldId="322"/>
            <ac:inkMk id="21" creationId="{1B6C11F1-E010-EA4D-8485-D61ECF3A0957}"/>
          </ac:inkMkLst>
        </pc:inkChg>
      </pc:sldChg>
      <pc:sldChg chg="addSp delSp modSp add mod modTransition delAnim modAnim">
        <pc:chgData name="E Sharratt" userId="240a805a-42a6-4db4-8f33-c1edd6012f04" providerId="ADAL" clId="{FBD02D11-6C04-FF47-A263-37FA94578D4F}" dt="2021-02-28T20:21:27.518" v="1472" actId="1076"/>
        <pc:sldMkLst>
          <pc:docMk/>
          <pc:sldMk cId="2950967466" sldId="323"/>
        </pc:sldMkLst>
        <pc:spChg chg="add del">
          <ac:chgData name="E Sharratt" userId="240a805a-42a6-4db4-8f33-c1edd6012f04" providerId="ADAL" clId="{FBD02D11-6C04-FF47-A263-37FA94578D4F}" dt="2021-02-28T20:14:29.570" v="1416" actId="478"/>
          <ac:spMkLst>
            <pc:docMk/>
            <pc:sldMk cId="2950967466" sldId="323"/>
            <ac:spMk id="3" creationId="{B73D9718-28BB-8F41-8B0C-C45020FE6088}"/>
          </ac:spMkLst>
        </pc:spChg>
        <pc:spChg chg="add del">
          <ac:chgData name="E Sharratt" userId="240a805a-42a6-4db4-8f33-c1edd6012f04" providerId="ADAL" clId="{FBD02D11-6C04-FF47-A263-37FA94578D4F}" dt="2021-02-28T20:14:29.570" v="1416" actId="478"/>
          <ac:spMkLst>
            <pc:docMk/>
            <pc:sldMk cId="2950967466" sldId="323"/>
            <ac:spMk id="4" creationId="{97D9FA4F-1B06-CD47-8726-D3B9C5DA16D8}"/>
          </ac:spMkLst>
        </pc:spChg>
        <pc:spChg chg="add del">
          <ac:chgData name="E Sharratt" userId="240a805a-42a6-4db4-8f33-c1edd6012f04" providerId="ADAL" clId="{FBD02D11-6C04-FF47-A263-37FA94578D4F}" dt="2021-02-28T20:14:29.570" v="1416" actId="478"/>
          <ac:spMkLst>
            <pc:docMk/>
            <pc:sldMk cId="2950967466" sldId="323"/>
            <ac:spMk id="6" creationId="{589F7E71-E673-1D40-A9F5-43E0DF14F8D5}"/>
          </ac:spMkLst>
        </pc:spChg>
        <pc:spChg chg="add del mod">
          <ac:chgData name="E Sharratt" userId="240a805a-42a6-4db4-8f33-c1edd6012f04" providerId="ADAL" clId="{FBD02D11-6C04-FF47-A263-37FA94578D4F}" dt="2021-02-28T20:21:11.303" v="1467" actId="20577"/>
          <ac:spMkLst>
            <pc:docMk/>
            <pc:sldMk cId="2950967466" sldId="323"/>
            <ac:spMk id="9" creationId="{00000000-0000-0000-0000-000000000000}"/>
          </ac:spMkLst>
        </pc:spChg>
        <pc:spChg chg="add mod">
          <ac:chgData name="E Sharratt" userId="240a805a-42a6-4db4-8f33-c1edd6012f04" providerId="ADAL" clId="{FBD02D11-6C04-FF47-A263-37FA94578D4F}" dt="2021-02-28T20:21:27.518" v="1472" actId="1076"/>
          <ac:spMkLst>
            <pc:docMk/>
            <pc:sldMk cId="2950967466" sldId="323"/>
            <ac:spMk id="13" creationId="{49EBDE23-4F41-AA45-84EE-89CAC3551182}"/>
          </ac:spMkLst>
        </pc:spChg>
        <pc:spChg chg="mod">
          <ac:chgData name="E Sharratt" userId="240a805a-42a6-4db4-8f33-c1edd6012f04" providerId="ADAL" clId="{FBD02D11-6C04-FF47-A263-37FA94578D4F}" dt="2021-02-28T20:14:37.231" v="1428" actId="20577"/>
          <ac:spMkLst>
            <pc:docMk/>
            <pc:sldMk cId="2950967466" sldId="323"/>
            <ac:spMk id="28" creationId="{B24C75BD-DBF7-9944-96C5-5CF092929B64}"/>
          </ac:spMkLst>
        </pc:spChg>
        <pc:spChg chg="add del">
          <ac:chgData name="E Sharratt" userId="240a805a-42a6-4db4-8f33-c1edd6012f04" providerId="ADAL" clId="{FBD02D11-6C04-FF47-A263-37FA94578D4F}" dt="2021-02-28T20:14:29.570" v="1416" actId="478"/>
          <ac:spMkLst>
            <pc:docMk/>
            <pc:sldMk cId="2950967466" sldId="323"/>
            <ac:spMk id="38" creationId="{02EC7116-A55E-BB4E-85E5-CD05E34D5202}"/>
          </ac:spMkLst>
        </pc:spChg>
        <pc:picChg chg="add mod">
          <ac:chgData name="E Sharratt" userId="240a805a-42a6-4db4-8f33-c1edd6012f04" providerId="ADAL" clId="{FBD02D11-6C04-FF47-A263-37FA94578D4F}" dt="2021-02-28T20:19:01.868" v="1445" actId="1076"/>
          <ac:picMkLst>
            <pc:docMk/>
            <pc:sldMk cId="2950967466" sldId="323"/>
            <ac:picMk id="2" creationId="{47419D6C-AE83-E948-9C9A-5EFA3180C275}"/>
          </ac:picMkLst>
        </pc:picChg>
        <pc:picChg chg="add mod">
          <ac:chgData name="E Sharratt" userId="240a805a-42a6-4db4-8f33-c1edd6012f04" providerId="ADAL" clId="{FBD02D11-6C04-FF47-A263-37FA94578D4F}" dt="2021-02-28T20:20:20.671" v="1448"/>
          <ac:picMkLst>
            <pc:docMk/>
            <pc:sldMk cId="2950967466" sldId="323"/>
            <ac:picMk id="7" creationId="{B902957A-6761-B246-A010-EFBB4B74775F}"/>
          </ac:picMkLst>
        </pc:picChg>
        <pc:picChg chg="del">
          <ac:chgData name="E Sharratt" userId="240a805a-42a6-4db4-8f33-c1edd6012f04" providerId="ADAL" clId="{FBD02D11-6C04-FF47-A263-37FA94578D4F}" dt="2021-02-28T20:19:55.181" v="1446" actId="478"/>
          <ac:picMkLst>
            <pc:docMk/>
            <pc:sldMk cId="2950967466" sldId="323"/>
            <ac:picMk id="20" creationId="{0E69C159-017E-A64C-B932-AD831F6D7456}"/>
          </ac:picMkLst>
        </pc:picChg>
        <pc:picChg chg="add del">
          <ac:chgData name="E Sharratt" userId="240a805a-42a6-4db4-8f33-c1edd6012f04" providerId="ADAL" clId="{FBD02D11-6C04-FF47-A263-37FA94578D4F}" dt="2021-02-28T20:14:29.570" v="1416" actId="478"/>
          <ac:picMkLst>
            <pc:docMk/>
            <pc:sldMk cId="2950967466" sldId="323"/>
            <ac:picMk id="3074" creationId="{11B65A00-7A1F-1649-B033-09167CD9A689}"/>
          </ac:picMkLst>
        </pc:picChg>
      </pc:sldChg>
    </pc:docChg>
  </pc:docChgLst>
  <pc:docChgLst>
    <pc:chgData name="E Sharratt" userId="240a805a-42a6-4db4-8f33-c1edd6012f04" providerId="ADAL" clId="{D95CE359-5FB2-9744-AFFE-92D04DB57719}"/>
    <pc:docChg chg="undo custSel addSld delSld modSld">
      <pc:chgData name="E Sharratt" userId="240a805a-42a6-4db4-8f33-c1edd6012f04" providerId="ADAL" clId="{D95CE359-5FB2-9744-AFFE-92D04DB57719}" dt="2021-02-19T21:20:38.524" v="121" actId="1076"/>
      <pc:docMkLst>
        <pc:docMk/>
      </pc:docMkLst>
      <pc:sldChg chg="modSp">
        <pc:chgData name="E Sharratt" userId="240a805a-42a6-4db4-8f33-c1edd6012f04" providerId="ADAL" clId="{D95CE359-5FB2-9744-AFFE-92D04DB57719}" dt="2021-02-19T21:11:25.802" v="9" actId="20577"/>
        <pc:sldMkLst>
          <pc:docMk/>
          <pc:sldMk cId="0" sldId="256"/>
        </pc:sldMkLst>
        <pc:spChg chg="mod">
          <ac:chgData name="E Sharratt" userId="240a805a-42a6-4db4-8f33-c1edd6012f04" providerId="ADAL" clId="{D95CE359-5FB2-9744-AFFE-92D04DB57719}" dt="2021-02-19T21:11:25.802" v="9" actId="20577"/>
          <ac:spMkLst>
            <pc:docMk/>
            <pc:sldMk cId="0" sldId="256"/>
            <ac:spMk id="13" creationId="{00000000-0000-0000-0000-000000000000}"/>
          </ac:spMkLst>
        </pc:spChg>
      </pc:sldChg>
      <pc:sldChg chg="del">
        <pc:chgData name="E Sharratt" userId="240a805a-42a6-4db4-8f33-c1edd6012f04" providerId="ADAL" clId="{D95CE359-5FB2-9744-AFFE-92D04DB57719}" dt="2021-02-19T21:11:32.403" v="11" actId="2696"/>
        <pc:sldMkLst>
          <pc:docMk/>
          <pc:sldMk cId="2785128007" sldId="269"/>
        </pc:sldMkLst>
      </pc:sldChg>
      <pc:sldChg chg="modSp mod modAnim">
        <pc:chgData name="E Sharratt" userId="240a805a-42a6-4db4-8f33-c1edd6012f04" providerId="ADAL" clId="{D95CE359-5FB2-9744-AFFE-92D04DB57719}" dt="2021-02-19T21:17:26.961" v="101" actId="20577"/>
        <pc:sldMkLst>
          <pc:docMk/>
          <pc:sldMk cId="923630451" sldId="270"/>
        </pc:sldMkLst>
        <pc:spChg chg="mod">
          <ac:chgData name="E Sharratt" userId="240a805a-42a6-4db4-8f33-c1edd6012f04" providerId="ADAL" clId="{D95CE359-5FB2-9744-AFFE-92D04DB57719}" dt="2021-02-19T21:17:26.961" v="101" actId="20577"/>
          <ac:spMkLst>
            <pc:docMk/>
            <pc:sldMk cId="923630451" sldId="270"/>
            <ac:spMk id="39" creationId="{00000000-0000-0000-0000-000000000000}"/>
          </ac:spMkLst>
        </pc:spChg>
        <pc:picChg chg="mod modCrop">
          <ac:chgData name="E Sharratt" userId="240a805a-42a6-4db4-8f33-c1edd6012f04" providerId="ADAL" clId="{D95CE359-5FB2-9744-AFFE-92D04DB57719}" dt="2021-02-19T21:16:16.313" v="71" actId="1076"/>
          <ac:picMkLst>
            <pc:docMk/>
            <pc:sldMk cId="923630451" sldId="270"/>
            <ac:picMk id="3" creationId="{00000000-0000-0000-0000-000000000000}"/>
          </ac:picMkLst>
        </pc:picChg>
      </pc:sldChg>
      <pc:sldChg chg="del">
        <pc:chgData name="E Sharratt" userId="240a805a-42a6-4db4-8f33-c1edd6012f04" providerId="ADAL" clId="{D95CE359-5FB2-9744-AFFE-92D04DB57719}" dt="2021-02-19T21:18:01" v="106" actId="2696"/>
        <pc:sldMkLst>
          <pc:docMk/>
          <pc:sldMk cId="691943928" sldId="275"/>
        </pc:sldMkLst>
      </pc:sldChg>
      <pc:sldChg chg="modAnim">
        <pc:chgData name="E Sharratt" userId="240a805a-42a6-4db4-8f33-c1edd6012f04" providerId="ADAL" clId="{D95CE359-5FB2-9744-AFFE-92D04DB57719}" dt="2021-02-19T21:12:17.597" v="15"/>
        <pc:sldMkLst>
          <pc:docMk/>
          <pc:sldMk cId="3121357426" sldId="290"/>
        </pc:sldMkLst>
      </pc:sldChg>
      <pc:sldChg chg="del">
        <pc:chgData name="E Sharratt" userId="240a805a-42a6-4db4-8f33-c1edd6012f04" providerId="ADAL" clId="{D95CE359-5FB2-9744-AFFE-92D04DB57719}" dt="2021-02-19T21:11:42.784" v="13" actId="2696"/>
        <pc:sldMkLst>
          <pc:docMk/>
          <pc:sldMk cId="2992229163" sldId="292"/>
        </pc:sldMkLst>
      </pc:sldChg>
      <pc:sldChg chg="del">
        <pc:chgData name="E Sharratt" userId="240a805a-42a6-4db4-8f33-c1edd6012f04" providerId="ADAL" clId="{D95CE359-5FB2-9744-AFFE-92D04DB57719}" dt="2021-02-19T21:18:54.518" v="120" actId="2696"/>
        <pc:sldMkLst>
          <pc:docMk/>
          <pc:sldMk cId="3363343092" sldId="293"/>
        </pc:sldMkLst>
      </pc:sldChg>
      <pc:sldChg chg="del">
        <pc:chgData name="E Sharratt" userId="240a805a-42a6-4db4-8f33-c1edd6012f04" providerId="ADAL" clId="{D95CE359-5FB2-9744-AFFE-92D04DB57719}" dt="2021-02-19T21:11:45.503" v="14" actId="2696"/>
        <pc:sldMkLst>
          <pc:docMk/>
          <pc:sldMk cId="518605453" sldId="297"/>
        </pc:sldMkLst>
      </pc:sldChg>
      <pc:sldChg chg="del">
        <pc:chgData name="E Sharratt" userId="240a805a-42a6-4db4-8f33-c1edd6012f04" providerId="ADAL" clId="{D95CE359-5FB2-9744-AFFE-92D04DB57719}" dt="2021-02-19T21:17:42.299" v="102" actId="2696"/>
        <pc:sldMkLst>
          <pc:docMk/>
          <pc:sldMk cId="1403113032" sldId="298"/>
        </pc:sldMkLst>
      </pc:sldChg>
      <pc:sldChg chg="del">
        <pc:chgData name="E Sharratt" userId="240a805a-42a6-4db4-8f33-c1edd6012f04" providerId="ADAL" clId="{D95CE359-5FB2-9744-AFFE-92D04DB57719}" dt="2021-02-19T21:17:55.302" v="105" actId="2696"/>
        <pc:sldMkLst>
          <pc:docMk/>
          <pc:sldMk cId="371379365" sldId="299"/>
        </pc:sldMkLst>
      </pc:sldChg>
      <pc:sldChg chg="del">
        <pc:chgData name="E Sharratt" userId="240a805a-42a6-4db4-8f33-c1edd6012f04" providerId="ADAL" clId="{D95CE359-5FB2-9744-AFFE-92D04DB57719}" dt="2021-02-19T21:17:51.683" v="103" actId="2696"/>
        <pc:sldMkLst>
          <pc:docMk/>
          <pc:sldMk cId="3289845789" sldId="301"/>
        </pc:sldMkLst>
      </pc:sldChg>
      <pc:sldChg chg="del">
        <pc:chgData name="E Sharratt" userId="240a805a-42a6-4db4-8f33-c1edd6012f04" providerId="ADAL" clId="{D95CE359-5FB2-9744-AFFE-92D04DB57719}" dt="2021-02-19T21:17:52.381" v="104" actId="2696"/>
        <pc:sldMkLst>
          <pc:docMk/>
          <pc:sldMk cId="1991121403" sldId="302"/>
        </pc:sldMkLst>
      </pc:sldChg>
      <pc:sldChg chg="delSp modSp mod delAnim">
        <pc:chgData name="E Sharratt" userId="240a805a-42a6-4db4-8f33-c1edd6012f04" providerId="ADAL" clId="{D95CE359-5FB2-9744-AFFE-92D04DB57719}" dt="2021-02-19T21:20:38.524" v="121" actId="1076"/>
        <pc:sldMkLst>
          <pc:docMk/>
          <pc:sldMk cId="1790839947" sldId="304"/>
        </pc:sldMkLst>
        <pc:spChg chg="mod">
          <ac:chgData name="E Sharratt" userId="240a805a-42a6-4db4-8f33-c1edd6012f04" providerId="ADAL" clId="{D95CE359-5FB2-9744-AFFE-92D04DB57719}" dt="2021-02-19T21:18:37.683" v="111" actId="20577"/>
          <ac:spMkLst>
            <pc:docMk/>
            <pc:sldMk cId="1790839947" sldId="304"/>
            <ac:spMk id="3" creationId="{00000000-0000-0000-0000-000000000000}"/>
          </ac:spMkLst>
        </pc:spChg>
        <pc:spChg chg="del mod">
          <ac:chgData name="E Sharratt" userId="240a805a-42a6-4db4-8f33-c1edd6012f04" providerId="ADAL" clId="{D95CE359-5FB2-9744-AFFE-92D04DB57719}" dt="2021-02-19T21:18:32.345" v="109" actId="478"/>
          <ac:spMkLst>
            <pc:docMk/>
            <pc:sldMk cId="1790839947" sldId="304"/>
            <ac:spMk id="8" creationId="{00000000-0000-0000-0000-000000000000}"/>
          </ac:spMkLst>
        </pc:spChg>
        <pc:spChg chg="mod">
          <ac:chgData name="E Sharratt" userId="240a805a-42a6-4db4-8f33-c1edd6012f04" providerId="ADAL" clId="{D95CE359-5FB2-9744-AFFE-92D04DB57719}" dt="2021-02-19T21:18:43.943" v="112" actId="1076"/>
          <ac:spMkLst>
            <pc:docMk/>
            <pc:sldMk cId="1790839947" sldId="304"/>
            <ac:spMk id="9" creationId="{00000000-0000-0000-0000-000000000000}"/>
          </ac:spMkLst>
        </pc:spChg>
        <pc:spChg chg="mod">
          <ac:chgData name="E Sharratt" userId="240a805a-42a6-4db4-8f33-c1edd6012f04" providerId="ADAL" clId="{D95CE359-5FB2-9744-AFFE-92D04DB57719}" dt="2021-02-19T21:18:43.943" v="112" actId="1076"/>
          <ac:spMkLst>
            <pc:docMk/>
            <pc:sldMk cId="1790839947" sldId="304"/>
            <ac:spMk id="10" creationId="{00000000-0000-0000-0000-000000000000}"/>
          </ac:spMkLst>
        </pc:spChg>
        <pc:spChg chg="del">
          <ac:chgData name="E Sharratt" userId="240a805a-42a6-4db4-8f33-c1edd6012f04" providerId="ADAL" clId="{D95CE359-5FB2-9744-AFFE-92D04DB57719}" dt="2021-02-19T21:18:34.377" v="110" actId="478"/>
          <ac:spMkLst>
            <pc:docMk/>
            <pc:sldMk cId="1790839947" sldId="304"/>
            <ac:spMk id="14" creationId="{00000000-0000-0000-0000-000000000000}"/>
          </ac:spMkLst>
        </pc:spChg>
        <pc:spChg chg="mod">
          <ac:chgData name="E Sharratt" userId="240a805a-42a6-4db4-8f33-c1edd6012f04" providerId="ADAL" clId="{D95CE359-5FB2-9744-AFFE-92D04DB57719}" dt="2021-02-19T21:20:38.524" v="121" actId="1076"/>
          <ac:spMkLst>
            <pc:docMk/>
            <pc:sldMk cId="1790839947" sldId="304"/>
            <ac:spMk id="15" creationId="{00000000-0000-0000-0000-000000000000}"/>
          </ac:spMkLst>
        </pc:spChg>
        <pc:spChg chg="mod">
          <ac:chgData name="E Sharratt" userId="240a805a-42a6-4db4-8f33-c1edd6012f04" providerId="ADAL" clId="{D95CE359-5FB2-9744-AFFE-92D04DB57719}" dt="2021-02-19T21:18:43.943" v="112" actId="1076"/>
          <ac:spMkLst>
            <pc:docMk/>
            <pc:sldMk cId="1790839947" sldId="304"/>
            <ac:spMk id="16" creationId="{00000000-0000-0000-0000-000000000000}"/>
          </ac:spMkLst>
        </pc:spChg>
      </pc:sldChg>
      <pc:sldChg chg="del">
        <pc:chgData name="E Sharratt" userId="240a805a-42a6-4db4-8f33-c1edd6012f04" providerId="ADAL" clId="{D95CE359-5FB2-9744-AFFE-92D04DB57719}" dt="2021-02-19T21:18:47.581" v="113" actId="2696"/>
        <pc:sldMkLst>
          <pc:docMk/>
          <pc:sldMk cId="2718818092" sldId="305"/>
        </pc:sldMkLst>
      </pc:sldChg>
      <pc:sldChg chg="del">
        <pc:chgData name="E Sharratt" userId="240a805a-42a6-4db4-8f33-c1edd6012f04" providerId="ADAL" clId="{D95CE359-5FB2-9744-AFFE-92D04DB57719}" dt="2021-02-19T21:18:48.609" v="114" actId="2696"/>
        <pc:sldMkLst>
          <pc:docMk/>
          <pc:sldMk cId="1919305902" sldId="306"/>
        </pc:sldMkLst>
      </pc:sldChg>
      <pc:sldChg chg="del">
        <pc:chgData name="E Sharratt" userId="240a805a-42a6-4db4-8f33-c1edd6012f04" providerId="ADAL" clId="{D95CE359-5FB2-9744-AFFE-92D04DB57719}" dt="2021-02-19T21:18:49.219" v="115" actId="2696"/>
        <pc:sldMkLst>
          <pc:docMk/>
          <pc:sldMk cId="2353094748" sldId="307"/>
        </pc:sldMkLst>
      </pc:sldChg>
      <pc:sldChg chg="del">
        <pc:chgData name="E Sharratt" userId="240a805a-42a6-4db4-8f33-c1edd6012f04" providerId="ADAL" clId="{D95CE359-5FB2-9744-AFFE-92D04DB57719}" dt="2021-02-19T21:18:49.661" v="116" actId="2696"/>
        <pc:sldMkLst>
          <pc:docMk/>
          <pc:sldMk cId="3245366882" sldId="308"/>
        </pc:sldMkLst>
      </pc:sldChg>
      <pc:sldChg chg="del">
        <pc:chgData name="E Sharratt" userId="240a805a-42a6-4db4-8f33-c1edd6012f04" providerId="ADAL" clId="{D95CE359-5FB2-9744-AFFE-92D04DB57719}" dt="2021-02-19T21:18:50.159" v="117" actId="2696"/>
        <pc:sldMkLst>
          <pc:docMk/>
          <pc:sldMk cId="1443826221" sldId="309"/>
        </pc:sldMkLst>
      </pc:sldChg>
      <pc:sldChg chg="del">
        <pc:chgData name="E Sharratt" userId="240a805a-42a6-4db4-8f33-c1edd6012f04" providerId="ADAL" clId="{D95CE359-5FB2-9744-AFFE-92D04DB57719}" dt="2021-02-19T21:18:50.903" v="118" actId="2696"/>
        <pc:sldMkLst>
          <pc:docMk/>
          <pc:sldMk cId="562194959" sldId="310"/>
        </pc:sldMkLst>
      </pc:sldChg>
      <pc:sldChg chg="del">
        <pc:chgData name="E Sharratt" userId="240a805a-42a6-4db4-8f33-c1edd6012f04" providerId="ADAL" clId="{D95CE359-5FB2-9744-AFFE-92D04DB57719}" dt="2021-02-19T21:18:51.449" v="119" actId="2696"/>
        <pc:sldMkLst>
          <pc:docMk/>
          <pc:sldMk cId="3709937131" sldId="311"/>
        </pc:sldMkLst>
      </pc:sldChg>
      <pc:sldChg chg="del">
        <pc:chgData name="E Sharratt" userId="240a805a-42a6-4db4-8f33-c1edd6012f04" providerId="ADAL" clId="{D95CE359-5FB2-9744-AFFE-92D04DB57719}" dt="2021-02-19T21:11:40.936" v="12" actId="2696"/>
        <pc:sldMkLst>
          <pc:docMk/>
          <pc:sldMk cId="130665160" sldId="312"/>
        </pc:sldMkLst>
      </pc:sldChg>
      <pc:sldChg chg="addSp delSp modSp add mod delAnim modAnim">
        <pc:chgData name="E Sharratt" userId="240a805a-42a6-4db4-8f33-c1edd6012f04" providerId="ADAL" clId="{D95CE359-5FB2-9744-AFFE-92D04DB57719}" dt="2021-02-19T21:13:13.565" v="21"/>
        <pc:sldMkLst>
          <pc:docMk/>
          <pc:sldMk cId="740316593" sldId="312"/>
        </pc:sldMkLst>
        <pc:spChg chg="del">
          <ac:chgData name="E Sharratt" userId="240a805a-42a6-4db4-8f33-c1edd6012f04" providerId="ADAL" clId="{D95CE359-5FB2-9744-AFFE-92D04DB57719}" dt="2021-02-19T21:12:30.126" v="17" actId="478"/>
          <ac:spMkLst>
            <pc:docMk/>
            <pc:sldMk cId="740316593" sldId="312"/>
            <ac:spMk id="4" creationId="{00000000-0000-0000-0000-000000000000}"/>
          </ac:spMkLst>
        </pc:spChg>
        <pc:spChg chg="del">
          <ac:chgData name="E Sharratt" userId="240a805a-42a6-4db4-8f33-c1edd6012f04" providerId="ADAL" clId="{D95CE359-5FB2-9744-AFFE-92D04DB57719}" dt="2021-02-19T21:12:30.126" v="17" actId="478"/>
          <ac:spMkLst>
            <pc:docMk/>
            <pc:sldMk cId="740316593" sldId="312"/>
            <ac:spMk id="24" creationId="{00000000-0000-0000-0000-000000000000}"/>
          </ac:spMkLst>
        </pc:spChg>
        <pc:spChg chg="del">
          <ac:chgData name="E Sharratt" userId="240a805a-42a6-4db4-8f33-c1edd6012f04" providerId="ADAL" clId="{D95CE359-5FB2-9744-AFFE-92D04DB57719}" dt="2021-02-19T21:12:32.531" v="18" actId="478"/>
          <ac:spMkLst>
            <pc:docMk/>
            <pc:sldMk cId="740316593" sldId="312"/>
            <ac:spMk id="25" creationId="{00000000-0000-0000-0000-000000000000}"/>
          </ac:spMkLst>
        </pc:spChg>
        <pc:spChg chg="del">
          <ac:chgData name="E Sharratt" userId="240a805a-42a6-4db4-8f33-c1edd6012f04" providerId="ADAL" clId="{D95CE359-5FB2-9744-AFFE-92D04DB57719}" dt="2021-02-19T21:12:30.126" v="17" actId="478"/>
          <ac:spMkLst>
            <pc:docMk/>
            <pc:sldMk cId="740316593" sldId="312"/>
            <ac:spMk id="28" creationId="{00000000-0000-0000-0000-000000000000}"/>
          </ac:spMkLst>
        </pc:spChg>
        <pc:spChg chg="del">
          <ac:chgData name="E Sharratt" userId="240a805a-42a6-4db4-8f33-c1edd6012f04" providerId="ADAL" clId="{D95CE359-5FB2-9744-AFFE-92D04DB57719}" dt="2021-02-19T21:12:30.126" v="17" actId="478"/>
          <ac:spMkLst>
            <pc:docMk/>
            <pc:sldMk cId="740316593" sldId="312"/>
            <ac:spMk id="29" creationId="{00000000-0000-0000-0000-000000000000}"/>
          </ac:spMkLst>
        </pc:spChg>
        <pc:spChg chg="add mod">
          <ac:chgData name="E Sharratt" userId="240a805a-42a6-4db4-8f33-c1edd6012f04" providerId="ADAL" clId="{D95CE359-5FB2-9744-AFFE-92D04DB57719}" dt="2021-02-19T21:12:44.839" v="19"/>
          <ac:spMkLst>
            <pc:docMk/>
            <pc:sldMk cId="740316593" sldId="312"/>
            <ac:spMk id="30" creationId="{EAD96BCC-AD43-3944-B2D9-C85AC6ACA98D}"/>
          </ac:spMkLst>
        </pc:spChg>
        <pc:picChg chg="add mod">
          <ac:chgData name="E Sharratt" userId="240a805a-42a6-4db4-8f33-c1edd6012f04" providerId="ADAL" clId="{D95CE359-5FB2-9744-AFFE-92D04DB57719}" dt="2021-02-19T21:12:44.839" v="19"/>
          <ac:picMkLst>
            <pc:docMk/>
            <pc:sldMk cId="740316593" sldId="312"/>
            <ac:picMk id="26" creationId="{0E7E3549-19BE-C847-AF64-B63764FE21BD}"/>
          </ac:picMkLst>
        </pc:picChg>
        <pc:picChg chg="add mod">
          <ac:chgData name="E Sharratt" userId="240a805a-42a6-4db4-8f33-c1edd6012f04" providerId="ADAL" clId="{D95CE359-5FB2-9744-AFFE-92D04DB57719}" dt="2021-02-19T21:12:44.839" v="19"/>
          <ac:picMkLst>
            <pc:docMk/>
            <pc:sldMk cId="740316593" sldId="312"/>
            <ac:picMk id="27" creationId="{C31E46BC-FAAB-B945-978F-0800A7C191F5}"/>
          </ac:picMkLst>
        </pc:picChg>
      </pc:sldChg>
      <pc:sldChg chg="delSp modSp add del mod">
        <pc:chgData name="E Sharratt" userId="240a805a-42a6-4db4-8f33-c1edd6012f04" providerId="ADAL" clId="{D95CE359-5FB2-9744-AFFE-92D04DB57719}" dt="2021-02-19T21:15:30.844" v="69" actId="2696"/>
        <pc:sldMkLst>
          <pc:docMk/>
          <pc:sldMk cId="3249580392" sldId="313"/>
        </pc:sldMkLst>
        <pc:picChg chg="del mod modCrop">
          <ac:chgData name="E Sharratt" userId="240a805a-42a6-4db4-8f33-c1edd6012f04" providerId="ADAL" clId="{D95CE359-5FB2-9744-AFFE-92D04DB57719}" dt="2021-02-19T21:14:03.408" v="28" actId="478"/>
          <ac:picMkLst>
            <pc:docMk/>
            <pc:sldMk cId="3249580392" sldId="313"/>
            <ac:picMk id="3" creationId="{00000000-0000-0000-0000-000000000000}"/>
          </ac:picMkLst>
        </pc:picChg>
      </pc:sldChg>
      <pc:sldChg chg="del">
        <pc:chgData name="E Sharratt" userId="240a805a-42a6-4db4-8f33-c1edd6012f04" providerId="ADAL" clId="{D95CE359-5FB2-9744-AFFE-92D04DB57719}" dt="2021-02-19T21:11:31.877" v="10" actId="2696"/>
        <pc:sldMkLst>
          <pc:docMk/>
          <pc:sldMk cId="4276475446" sldId="313"/>
        </pc:sldMkLst>
      </pc:sldChg>
      <pc:sldChg chg="modSp add del mod">
        <pc:chgData name="E Sharratt" userId="240a805a-42a6-4db4-8f33-c1edd6012f04" providerId="ADAL" clId="{D95CE359-5FB2-9744-AFFE-92D04DB57719}" dt="2021-02-19T21:15:16.681" v="61" actId="2696"/>
        <pc:sldMkLst>
          <pc:docMk/>
          <pc:sldMk cId="2898165834" sldId="314"/>
        </pc:sldMkLst>
        <pc:spChg chg="mod">
          <ac:chgData name="E Sharratt" userId="240a805a-42a6-4db4-8f33-c1edd6012f04" providerId="ADAL" clId="{D95CE359-5FB2-9744-AFFE-92D04DB57719}" dt="2021-02-19T21:15:00.158" v="59" actId="20577"/>
          <ac:spMkLst>
            <pc:docMk/>
            <pc:sldMk cId="2898165834" sldId="314"/>
            <ac:spMk id="15" creationId="{00000000-0000-0000-0000-000000000000}"/>
          </ac:spMkLst>
        </pc:spChg>
      </pc:sldChg>
      <pc:sldChg chg="modSp add mod">
        <pc:chgData name="E Sharratt" userId="240a805a-42a6-4db4-8f33-c1edd6012f04" providerId="ADAL" clId="{D95CE359-5FB2-9744-AFFE-92D04DB57719}" dt="2021-02-19T21:15:24.529" v="68" actId="20577"/>
        <pc:sldMkLst>
          <pc:docMk/>
          <pc:sldMk cId="1497070411" sldId="315"/>
        </pc:sldMkLst>
        <pc:spChg chg="mod">
          <ac:chgData name="E Sharratt" userId="240a805a-42a6-4db4-8f33-c1edd6012f04" providerId="ADAL" clId="{D95CE359-5FB2-9744-AFFE-92D04DB57719}" dt="2021-02-19T21:15:24.529" v="68" actId="20577"/>
          <ac:spMkLst>
            <pc:docMk/>
            <pc:sldMk cId="1497070411" sldId="315"/>
            <ac:spMk id="15" creationId="{00000000-0000-0000-0000-000000000000}"/>
          </ac:spMkLst>
        </pc:spChg>
      </pc:sldChg>
    </pc:docChg>
  </pc:docChgLst>
  <pc:docChgLst>
    <pc:chgData name="E Sharratt" userId="240a805a-42a6-4db4-8f33-c1edd6012f04" providerId="ADAL" clId="{AB4F05B7-2475-5142-B636-7A893E34F605}"/>
    <pc:docChg chg="undo redo custSel addSld delSld modSld sldOrd">
      <pc:chgData name="E Sharratt" userId="240a805a-42a6-4db4-8f33-c1edd6012f04" providerId="ADAL" clId="{AB4F05B7-2475-5142-B636-7A893E34F605}" dt="2021-03-14T00:18:31.134" v="1458"/>
      <pc:docMkLst>
        <pc:docMk/>
      </pc:docMkLst>
      <pc:sldChg chg="addSp delSp modSp mod modTransition delAnim modAnim">
        <pc:chgData name="E Sharratt" userId="240a805a-42a6-4db4-8f33-c1edd6012f04" providerId="ADAL" clId="{AB4F05B7-2475-5142-B636-7A893E34F605}" dt="2021-03-14T00:18:31.134" v="1458"/>
        <pc:sldMkLst>
          <pc:docMk/>
          <pc:sldMk cId="0" sldId="256"/>
        </pc:sldMkLst>
        <pc:spChg chg="mod">
          <ac:chgData name="E Sharratt" userId="240a805a-42a6-4db4-8f33-c1edd6012f04" providerId="ADAL" clId="{AB4F05B7-2475-5142-B636-7A893E34F605}" dt="2021-03-12T14:59:01.405" v="14" actId="20577"/>
          <ac:spMkLst>
            <pc:docMk/>
            <pc:sldMk cId="0" sldId="256"/>
            <ac:spMk id="13" creationId="{00000000-0000-0000-0000-000000000000}"/>
          </ac:spMkLst>
        </pc:spChg>
        <pc:picChg chg="add del mod">
          <ac:chgData name="E Sharratt" userId="240a805a-42a6-4db4-8f33-c1edd6012f04" providerId="ADAL" clId="{AB4F05B7-2475-5142-B636-7A893E34F605}" dt="2021-03-14T00:17:55.176" v="1455"/>
          <ac:picMkLst>
            <pc:docMk/>
            <pc:sldMk cId="0" sldId="256"/>
            <ac:picMk id="2" creationId="{013AB1EB-2738-744F-BEE5-893CC6AB9543}"/>
          </ac:picMkLst>
        </pc:picChg>
        <pc:picChg chg="add del mod">
          <ac:chgData name="E Sharratt" userId="240a805a-42a6-4db4-8f33-c1edd6012f04" providerId="ADAL" clId="{AB4F05B7-2475-5142-B636-7A893E34F605}" dt="2021-03-14T00:18:16.319" v="1457"/>
          <ac:picMkLst>
            <pc:docMk/>
            <pc:sldMk cId="0" sldId="256"/>
            <ac:picMk id="3" creationId="{537BBE9F-26FD-2741-BDCE-C67169770EBE}"/>
          </ac:picMkLst>
        </pc:picChg>
        <pc:picChg chg="del">
          <ac:chgData name="E Sharratt" userId="240a805a-42a6-4db4-8f33-c1edd6012f04" providerId="ADAL" clId="{AB4F05B7-2475-5142-B636-7A893E34F605}" dt="2021-03-12T15:08:57.055" v="415" actId="478"/>
          <ac:picMkLst>
            <pc:docMk/>
            <pc:sldMk cId="0" sldId="256"/>
            <ac:picMk id="4" creationId="{46FBD98E-1034-6C4B-A163-850D2A8BA215}"/>
          </ac:picMkLst>
        </pc:picChg>
        <pc:picChg chg="add mod">
          <ac:chgData name="E Sharratt" userId="240a805a-42a6-4db4-8f33-c1edd6012f04" providerId="ADAL" clId="{AB4F05B7-2475-5142-B636-7A893E34F605}" dt="2021-03-14T00:18:31.134" v="1458"/>
          <ac:picMkLst>
            <pc:docMk/>
            <pc:sldMk cId="0" sldId="256"/>
            <ac:picMk id="4" creationId="{9C1B3525-39A6-8C42-8AC8-BCEDBA292580}"/>
          </ac:picMkLst>
        </pc:picChg>
      </pc:sldChg>
      <pc:sldChg chg="addSp delSp modSp add del mod modAnim">
        <pc:chgData name="E Sharratt" userId="240a805a-42a6-4db4-8f33-c1edd6012f04" providerId="ADAL" clId="{AB4F05B7-2475-5142-B636-7A893E34F605}" dt="2021-03-12T15:51:43.762" v="1196" actId="2696"/>
        <pc:sldMkLst>
          <pc:docMk/>
          <pc:sldMk cId="3230801166" sldId="258"/>
        </pc:sldMkLst>
        <pc:spChg chg="mod">
          <ac:chgData name="E Sharratt" userId="240a805a-42a6-4db4-8f33-c1edd6012f04" providerId="ADAL" clId="{AB4F05B7-2475-5142-B636-7A893E34F605}" dt="2021-03-12T15:50:11.851" v="1182" actId="1076"/>
          <ac:spMkLst>
            <pc:docMk/>
            <pc:sldMk cId="3230801166" sldId="258"/>
            <ac:spMk id="9" creationId="{00000000-0000-0000-0000-000000000000}"/>
          </ac:spMkLst>
        </pc:spChg>
        <pc:spChg chg="add del mod">
          <ac:chgData name="E Sharratt" userId="240a805a-42a6-4db4-8f33-c1edd6012f04" providerId="ADAL" clId="{AB4F05B7-2475-5142-B636-7A893E34F605}" dt="2021-03-12T15:50:20.343" v="1184"/>
          <ac:spMkLst>
            <pc:docMk/>
            <pc:sldMk cId="3230801166" sldId="258"/>
            <ac:spMk id="14" creationId="{41CA1019-7EF7-E04D-A443-857A3C377E49}"/>
          </ac:spMkLst>
        </pc:spChg>
        <pc:spChg chg="add del mod">
          <ac:chgData name="E Sharratt" userId="240a805a-42a6-4db4-8f33-c1edd6012f04" providerId="ADAL" clId="{AB4F05B7-2475-5142-B636-7A893E34F605}" dt="2021-03-12T15:50:20.343" v="1184"/>
          <ac:spMkLst>
            <pc:docMk/>
            <pc:sldMk cId="3230801166" sldId="258"/>
            <ac:spMk id="15" creationId="{7199A542-7BEB-3641-8FDE-0C3395B54589}"/>
          </ac:spMkLst>
        </pc:spChg>
        <pc:spChg chg="add del mod">
          <ac:chgData name="E Sharratt" userId="240a805a-42a6-4db4-8f33-c1edd6012f04" providerId="ADAL" clId="{AB4F05B7-2475-5142-B636-7A893E34F605}" dt="2021-03-12T15:50:20.343" v="1184"/>
          <ac:spMkLst>
            <pc:docMk/>
            <pc:sldMk cId="3230801166" sldId="258"/>
            <ac:spMk id="16" creationId="{F2F639A0-34D0-BC45-814C-18CBCFA9E360}"/>
          </ac:spMkLst>
        </pc:spChg>
        <pc:spChg chg="mod">
          <ac:chgData name="E Sharratt" userId="240a805a-42a6-4db4-8f33-c1edd6012f04" providerId="ADAL" clId="{AB4F05B7-2475-5142-B636-7A893E34F605}" dt="2021-03-12T15:50:07.809" v="1179"/>
          <ac:spMkLst>
            <pc:docMk/>
            <pc:sldMk cId="3230801166" sldId="258"/>
            <ac:spMk id="18" creationId="{645451A7-73BF-A343-A426-5C5E45E456DF}"/>
          </ac:spMkLst>
        </pc:spChg>
        <pc:spChg chg="mod">
          <ac:chgData name="E Sharratt" userId="240a805a-42a6-4db4-8f33-c1edd6012f04" providerId="ADAL" clId="{AB4F05B7-2475-5142-B636-7A893E34F605}" dt="2021-03-12T15:50:07.809" v="1179"/>
          <ac:spMkLst>
            <pc:docMk/>
            <pc:sldMk cId="3230801166" sldId="258"/>
            <ac:spMk id="19" creationId="{62B1D4C5-5F23-9747-BAF1-9171A6C8DFA6}"/>
          </ac:spMkLst>
        </pc:spChg>
        <pc:grpChg chg="add del mod">
          <ac:chgData name="E Sharratt" userId="240a805a-42a6-4db4-8f33-c1edd6012f04" providerId="ADAL" clId="{AB4F05B7-2475-5142-B636-7A893E34F605}" dt="2021-03-12T15:50:20.343" v="1184"/>
          <ac:grpSpMkLst>
            <pc:docMk/>
            <pc:sldMk cId="3230801166" sldId="258"/>
            <ac:grpSpMk id="17" creationId="{5C883847-DEBF-8B4B-9B9D-D2906C6BF610}"/>
          </ac:grpSpMkLst>
        </pc:grpChg>
      </pc:sldChg>
      <pc:sldChg chg="del">
        <pc:chgData name="E Sharratt" userId="240a805a-42a6-4db4-8f33-c1edd6012f04" providerId="ADAL" clId="{AB4F05B7-2475-5142-B636-7A893E34F605}" dt="2021-03-12T14:59:19.188" v="38" actId="2696"/>
        <pc:sldMkLst>
          <pc:docMk/>
          <pc:sldMk cId="3110135730" sldId="271"/>
        </pc:sldMkLst>
      </pc:sldChg>
      <pc:sldChg chg="del">
        <pc:chgData name="E Sharratt" userId="240a805a-42a6-4db4-8f33-c1edd6012f04" providerId="ADAL" clId="{AB4F05B7-2475-5142-B636-7A893E34F605}" dt="2021-03-12T14:59:19.548" v="39" actId="2696"/>
        <pc:sldMkLst>
          <pc:docMk/>
          <pc:sldMk cId="654859751" sldId="272"/>
        </pc:sldMkLst>
      </pc:sldChg>
      <pc:sldChg chg="add del">
        <pc:chgData name="E Sharratt" userId="240a805a-42a6-4db4-8f33-c1edd6012f04" providerId="ADAL" clId="{AB4F05B7-2475-5142-B636-7A893E34F605}" dt="2021-03-12T15:51:14.155" v="1191" actId="2696"/>
        <pc:sldMkLst>
          <pc:docMk/>
          <pc:sldMk cId="2193597158" sldId="275"/>
        </pc:sldMkLst>
      </pc:sldChg>
      <pc:sldChg chg="addSp delSp modSp mod modTransition delAnim modAnim">
        <pc:chgData name="E Sharratt" userId="240a805a-42a6-4db4-8f33-c1edd6012f04" providerId="ADAL" clId="{AB4F05B7-2475-5142-B636-7A893E34F605}" dt="2021-03-13T23:30:01.435" v="1286"/>
        <pc:sldMkLst>
          <pc:docMk/>
          <pc:sldMk cId="1497070411" sldId="315"/>
        </pc:sldMkLst>
        <pc:spChg chg="add mod">
          <ac:chgData name="E Sharratt" userId="240a805a-42a6-4db4-8f33-c1edd6012f04" providerId="ADAL" clId="{AB4F05B7-2475-5142-B636-7A893E34F605}" dt="2021-03-12T15:05:47.824" v="310" actId="1076"/>
          <ac:spMkLst>
            <pc:docMk/>
            <pc:sldMk cId="1497070411" sldId="315"/>
            <ac:spMk id="2" creationId="{A9298AC1-54B8-BA4A-A63B-2E3A9FFB91FE}"/>
          </ac:spMkLst>
        </pc:spChg>
        <pc:spChg chg="add mod">
          <ac:chgData name="E Sharratt" userId="240a805a-42a6-4db4-8f33-c1edd6012f04" providerId="ADAL" clId="{AB4F05B7-2475-5142-B636-7A893E34F605}" dt="2021-03-12T15:21:58.631" v="652" actId="1076"/>
          <ac:spMkLst>
            <pc:docMk/>
            <pc:sldMk cId="1497070411" sldId="315"/>
            <ac:spMk id="4" creationId="{2F7030CE-CC46-0046-8BA2-3DC05CEEE5D9}"/>
          </ac:spMkLst>
        </pc:spChg>
        <pc:spChg chg="del">
          <ac:chgData name="E Sharratt" userId="240a805a-42a6-4db4-8f33-c1edd6012f04" providerId="ADAL" clId="{AB4F05B7-2475-5142-B636-7A893E34F605}" dt="2021-03-12T15:05:17.598" v="241" actId="478"/>
          <ac:spMkLst>
            <pc:docMk/>
            <pc:sldMk cId="1497070411" sldId="315"/>
            <ac:spMk id="6" creationId="{A7ADB29C-1E30-0C42-A99B-9427FC8A753F}"/>
          </ac:spMkLst>
        </pc:spChg>
        <pc:spChg chg="mod">
          <ac:chgData name="E Sharratt" userId="240a805a-42a6-4db4-8f33-c1edd6012f04" providerId="ADAL" clId="{AB4F05B7-2475-5142-B636-7A893E34F605}" dt="2021-03-12T15:22:06.631" v="665" actId="20577"/>
          <ac:spMkLst>
            <pc:docMk/>
            <pc:sldMk cId="1497070411" sldId="315"/>
            <ac:spMk id="9" creationId="{00000000-0000-0000-0000-000000000000}"/>
          </ac:spMkLst>
        </pc:spChg>
        <pc:spChg chg="mod">
          <ac:chgData name="E Sharratt" userId="240a805a-42a6-4db4-8f33-c1edd6012f04" providerId="ADAL" clId="{AB4F05B7-2475-5142-B636-7A893E34F605}" dt="2021-03-12T14:59:14.556" v="36" actId="20577"/>
          <ac:spMkLst>
            <pc:docMk/>
            <pc:sldMk cId="1497070411" sldId="315"/>
            <ac:spMk id="11" creationId="{00000000-0000-0000-0000-000000000000}"/>
          </ac:spMkLst>
        </pc:spChg>
        <pc:spChg chg="mod">
          <ac:chgData name="E Sharratt" userId="240a805a-42a6-4db4-8f33-c1edd6012f04" providerId="ADAL" clId="{AB4F05B7-2475-5142-B636-7A893E34F605}" dt="2021-03-12T15:04:37.439" v="128" actId="20577"/>
          <ac:spMkLst>
            <pc:docMk/>
            <pc:sldMk cId="1497070411" sldId="315"/>
            <ac:spMk id="15" creationId="{00000000-0000-0000-0000-000000000000}"/>
          </ac:spMkLst>
        </pc:spChg>
        <pc:spChg chg="mod">
          <ac:chgData name="E Sharratt" userId="240a805a-42a6-4db4-8f33-c1edd6012f04" providerId="ADAL" clId="{AB4F05B7-2475-5142-B636-7A893E34F605}" dt="2021-03-12T14:59:10.303" v="26" actId="20577"/>
          <ac:spMkLst>
            <pc:docMk/>
            <pc:sldMk cId="1497070411" sldId="315"/>
            <ac:spMk id="18" creationId="{00000000-0000-0000-0000-000000000000}"/>
          </ac:spMkLst>
        </pc:spChg>
        <pc:spChg chg="mod">
          <ac:chgData name="E Sharratt" userId="240a805a-42a6-4db4-8f33-c1edd6012f04" providerId="ADAL" clId="{AB4F05B7-2475-5142-B636-7A893E34F605}" dt="2021-03-12T15:05:20.245" v="242" actId="1076"/>
          <ac:spMkLst>
            <pc:docMk/>
            <pc:sldMk cId="1497070411" sldId="315"/>
            <ac:spMk id="25" creationId="{00000000-0000-0000-0000-000000000000}"/>
          </ac:spMkLst>
        </pc:spChg>
        <pc:spChg chg="del">
          <ac:chgData name="E Sharratt" userId="240a805a-42a6-4db4-8f33-c1edd6012f04" providerId="ADAL" clId="{AB4F05B7-2475-5142-B636-7A893E34F605}" dt="2021-03-12T15:05:12.431" v="240" actId="478"/>
          <ac:spMkLst>
            <pc:docMk/>
            <pc:sldMk cId="1497070411" sldId="315"/>
            <ac:spMk id="29" creationId="{4D9D61AF-5745-8A4A-A985-24A1D2537034}"/>
          </ac:spMkLst>
        </pc:spChg>
        <pc:spChg chg="del">
          <ac:chgData name="E Sharratt" userId="240a805a-42a6-4db4-8f33-c1edd6012f04" providerId="ADAL" clId="{AB4F05B7-2475-5142-B636-7A893E34F605}" dt="2021-03-12T15:05:12.431" v="240" actId="478"/>
          <ac:spMkLst>
            <pc:docMk/>
            <pc:sldMk cId="1497070411" sldId="315"/>
            <ac:spMk id="30" creationId="{7FBE059F-F2E1-8947-9CC9-6086AB8CC26B}"/>
          </ac:spMkLst>
        </pc:spChg>
        <pc:spChg chg="del">
          <ac:chgData name="E Sharratt" userId="240a805a-42a6-4db4-8f33-c1edd6012f04" providerId="ADAL" clId="{AB4F05B7-2475-5142-B636-7A893E34F605}" dt="2021-03-12T15:05:12.431" v="240" actId="478"/>
          <ac:spMkLst>
            <pc:docMk/>
            <pc:sldMk cId="1497070411" sldId="315"/>
            <ac:spMk id="38" creationId="{04A2C7BE-F28C-2D47-B6B1-DB1F7093A5E1}"/>
          </ac:spMkLst>
        </pc:spChg>
        <pc:spChg chg="del">
          <ac:chgData name="E Sharratt" userId="240a805a-42a6-4db4-8f33-c1edd6012f04" providerId="ADAL" clId="{AB4F05B7-2475-5142-B636-7A893E34F605}" dt="2021-03-12T15:05:12.431" v="240" actId="478"/>
          <ac:spMkLst>
            <pc:docMk/>
            <pc:sldMk cId="1497070411" sldId="315"/>
            <ac:spMk id="39" creationId="{D7250790-37AE-5345-B0D5-15FC7694C4DD}"/>
          </ac:spMkLst>
        </pc:spChg>
        <pc:spChg chg="del">
          <ac:chgData name="E Sharratt" userId="240a805a-42a6-4db4-8f33-c1edd6012f04" providerId="ADAL" clId="{AB4F05B7-2475-5142-B636-7A893E34F605}" dt="2021-03-12T15:05:12.431" v="240" actId="478"/>
          <ac:spMkLst>
            <pc:docMk/>
            <pc:sldMk cId="1497070411" sldId="315"/>
            <ac:spMk id="40" creationId="{99FE0B04-3B7C-1F46-805B-7285788B271C}"/>
          </ac:spMkLst>
        </pc:spChg>
        <pc:spChg chg="del">
          <ac:chgData name="E Sharratt" userId="240a805a-42a6-4db4-8f33-c1edd6012f04" providerId="ADAL" clId="{AB4F05B7-2475-5142-B636-7A893E34F605}" dt="2021-03-12T15:05:12.431" v="240" actId="478"/>
          <ac:spMkLst>
            <pc:docMk/>
            <pc:sldMk cId="1497070411" sldId="315"/>
            <ac:spMk id="41" creationId="{43BC3D75-0BAA-3D45-BF95-2837C4FAB03D}"/>
          </ac:spMkLst>
        </pc:spChg>
        <pc:spChg chg="del">
          <ac:chgData name="E Sharratt" userId="240a805a-42a6-4db4-8f33-c1edd6012f04" providerId="ADAL" clId="{AB4F05B7-2475-5142-B636-7A893E34F605}" dt="2021-03-12T15:05:12.431" v="240" actId="478"/>
          <ac:spMkLst>
            <pc:docMk/>
            <pc:sldMk cId="1497070411" sldId="315"/>
            <ac:spMk id="42" creationId="{0DD8E13D-B87B-1743-A0FD-F6B8B092B8E2}"/>
          </ac:spMkLst>
        </pc:spChg>
        <pc:spChg chg="del">
          <ac:chgData name="E Sharratt" userId="240a805a-42a6-4db4-8f33-c1edd6012f04" providerId="ADAL" clId="{AB4F05B7-2475-5142-B636-7A893E34F605}" dt="2021-03-12T15:05:12.431" v="240" actId="478"/>
          <ac:spMkLst>
            <pc:docMk/>
            <pc:sldMk cId="1497070411" sldId="315"/>
            <ac:spMk id="43" creationId="{4F1871BB-B35B-DF42-9F08-DD4E238F57AC}"/>
          </ac:spMkLst>
        </pc:spChg>
        <pc:spChg chg="del">
          <ac:chgData name="E Sharratt" userId="240a805a-42a6-4db4-8f33-c1edd6012f04" providerId="ADAL" clId="{AB4F05B7-2475-5142-B636-7A893E34F605}" dt="2021-03-12T15:05:12.431" v="240" actId="478"/>
          <ac:spMkLst>
            <pc:docMk/>
            <pc:sldMk cId="1497070411" sldId="315"/>
            <ac:spMk id="44" creationId="{E61F1EDE-38C8-134A-90B4-6ED9FB29348B}"/>
          </ac:spMkLst>
        </pc:spChg>
        <pc:spChg chg="del">
          <ac:chgData name="E Sharratt" userId="240a805a-42a6-4db4-8f33-c1edd6012f04" providerId="ADAL" clId="{AB4F05B7-2475-5142-B636-7A893E34F605}" dt="2021-03-12T15:05:12.431" v="240" actId="478"/>
          <ac:spMkLst>
            <pc:docMk/>
            <pc:sldMk cId="1497070411" sldId="315"/>
            <ac:spMk id="45" creationId="{0E03C645-D61B-3C44-90CA-A9F4B0CE851F}"/>
          </ac:spMkLst>
        </pc:spChg>
        <pc:spChg chg="del">
          <ac:chgData name="E Sharratt" userId="240a805a-42a6-4db4-8f33-c1edd6012f04" providerId="ADAL" clId="{AB4F05B7-2475-5142-B636-7A893E34F605}" dt="2021-03-12T15:05:12.431" v="240" actId="478"/>
          <ac:spMkLst>
            <pc:docMk/>
            <pc:sldMk cId="1497070411" sldId="315"/>
            <ac:spMk id="46" creationId="{23F0586C-C73C-7141-8BC5-0385D23F51E0}"/>
          </ac:spMkLst>
        </pc:spChg>
        <pc:spChg chg="del">
          <ac:chgData name="E Sharratt" userId="240a805a-42a6-4db4-8f33-c1edd6012f04" providerId="ADAL" clId="{AB4F05B7-2475-5142-B636-7A893E34F605}" dt="2021-03-12T15:05:12.431" v="240" actId="478"/>
          <ac:spMkLst>
            <pc:docMk/>
            <pc:sldMk cId="1497070411" sldId="315"/>
            <ac:spMk id="47" creationId="{8C7D2602-66FD-D748-A247-238165D6B40C}"/>
          </ac:spMkLst>
        </pc:spChg>
        <pc:spChg chg="del">
          <ac:chgData name="E Sharratt" userId="240a805a-42a6-4db4-8f33-c1edd6012f04" providerId="ADAL" clId="{AB4F05B7-2475-5142-B636-7A893E34F605}" dt="2021-03-12T15:05:12.431" v="240" actId="478"/>
          <ac:spMkLst>
            <pc:docMk/>
            <pc:sldMk cId="1497070411" sldId="315"/>
            <ac:spMk id="48" creationId="{90A0979F-68A4-3741-BE55-5E7AAC9B2EA5}"/>
          </ac:spMkLst>
        </pc:spChg>
        <pc:spChg chg="del">
          <ac:chgData name="E Sharratt" userId="240a805a-42a6-4db4-8f33-c1edd6012f04" providerId="ADAL" clId="{AB4F05B7-2475-5142-B636-7A893E34F605}" dt="2021-03-12T15:05:12.431" v="240" actId="478"/>
          <ac:spMkLst>
            <pc:docMk/>
            <pc:sldMk cId="1497070411" sldId="315"/>
            <ac:spMk id="49" creationId="{6967F6FD-1757-E344-8D4E-518AB3607FFB}"/>
          </ac:spMkLst>
        </pc:spChg>
        <pc:spChg chg="del">
          <ac:chgData name="E Sharratt" userId="240a805a-42a6-4db4-8f33-c1edd6012f04" providerId="ADAL" clId="{AB4F05B7-2475-5142-B636-7A893E34F605}" dt="2021-03-12T15:05:12.431" v="240" actId="478"/>
          <ac:spMkLst>
            <pc:docMk/>
            <pc:sldMk cId="1497070411" sldId="315"/>
            <ac:spMk id="50" creationId="{5A6B175F-1BDD-3141-913E-CB6DE15ED843}"/>
          </ac:spMkLst>
        </pc:spChg>
        <pc:spChg chg="del">
          <ac:chgData name="E Sharratt" userId="240a805a-42a6-4db4-8f33-c1edd6012f04" providerId="ADAL" clId="{AB4F05B7-2475-5142-B636-7A893E34F605}" dt="2021-03-12T15:05:12.431" v="240" actId="478"/>
          <ac:spMkLst>
            <pc:docMk/>
            <pc:sldMk cId="1497070411" sldId="315"/>
            <ac:spMk id="51" creationId="{28B517AB-F3A4-774D-9C0B-DEDF9BF15013}"/>
          </ac:spMkLst>
        </pc:spChg>
        <pc:spChg chg="del">
          <ac:chgData name="E Sharratt" userId="240a805a-42a6-4db4-8f33-c1edd6012f04" providerId="ADAL" clId="{AB4F05B7-2475-5142-B636-7A893E34F605}" dt="2021-03-12T15:05:12.431" v="240" actId="478"/>
          <ac:spMkLst>
            <pc:docMk/>
            <pc:sldMk cId="1497070411" sldId="315"/>
            <ac:spMk id="52" creationId="{69AACA8D-4432-2041-BC7B-DBB28174FCAC}"/>
          </ac:spMkLst>
        </pc:spChg>
        <pc:spChg chg="del">
          <ac:chgData name="E Sharratt" userId="240a805a-42a6-4db4-8f33-c1edd6012f04" providerId="ADAL" clId="{AB4F05B7-2475-5142-B636-7A893E34F605}" dt="2021-03-12T15:05:12.431" v="240" actId="478"/>
          <ac:spMkLst>
            <pc:docMk/>
            <pc:sldMk cId="1497070411" sldId="315"/>
            <ac:spMk id="53" creationId="{A74CC40E-0289-6049-90C2-1576A1DAC0A5}"/>
          </ac:spMkLst>
        </pc:spChg>
        <pc:spChg chg="del">
          <ac:chgData name="E Sharratt" userId="240a805a-42a6-4db4-8f33-c1edd6012f04" providerId="ADAL" clId="{AB4F05B7-2475-5142-B636-7A893E34F605}" dt="2021-03-12T15:05:12.431" v="240" actId="478"/>
          <ac:spMkLst>
            <pc:docMk/>
            <pc:sldMk cId="1497070411" sldId="315"/>
            <ac:spMk id="54" creationId="{E39D8609-6EDA-2C46-B2ED-2A94E521E77C}"/>
          </ac:spMkLst>
        </pc:spChg>
        <pc:spChg chg="del">
          <ac:chgData name="E Sharratt" userId="240a805a-42a6-4db4-8f33-c1edd6012f04" providerId="ADAL" clId="{AB4F05B7-2475-5142-B636-7A893E34F605}" dt="2021-03-12T15:05:12.431" v="240" actId="478"/>
          <ac:spMkLst>
            <pc:docMk/>
            <pc:sldMk cId="1497070411" sldId="315"/>
            <ac:spMk id="55" creationId="{0E2DABDC-3F39-5A41-A7A9-B6CC9AD2C7F1}"/>
          </ac:spMkLst>
        </pc:spChg>
        <pc:spChg chg="del">
          <ac:chgData name="E Sharratt" userId="240a805a-42a6-4db4-8f33-c1edd6012f04" providerId="ADAL" clId="{AB4F05B7-2475-5142-B636-7A893E34F605}" dt="2021-03-12T15:05:12.431" v="240" actId="478"/>
          <ac:spMkLst>
            <pc:docMk/>
            <pc:sldMk cId="1497070411" sldId="315"/>
            <ac:spMk id="56" creationId="{241454AC-5211-FF40-BC45-7F8B786E0194}"/>
          </ac:spMkLst>
        </pc:spChg>
        <pc:spChg chg="del">
          <ac:chgData name="E Sharratt" userId="240a805a-42a6-4db4-8f33-c1edd6012f04" providerId="ADAL" clId="{AB4F05B7-2475-5142-B636-7A893E34F605}" dt="2021-03-12T15:05:12.431" v="240" actId="478"/>
          <ac:spMkLst>
            <pc:docMk/>
            <pc:sldMk cId="1497070411" sldId="315"/>
            <ac:spMk id="57" creationId="{AE15084E-2BA6-704B-A82B-C41C49C234FA}"/>
          </ac:spMkLst>
        </pc:spChg>
        <pc:spChg chg="del">
          <ac:chgData name="E Sharratt" userId="240a805a-42a6-4db4-8f33-c1edd6012f04" providerId="ADAL" clId="{AB4F05B7-2475-5142-B636-7A893E34F605}" dt="2021-03-12T15:05:12.431" v="240" actId="478"/>
          <ac:spMkLst>
            <pc:docMk/>
            <pc:sldMk cId="1497070411" sldId="315"/>
            <ac:spMk id="58" creationId="{B19C2773-73F8-EF4A-A118-649A07CCD96D}"/>
          </ac:spMkLst>
        </pc:spChg>
        <pc:spChg chg="del">
          <ac:chgData name="E Sharratt" userId="240a805a-42a6-4db4-8f33-c1edd6012f04" providerId="ADAL" clId="{AB4F05B7-2475-5142-B636-7A893E34F605}" dt="2021-03-12T15:05:12.431" v="240" actId="478"/>
          <ac:spMkLst>
            <pc:docMk/>
            <pc:sldMk cId="1497070411" sldId="315"/>
            <ac:spMk id="59" creationId="{B64B7500-CD36-164E-A734-FEF0FB0A366A}"/>
          </ac:spMkLst>
        </pc:spChg>
        <pc:spChg chg="del">
          <ac:chgData name="E Sharratt" userId="240a805a-42a6-4db4-8f33-c1edd6012f04" providerId="ADAL" clId="{AB4F05B7-2475-5142-B636-7A893E34F605}" dt="2021-03-12T15:05:12.431" v="240" actId="478"/>
          <ac:spMkLst>
            <pc:docMk/>
            <pc:sldMk cId="1497070411" sldId="315"/>
            <ac:spMk id="60" creationId="{6A7FCA66-F8C1-5B40-9AF8-FE41D17D76A4}"/>
          </ac:spMkLst>
        </pc:spChg>
        <pc:spChg chg="del">
          <ac:chgData name="E Sharratt" userId="240a805a-42a6-4db4-8f33-c1edd6012f04" providerId="ADAL" clId="{AB4F05B7-2475-5142-B636-7A893E34F605}" dt="2021-03-12T15:05:12.431" v="240" actId="478"/>
          <ac:spMkLst>
            <pc:docMk/>
            <pc:sldMk cId="1497070411" sldId="315"/>
            <ac:spMk id="61" creationId="{6514FA0B-6430-F141-B2AF-DC194CB86EC6}"/>
          </ac:spMkLst>
        </pc:spChg>
        <pc:spChg chg="del">
          <ac:chgData name="E Sharratt" userId="240a805a-42a6-4db4-8f33-c1edd6012f04" providerId="ADAL" clId="{AB4F05B7-2475-5142-B636-7A893E34F605}" dt="2021-03-12T15:05:12.431" v="240" actId="478"/>
          <ac:spMkLst>
            <pc:docMk/>
            <pc:sldMk cId="1497070411" sldId="315"/>
            <ac:spMk id="62" creationId="{59191E4C-695D-F448-B3E7-EE978F695575}"/>
          </ac:spMkLst>
        </pc:spChg>
        <pc:spChg chg="del">
          <ac:chgData name="E Sharratt" userId="240a805a-42a6-4db4-8f33-c1edd6012f04" providerId="ADAL" clId="{AB4F05B7-2475-5142-B636-7A893E34F605}" dt="2021-03-12T15:05:12.431" v="240" actId="478"/>
          <ac:spMkLst>
            <pc:docMk/>
            <pc:sldMk cId="1497070411" sldId="315"/>
            <ac:spMk id="63" creationId="{1F4AC3E7-BE40-A344-B9F2-7770344567A0}"/>
          </ac:spMkLst>
        </pc:spChg>
        <pc:spChg chg="del">
          <ac:chgData name="E Sharratt" userId="240a805a-42a6-4db4-8f33-c1edd6012f04" providerId="ADAL" clId="{AB4F05B7-2475-5142-B636-7A893E34F605}" dt="2021-03-12T15:05:12.431" v="240" actId="478"/>
          <ac:spMkLst>
            <pc:docMk/>
            <pc:sldMk cId="1497070411" sldId="315"/>
            <ac:spMk id="64" creationId="{E8FCD186-6263-4F42-8558-6F90BFD84F78}"/>
          </ac:spMkLst>
        </pc:spChg>
        <pc:spChg chg="del">
          <ac:chgData name="E Sharratt" userId="240a805a-42a6-4db4-8f33-c1edd6012f04" providerId="ADAL" clId="{AB4F05B7-2475-5142-B636-7A893E34F605}" dt="2021-03-12T15:05:12.431" v="240" actId="478"/>
          <ac:spMkLst>
            <pc:docMk/>
            <pc:sldMk cId="1497070411" sldId="315"/>
            <ac:spMk id="65" creationId="{9F713D3D-BBC0-CD47-8761-BC7B1301D2F3}"/>
          </ac:spMkLst>
        </pc:spChg>
        <pc:spChg chg="del">
          <ac:chgData name="E Sharratt" userId="240a805a-42a6-4db4-8f33-c1edd6012f04" providerId="ADAL" clId="{AB4F05B7-2475-5142-B636-7A893E34F605}" dt="2021-03-12T15:05:12.431" v="240" actId="478"/>
          <ac:spMkLst>
            <pc:docMk/>
            <pc:sldMk cId="1497070411" sldId="315"/>
            <ac:spMk id="66" creationId="{C0660417-D3CE-9342-AD63-C3CBD1B70372}"/>
          </ac:spMkLst>
        </pc:spChg>
        <pc:spChg chg="del">
          <ac:chgData name="E Sharratt" userId="240a805a-42a6-4db4-8f33-c1edd6012f04" providerId="ADAL" clId="{AB4F05B7-2475-5142-B636-7A893E34F605}" dt="2021-03-12T15:05:12.431" v="240" actId="478"/>
          <ac:spMkLst>
            <pc:docMk/>
            <pc:sldMk cId="1497070411" sldId="315"/>
            <ac:spMk id="67" creationId="{0B2C9CD3-2BE5-834A-A7E1-59DE30C643C3}"/>
          </ac:spMkLst>
        </pc:spChg>
        <pc:spChg chg="del">
          <ac:chgData name="E Sharratt" userId="240a805a-42a6-4db4-8f33-c1edd6012f04" providerId="ADAL" clId="{AB4F05B7-2475-5142-B636-7A893E34F605}" dt="2021-03-12T15:05:12.431" v="240" actId="478"/>
          <ac:spMkLst>
            <pc:docMk/>
            <pc:sldMk cId="1497070411" sldId="315"/>
            <ac:spMk id="68" creationId="{7DEF183E-EDC9-544A-9317-5B3159CDECDE}"/>
          </ac:spMkLst>
        </pc:spChg>
        <pc:spChg chg="del">
          <ac:chgData name="E Sharratt" userId="240a805a-42a6-4db4-8f33-c1edd6012f04" providerId="ADAL" clId="{AB4F05B7-2475-5142-B636-7A893E34F605}" dt="2021-03-12T15:05:12.431" v="240" actId="478"/>
          <ac:spMkLst>
            <pc:docMk/>
            <pc:sldMk cId="1497070411" sldId="315"/>
            <ac:spMk id="69" creationId="{A07125AE-2D9A-434C-BE12-5D8852A997B7}"/>
          </ac:spMkLst>
        </pc:spChg>
        <pc:spChg chg="del">
          <ac:chgData name="E Sharratt" userId="240a805a-42a6-4db4-8f33-c1edd6012f04" providerId="ADAL" clId="{AB4F05B7-2475-5142-B636-7A893E34F605}" dt="2021-03-12T15:05:12.431" v="240" actId="478"/>
          <ac:spMkLst>
            <pc:docMk/>
            <pc:sldMk cId="1497070411" sldId="315"/>
            <ac:spMk id="70" creationId="{9A2BFEA9-A19D-3A45-9430-D05D45881EE4}"/>
          </ac:spMkLst>
        </pc:spChg>
        <pc:spChg chg="del">
          <ac:chgData name="E Sharratt" userId="240a805a-42a6-4db4-8f33-c1edd6012f04" providerId="ADAL" clId="{AB4F05B7-2475-5142-B636-7A893E34F605}" dt="2021-03-12T15:05:12.431" v="240" actId="478"/>
          <ac:spMkLst>
            <pc:docMk/>
            <pc:sldMk cId="1497070411" sldId="315"/>
            <ac:spMk id="71" creationId="{0220EF36-8619-AA43-8965-E751531D7578}"/>
          </ac:spMkLst>
        </pc:spChg>
        <pc:spChg chg="del">
          <ac:chgData name="E Sharratt" userId="240a805a-42a6-4db4-8f33-c1edd6012f04" providerId="ADAL" clId="{AB4F05B7-2475-5142-B636-7A893E34F605}" dt="2021-03-12T15:05:12.431" v="240" actId="478"/>
          <ac:spMkLst>
            <pc:docMk/>
            <pc:sldMk cId="1497070411" sldId="315"/>
            <ac:spMk id="72" creationId="{394B6A9F-43D0-BF4D-B9E8-B56ED89237F4}"/>
          </ac:spMkLst>
        </pc:spChg>
        <pc:spChg chg="del">
          <ac:chgData name="E Sharratt" userId="240a805a-42a6-4db4-8f33-c1edd6012f04" providerId="ADAL" clId="{AB4F05B7-2475-5142-B636-7A893E34F605}" dt="2021-03-12T15:05:12.431" v="240" actId="478"/>
          <ac:spMkLst>
            <pc:docMk/>
            <pc:sldMk cId="1497070411" sldId="315"/>
            <ac:spMk id="73" creationId="{CBE85AE6-9716-F94E-A9E0-5156A8FE3D37}"/>
          </ac:spMkLst>
        </pc:spChg>
        <pc:spChg chg="del">
          <ac:chgData name="E Sharratt" userId="240a805a-42a6-4db4-8f33-c1edd6012f04" providerId="ADAL" clId="{AB4F05B7-2475-5142-B636-7A893E34F605}" dt="2021-03-12T15:05:12.431" v="240" actId="478"/>
          <ac:spMkLst>
            <pc:docMk/>
            <pc:sldMk cId="1497070411" sldId="315"/>
            <ac:spMk id="74" creationId="{A661FAC0-D78B-9C45-A2C6-7E3D3E9A3C26}"/>
          </ac:spMkLst>
        </pc:spChg>
        <pc:spChg chg="del">
          <ac:chgData name="E Sharratt" userId="240a805a-42a6-4db4-8f33-c1edd6012f04" providerId="ADAL" clId="{AB4F05B7-2475-5142-B636-7A893E34F605}" dt="2021-03-12T15:05:12.431" v="240" actId="478"/>
          <ac:spMkLst>
            <pc:docMk/>
            <pc:sldMk cId="1497070411" sldId="315"/>
            <ac:spMk id="75" creationId="{17EF1580-0B71-6F49-B2C5-45C0D5B4EB5D}"/>
          </ac:spMkLst>
        </pc:spChg>
        <pc:spChg chg="del">
          <ac:chgData name="E Sharratt" userId="240a805a-42a6-4db4-8f33-c1edd6012f04" providerId="ADAL" clId="{AB4F05B7-2475-5142-B636-7A893E34F605}" dt="2021-03-12T15:05:12.431" v="240" actId="478"/>
          <ac:spMkLst>
            <pc:docMk/>
            <pc:sldMk cId="1497070411" sldId="315"/>
            <ac:spMk id="76" creationId="{337B900B-6558-0B48-8171-C9EA1D25F8DA}"/>
          </ac:spMkLst>
        </pc:spChg>
        <pc:spChg chg="del">
          <ac:chgData name="E Sharratt" userId="240a805a-42a6-4db4-8f33-c1edd6012f04" providerId="ADAL" clId="{AB4F05B7-2475-5142-B636-7A893E34F605}" dt="2021-03-12T15:05:12.431" v="240" actId="478"/>
          <ac:spMkLst>
            <pc:docMk/>
            <pc:sldMk cId="1497070411" sldId="315"/>
            <ac:spMk id="77" creationId="{12FB641B-ADE3-6B47-9D5E-1CFC86E4C4F8}"/>
          </ac:spMkLst>
        </pc:spChg>
        <pc:spChg chg="del">
          <ac:chgData name="E Sharratt" userId="240a805a-42a6-4db4-8f33-c1edd6012f04" providerId="ADAL" clId="{AB4F05B7-2475-5142-B636-7A893E34F605}" dt="2021-03-12T15:05:12.431" v="240" actId="478"/>
          <ac:spMkLst>
            <pc:docMk/>
            <pc:sldMk cId="1497070411" sldId="315"/>
            <ac:spMk id="78" creationId="{25D61579-06F0-484D-AE29-CD6BC45E6FB7}"/>
          </ac:spMkLst>
        </pc:spChg>
        <pc:spChg chg="del">
          <ac:chgData name="E Sharratt" userId="240a805a-42a6-4db4-8f33-c1edd6012f04" providerId="ADAL" clId="{AB4F05B7-2475-5142-B636-7A893E34F605}" dt="2021-03-12T15:05:12.431" v="240" actId="478"/>
          <ac:spMkLst>
            <pc:docMk/>
            <pc:sldMk cId="1497070411" sldId="315"/>
            <ac:spMk id="79" creationId="{A3714F9D-5535-BE43-B207-B464F57F2616}"/>
          </ac:spMkLst>
        </pc:spChg>
        <pc:spChg chg="del">
          <ac:chgData name="E Sharratt" userId="240a805a-42a6-4db4-8f33-c1edd6012f04" providerId="ADAL" clId="{AB4F05B7-2475-5142-B636-7A893E34F605}" dt="2021-03-12T15:05:12.431" v="240" actId="478"/>
          <ac:spMkLst>
            <pc:docMk/>
            <pc:sldMk cId="1497070411" sldId="315"/>
            <ac:spMk id="80" creationId="{A5530927-6526-B147-B224-6BD70B466947}"/>
          </ac:spMkLst>
        </pc:spChg>
        <pc:spChg chg="del">
          <ac:chgData name="E Sharratt" userId="240a805a-42a6-4db4-8f33-c1edd6012f04" providerId="ADAL" clId="{AB4F05B7-2475-5142-B636-7A893E34F605}" dt="2021-03-12T15:05:12.431" v="240" actId="478"/>
          <ac:spMkLst>
            <pc:docMk/>
            <pc:sldMk cId="1497070411" sldId="315"/>
            <ac:spMk id="81" creationId="{6DB02579-C1A3-7E45-BEE5-0650C300DB41}"/>
          </ac:spMkLst>
        </pc:spChg>
        <pc:spChg chg="del">
          <ac:chgData name="E Sharratt" userId="240a805a-42a6-4db4-8f33-c1edd6012f04" providerId="ADAL" clId="{AB4F05B7-2475-5142-B636-7A893E34F605}" dt="2021-03-12T15:05:12.431" v="240" actId="478"/>
          <ac:spMkLst>
            <pc:docMk/>
            <pc:sldMk cId="1497070411" sldId="315"/>
            <ac:spMk id="82" creationId="{2AF728C3-3778-DC46-A789-36A3187638A5}"/>
          </ac:spMkLst>
        </pc:spChg>
        <pc:spChg chg="del">
          <ac:chgData name="E Sharratt" userId="240a805a-42a6-4db4-8f33-c1edd6012f04" providerId="ADAL" clId="{AB4F05B7-2475-5142-B636-7A893E34F605}" dt="2021-03-12T15:05:12.431" v="240" actId="478"/>
          <ac:spMkLst>
            <pc:docMk/>
            <pc:sldMk cId="1497070411" sldId="315"/>
            <ac:spMk id="83" creationId="{64D57C14-165E-B74D-B447-1AB142D3ADF9}"/>
          </ac:spMkLst>
        </pc:spChg>
        <pc:spChg chg="del">
          <ac:chgData name="E Sharratt" userId="240a805a-42a6-4db4-8f33-c1edd6012f04" providerId="ADAL" clId="{AB4F05B7-2475-5142-B636-7A893E34F605}" dt="2021-03-12T15:05:12.431" v="240" actId="478"/>
          <ac:spMkLst>
            <pc:docMk/>
            <pc:sldMk cId="1497070411" sldId="315"/>
            <ac:spMk id="84" creationId="{8ADA92BB-16C6-6C4F-9A01-7847D8301D19}"/>
          </ac:spMkLst>
        </pc:spChg>
        <pc:spChg chg="del">
          <ac:chgData name="E Sharratt" userId="240a805a-42a6-4db4-8f33-c1edd6012f04" providerId="ADAL" clId="{AB4F05B7-2475-5142-B636-7A893E34F605}" dt="2021-03-12T15:05:12.431" v="240" actId="478"/>
          <ac:spMkLst>
            <pc:docMk/>
            <pc:sldMk cId="1497070411" sldId="315"/>
            <ac:spMk id="85" creationId="{519DE183-4798-F549-9589-CD1228D006A2}"/>
          </ac:spMkLst>
        </pc:spChg>
        <pc:spChg chg="del">
          <ac:chgData name="E Sharratt" userId="240a805a-42a6-4db4-8f33-c1edd6012f04" providerId="ADAL" clId="{AB4F05B7-2475-5142-B636-7A893E34F605}" dt="2021-03-12T15:05:12.431" v="240" actId="478"/>
          <ac:spMkLst>
            <pc:docMk/>
            <pc:sldMk cId="1497070411" sldId="315"/>
            <ac:spMk id="86" creationId="{194B4B34-2893-514F-8CF6-C544D846DB71}"/>
          </ac:spMkLst>
        </pc:spChg>
        <pc:spChg chg="del">
          <ac:chgData name="E Sharratt" userId="240a805a-42a6-4db4-8f33-c1edd6012f04" providerId="ADAL" clId="{AB4F05B7-2475-5142-B636-7A893E34F605}" dt="2021-03-12T15:05:12.431" v="240" actId="478"/>
          <ac:spMkLst>
            <pc:docMk/>
            <pc:sldMk cId="1497070411" sldId="315"/>
            <ac:spMk id="87" creationId="{06517424-F729-134C-9C40-2178F8B95B17}"/>
          </ac:spMkLst>
        </pc:spChg>
        <pc:spChg chg="del">
          <ac:chgData name="E Sharratt" userId="240a805a-42a6-4db4-8f33-c1edd6012f04" providerId="ADAL" clId="{AB4F05B7-2475-5142-B636-7A893E34F605}" dt="2021-03-12T15:05:12.431" v="240" actId="478"/>
          <ac:spMkLst>
            <pc:docMk/>
            <pc:sldMk cId="1497070411" sldId="315"/>
            <ac:spMk id="88" creationId="{BDEA9B87-8852-F540-B320-D903C4C51D91}"/>
          </ac:spMkLst>
        </pc:spChg>
        <pc:spChg chg="del">
          <ac:chgData name="E Sharratt" userId="240a805a-42a6-4db4-8f33-c1edd6012f04" providerId="ADAL" clId="{AB4F05B7-2475-5142-B636-7A893E34F605}" dt="2021-03-12T15:05:12.431" v="240" actId="478"/>
          <ac:spMkLst>
            <pc:docMk/>
            <pc:sldMk cId="1497070411" sldId="315"/>
            <ac:spMk id="89" creationId="{EB7A3B8D-2DBB-0C42-A64A-7D25B24BB06A}"/>
          </ac:spMkLst>
        </pc:spChg>
        <pc:spChg chg="del">
          <ac:chgData name="E Sharratt" userId="240a805a-42a6-4db4-8f33-c1edd6012f04" providerId="ADAL" clId="{AB4F05B7-2475-5142-B636-7A893E34F605}" dt="2021-03-12T15:05:12.431" v="240" actId="478"/>
          <ac:spMkLst>
            <pc:docMk/>
            <pc:sldMk cId="1497070411" sldId="315"/>
            <ac:spMk id="90" creationId="{CFB36CAA-4B6C-8340-A38C-196605A4C00B}"/>
          </ac:spMkLst>
        </pc:spChg>
        <pc:spChg chg="del">
          <ac:chgData name="E Sharratt" userId="240a805a-42a6-4db4-8f33-c1edd6012f04" providerId="ADAL" clId="{AB4F05B7-2475-5142-B636-7A893E34F605}" dt="2021-03-12T15:05:12.431" v="240" actId="478"/>
          <ac:spMkLst>
            <pc:docMk/>
            <pc:sldMk cId="1497070411" sldId="315"/>
            <ac:spMk id="91" creationId="{EF3AB49A-F4C8-D74A-96EE-9821F4689A11}"/>
          </ac:spMkLst>
        </pc:spChg>
        <pc:spChg chg="del">
          <ac:chgData name="E Sharratt" userId="240a805a-42a6-4db4-8f33-c1edd6012f04" providerId="ADAL" clId="{AB4F05B7-2475-5142-B636-7A893E34F605}" dt="2021-03-12T15:05:12.431" v="240" actId="478"/>
          <ac:spMkLst>
            <pc:docMk/>
            <pc:sldMk cId="1497070411" sldId="315"/>
            <ac:spMk id="92" creationId="{111D758C-FF04-A644-85E4-4857C30E95D9}"/>
          </ac:spMkLst>
        </pc:spChg>
        <pc:spChg chg="del">
          <ac:chgData name="E Sharratt" userId="240a805a-42a6-4db4-8f33-c1edd6012f04" providerId="ADAL" clId="{AB4F05B7-2475-5142-B636-7A893E34F605}" dt="2021-03-12T15:05:17.598" v="241" actId="478"/>
          <ac:spMkLst>
            <pc:docMk/>
            <pc:sldMk cId="1497070411" sldId="315"/>
            <ac:spMk id="93" creationId="{131DA250-3CB3-744B-8B66-48D4D42A7A6B}"/>
          </ac:spMkLst>
        </pc:spChg>
        <pc:spChg chg="mod">
          <ac:chgData name="E Sharratt" userId="240a805a-42a6-4db4-8f33-c1edd6012f04" providerId="ADAL" clId="{AB4F05B7-2475-5142-B636-7A893E34F605}" dt="2021-03-12T15:14:41.803" v="449"/>
          <ac:spMkLst>
            <pc:docMk/>
            <pc:sldMk cId="1497070411" sldId="315"/>
            <ac:spMk id="101" creationId="{2A8CDE49-FA5C-C04B-85EA-5A6150258020}"/>
          </ac:spMkLst>
        </pc:spChg>
        <pc:spChg chg="add del mod">
          <ac:chgData name="E Sharratt" userId="240a805a-42a6-4db4-8f33-c1edd6012f04" providerId="ADAL" clId="{AB4F05B7-2475-5142-B636-7A893E34F605}" dt="2021-03-12T15:14:44.446" v="450"/>
          <ac:spMkLst>
            <pc:docMk/>
            <pc:sldMk cId="1497070411" sldId="315"/>
            <ac:spMk id="102" creationId="{A6C09CD0-78D9-6D4E-87F5-1671F1DD4F45}"/>
          </ac:spMkLst>
        </pc:spChg>
        <pc:spChg chg="add del mod">
          <ac:chgData name="E Sharratt" userId="240a805a-42a6-4db4-8f33-c1edd6012f04" providerId="ADAL" clId="{AB4F05B7-2475-5142-B636-7A893E34F605}" dt="2021-03-12T15:14:44.446" v="450"/>
          <ac:spMkLst>
            <pc:docMk/>
            <pc:sldMk cId="1497070411" sldId="315"/>
            <ac:spMk id="103" creationId="{CC404AA3-E3D6-5049-A33D-2B6C03977B7D}"/>
          </ac:spMkLst>
        </pc:spChg>
        <pc:spChg chg="mod">
          <ac:chgData name="E Sharratt" userId="240a805a-42a6-4db4-8f33-c1edd6012f04" providerId="ADAL" clId="{AB4F05B7-2475-5142-B636-7A893E34F605}" dt="2021-03-12T15:14:41.803" v="449"/>
          <ac:spMkLst>
            <pc:docMk/>
            <pc:sldMk cId="1497070411" sldId="315"/>
            <ac:spMk id="106" creationId="{A4575741-9328-4E49-879E-C4B75E2284A1}"/>
          </ac:spMkLst>
        </pc:spChg>
        <pc:spChg chg="mod">
          <ac:chgData name="E Sharratt" userId="240a805a-42a6-4db4-8f33-c1edd6012f04" providerId="ADAL" clId="{AB4F05B7-2475-5142-B636-7A893E34F605}" dt="2021-03-12T15:14:41.803" v="449"/>
          <ac:spMkLst>
            <pc:docMk/>
            <pc:sldMk cId="1497070411" sldId="315"/>
            <ac:spMk id="109" creationId="{662674B1-12FC-1B44-AD6F-90B28E5BF0B7}"/>
          </ac:spMkLst>
        </pc:spChg>
        <pc:spChg chg="mod">
          <ac:chgData name="E Sharratt" userId="240a805a-42a6-4db4-8f33-c1edd6012f04" providerId="ADAL" clId="{AB4F05B7-2475-5142-B636-7A893E34F605}" dt="2021-03-12T15:14:41.803" v="449"/>
          <ac:spMkLst>
            <pc:docMk/>
            <pc:sldMk cId="1497070411" sldId="315"/>
            <ac:spMk id="112" creationId="{73B4CFF4-AB9D-AC44-ACAC-5F97666177AD}"/>
          </ac:spMkLst>
        </pc:spChg>
        <pc:spChg chg="mod">
          <ac:chgData name="E Sharratt" userId="240a805a-42a6-4db4-8f33-c1edd6012f04" providerId="ADAL" clId="{AB4F05B7-2475-5142-B636-7A893E34F605}" dt="2021-03-12T15:14:41.803" v="449"/>
          <ac:spMkLst>
            <pc:docMk/>
            <pc:sldMk cId="1497070411" sldId="315"/>
            <ac:spMk id="115" creationId="{34F95A8C-E139-BF43-8176-B43F0C2795FC}"/>
          </ac:spMkLst>
        </pc:spChg>
        <pc:spChg chg="add del mod">
          <ac:chgData name="E Sharratt" userId="240a805a-42a6-4db4-8f33-c1edd6012f04" providerId="ADAL" clId="{AB4F05B7-2475-5142-B636-7A893E34F605}" dt="2021-03-12T15:14:44.446" v="450"/>
          <ac:spMkLst>
            <pc:docMk/>
            <pc:sldMk cId="1497070411" sldId="315"/>
            <ac:spMk id="116" creationId="{2E740620-A62B-2E4C-B461-9C9685D5B111}"/>
          </ac:spMkLst>
        </pc:spChg>
        <pc:spChg chg="add del mod">
          <ac:chgData name="E Sharratt" userId="240a805a-42a6-4db4-8f33-c1edd6012f04" providerId="ADAL" clId="{AB4F05B7-2475-5142-B636-7A893E34F605}" dt="2021-03-12T15:14:44.446" v="450"/>
          <ac:spMkLst>
            <pc:docMk/>
            <pc:sldMk cId="1497070411" sldId="315"/>
            <ac:spMk id="117" creationId="{F02A4ACA-BC80-5944-BA65-BA6C968A3B3A}"/>
          </ac:spMkLst>
        </pc:spChg>
        <pc:spChg chg="add del mod">
          <ac:chgData name="E Sharratt" userId="240a805a-42a6-4db4-8f33-c1edd6012f04" providerId="ADAL" clId="{AB4F05B7-2475-5142-B636-7A893E34F605}" dt="2021-03-12T15:14:44.446" v="450"/>
          <ac:spMkLst>
            <pc:docMk/>
            <pc:sldMk cId="1497070411" sldId="315"/>
            <ac:spMk id="118" creationId="{23D08962-5AC6-F342-A746-9D13C8C68076}"/>
          </ac:spMkLst>
        </pc:spChg>
        <pc:spChg chg="add del mod">
          <ac:chgData name="E Sharratt" userId="240a805a-42a6-4db4-8f33-c1edd6012f04" providerId="ADAL" clId="{AB4F05B7-2475-5142-B636-7A893E34F605}" dt="2021-03-12T15:14:44.446" v="450"/>
          <ac:spMkLst>
            <pc:docMk/>
            <pc:sldMk cId="1497070411" sldId="315"/>
            <ac:spMk id="119" creationId="{525D5678-3A68-4844-B53B-15A2520262CE}"/>
          </ac:spMkLst>
        </pc:spChg>
        <pc:spChg chg="add del mod">
          <ac:chgData name="E Sharratt" userId="240a805a-42a6-4db4-8f33-c1edd6012f04" providerId="ADAL" clId="{AB4F05B7-2475-5142-B636-7A893E34F605}" dt="2021-03-12T15:14:44.446" v="450"/>
          <ac:spMkLst>
            <pc:docMk/>
            <pc:sldMk cId="1497070411" sldId="315"/>
            <ac:spMk id="120" creationId="{F8407C3E-891C-534A-8672-22E07019F664}"/>
          </ac:spMkLst>
        </pc:spChg>
        <pc:spChg chg="add del mod">
          <ac:chgData name="E Sharratt" userId="240a805a-42a6-4db4-8f33-c1edd6012f04" providerId="ADAL" clId="{AB4F05B7-2475-5142-B636-7A893E34F605}" dt="2021-03-12T15:14:44.446" v="450"/>
          <ac:spMkLst>
            <pc:docMk/>
            <pc:sldMk cId="1497070411" sldId="315"/>
            <ac:spMk id="121" creationId="{8718040F-6E6A-E741-9DE1-FBFD4F9E8386}"/>
          </ac:spMkLst>
        </pc:spChg>
        <pc:spChg chg="add del mod">
          <ac:chgData name="E Sharratt" userId="240a805a-42a6-4db4-8f33-c1edd6012f04" providerId="ADAL" clId="{AB4F05B7-2475-5142-B636-7A893E34F605}" dt="2021-03-12T15:14:44.446" v="450"/>
          <ac:spMkLst>
            <pc:docMk/>
            <pc:sldMk cId="1497070411" sldId="315"/>
            <ac:spMk id="122" creationId="{14883DFD-E217-264F-932A-90ECAE1B77F2}"/>
          </ac:spMkLst>
        </pc:spChg>
        <pc:spChg chg="add del mod">
          <ac:chgData name="E Sharratt" userId="240a805a-42a6-4db4-8f33-c1edd6012f04" providerId="ADAL" clId="{AB4F05B7-2475-5142-B636-7A893E34F605}" dt="2021-03-12T15:14:44.446" v="450"/>
          <ac:spMkLst>
            <pc:docMk/>
            <pc:sldMk cId="1497070411" sldId="315"/>
            <ac:spMk id="123" creationId="{07B16675-E77F-264D-A611-58A9D868187C}"/>
          </ac:spMkLst>
        </pc:spChg>
        <pc:spChg chg="add del mod">
          <ac:chgData name="E Sharratt" userId="240a805a-42a6-4db4-8f33-c1edd6012f04" providerId="ADAL" clId="{AB4F05B7-2475-5142-B636-7A893E34F605}" dt="2021-03-12T15:14:44.446" v="450"/>
          <ac:spMkLst>
            <pc:docMk/>
            <pc:sldMk cId="1497070411" sldId="315"/>
            <ac:spMk id="124" creationId="{ED8980FD-019C-4D49-90DB-DED31E268363}"/>
          </ac:spMkLst>
        </pc:spChg>
        <pc:grpChg chg="mod">
          <ac:chgData name="E Sharratt" userId="240a805a-42a6-4db4-8f33-c1edd6012f04" providerId="ADAL" clId="{AB4F05B7-2475-5142-B636-7A893E34F605}" dt="2021-03-12T14:59:06.270" v="16" actId="1076"/>
          <ac:grpSpMkLst>
            <pc:docMk/>
            <pc:sldMk cId="1497070411" sldId="315"/>
            <ac:grpSpMk id="16" creationId="{00000000-0000-0000-0000-000000000000}"/>
          </ac:grpSpMkLst>
        </pc:grpChg>
        <pc:grpChg chg="del">
          <ac:chgData name="E Sharratt" userId="240a805a-42a6-4db4-8f33-c1edd6012f04" providerId="ADAL" clId="{AB4F05B7-2475-5142-B636-7A893E34F605}" dt="2021-03-12T15:05:17.598" v="241" actId="478"/>
          <ac:grpSpMkLst>
            <pc:docMk/>
            <pc:sldMk cId="1497070411" sldId="315"/>
            <ac:grpSpMk id="94" creationId="{210DBFDB-4C45-EB4D-92F0-D80CE68987B1}"/>
          </ac:grpSpMkLst>
        </pc:grpChg>
        <pc:grpChg chg="add del mod">
          <ac:chgData name="E Sharratt" userId="240a805a-42a6-4db4-8f33-c1edd6012f04" providerId="ADAL" clId="{AB4F05B7-2475-5142-B636-7A893E34F605}" dt="2021-03-12T15:14:44.446" v="450"/>
          <ac:grpSpMkLst>
            <pc:docMk/>
            <pc:sldMk cId="1497070411" sldId="315"/>
            <ac:grpSpMk id="99" creationId="{AF54F479-D2D2-404E-BC3A-940ED58DDCD0}"/>
          </ac:grpSpMkLst>
        </pc:grpChg>
        <pc:grpChg chg="add del mod">
          <ac:chgData name="E Sharratt" userId="240a805a-42a6-4db4-8f33-c1edd6012f04" providerId="ADAL" clId="{AB4F05B7-2475-5142-B636-7A893E34F605}" dt="2021-03-12T15:14:44.446" v="450"/>
          <ac:grpSpMkLst>
            <pc:docMk/>
            <pc:sldMk cId="1497070411" sldId="315"/>
            <ac:grpSpMk id="104" creationId="{64DA1DF8-6B68-E04F-BDE0-E251F4026C1E}"/>
          </ac:grpSpMkLst>
        </pc:grpChg>
        <pc:grpChg chg="add del mod">
          <ac:chgData name="E Sharratt" userId="240a805a-42a6-4db4-8f33-c1edd6012f04" providerId="ADAL" clId="{AB4F05B7-2475-5142-B636-7A893E34F605}" dt="2021-03-12T15:14:44.446" v="450"/>
          <ac:grpSpMkLst>
            <pc:docMk/>
            <pc:sldMk cId="1497070411" sldId="315"/>
            <ac:grpSpMk id="107" creationId="{E453DC23-19DA-FA40-8075-216BCCA9646D}"/>
          </ac:grpSpMkLst>
        </pc:grpChg>
        <pc:grpChg chg="add del mod">
          <ac:chgData name="E Sharratt" userId="240a805a-42a6-4db4-8f33-c1edd6012f04" providerId="ADAL" clId="{AB4F05B7-2475-5142-B636-7A893E34F605}" dt="2021-03-12T15:14:44.446" v="450"/>
          <ac:grpSpMkLst>
            <pc:docMk/>
            <pc:sldMk cId="1497070411" sldId="315"/>
            <ac:grpSpMk id="110" creationId="{9F875885-8A15-9941-96A7-9EB06DACD1C6}"/>
          </ac:grpSpMkLst>
        </pc:grpChg>
        <pc:grpChg chg="add del mod">
          <ac:chgData name="E Sharratt" userId="240a805a-42a6-4db4-8f33-c1edd6012f04" providerId="ADAL" clId="{AB4F05B7-2475-5142-B636-7A893E34F605}" dt="2021-03-12T15:14:44.446" v="450"/>
          <ac:grpSpMkLst>
            <pc:docMk/>
            <pc:sldMk cId="1497070411" sldId="315"/>
            <ac:grpSpMk id="113" creationId="{D9795A87-8F7A-9749-9B72-299B6113BC19}"/>
          </ac:grpSpMkLst>
        </pc:grpChg>
        <pc:picChg chg="add del mod">
          <ac:chgData name="E Sharratt" userId="240a805a-42a6-4db4-8f33-c1edd6012f04" providerId="ADAL" clId="{AB4F05B7-2475-5142-B636-7A893E34F605}" dt="2021-03-13T23:27:34.381" v="1281"/>
          <ac:picMkLst>
            <pc:docMk/>
            <pc:sldMk cId="1497070411" sldId="315"/>
            <ac:picMk id="3" creationId="{5F5BFD03-D1E6-4D4B-BBA3-9314548B0C12}"/>
          </ac:picMkLst>
        </pc:picChg>
        <pc:picChg chg="del">
          <ac:chgData name="E Sharratt" userId="240a805a-42a6-4db4-8f33-c1edd6012f04" providerId="ADAL" clId="{AB4F05B7-2475-5142-B636-7A893E34F605}" dt="2021-03-12T15:08:52.940" v="414" actId="478"/>
          <ac:picMkLst>
            <pc:docMk/>
            <pc:sldMk cId="1497070411" sldId="315"/>
            <ac:picMk id="3" creationId="{CB194B2A-39DF-794E-A7D6-D6E5F8D5DE37}"/>
          </ac:picMkLst>
        </pc:picChg>
        <pc:picChg chg="add del mod">
          <ac:chgData name="E Sharratt" userId="240a805a-42a6-4db4-8f33-c1edd6012f04" providerId="ADAL" clId="{AB4F05B7-2475-5142-B636-7A893E34F605}" dt="2021-03-13T23:27:57.951" v="1283"/>
          <ac:picMkLst>
            <pc:docMk/>
            <pc:sldMk cId="1497070411" sldId="315"/>
            <ac:picMk id="6" creationId="{AD1351D8-5692-7047-A068-4F3B783CB175}"/>
          </ac:picMkLst>
        </pc:picChg>
        <pc:picChg chg="add del mod">
          <ac:chgData name="E Sharratt" userId="240a805a-42a6-4db4-8f33-c1edd6012f04" providerId="ADAL" clId="{AB4F05B7-2475-5142-B636-7A893E34F605}" dt="2021-03-13T23:29:29.047" v="1285"/>
          <ac:picMkLst>
            <pc:docMk/>
            <pc:sldMk cId="1497070411" sldId="315"/>
            <ac:picMk id="7" creationId="{7F6D21D8-A2BE-3D40-A602-A4828202822E}"/>
          </ac:picMkLst>
        </pc:picChg>
        <pc:picChg chg="add mod">
          <ac:chgData name="E Sharratt" userId="240a805a-42a6-4db4-8f33-c1edd6012f04" providerId="ADAL" clId="{AB4F05B7-2475-5142-B636-7A893E34F605}" dt="2021-03-13T23:30:01.435" v="1286"/>
          <ac:picMkLst>
            <pc:docMk/>
            <pc:sldMk cId="1497070411" sldId="315"/>
            <ac:picMk id="13" creationId="{10B2CBB2-EC7B-7F41-9C41-0634ADD39E5C}"/>
          </ac:picMkLst>
        </pc:picChg>
        <pc:cxnChg chg="add del mod">
          <ac:chgData name="E Sharratt" userId="240a805a-42a6-4db4-8f33-c1edd6012f04" providerId="ADAL" clId="{AB4F05B7-2475-5142-B636-7A893E34F605}" dt="2021-03-12T15:14:44.446" v="450"/>
          <ac:cxnSpMkLst>
            <pc:docMk/>
            <pc:sldMk cId="1497070411" sldId="315"/>
            <ac:cxnSpMk id="98" creationId="{AF3D6D44-F41D-9846-A5BA-571F0FC191C7}"/>
          </ac:cxnSpMkLst>
        </pc:cxnChg>
        <pc:cxnChg chg="mod">
          <ac:chgData name="E Sharratt" userId="240a805a-42a6-4db4-8f33-c1edd6012f04" providerId="ADAL" clId="{AB4F05B7-2475-5142-B636-7A893E34F605}" dt="2021-03-12T15:14:41.803" v="449"/>
          <ac:cxnSpMkLst>
            <pc:docMk/>
            <pc:sldMk cId="1497070411" sldId="315"/>
            <ac:cxnSpMk id="100" creationId="{5F096EA8-82FA-6D4B-8F76-20CD5F2D0AC7}"/>
          </ac:cxnSpMkLst>
        </pc:cxnChg>
        <pc:cxnChg chg="mod">
          <ac:chgData name="E Sharratt" userId="240a805a-42a6-4db4-8f33-c1edd6012f04" providerId="ADAL" clId="{AB4F05B7-2475-5142-B636-7A893E34F605}" dt="2021-03-12T15:14:41.803" v="449"/>
          <ac:cxnSpMkLst>
            <pc:docMk/>
            <pc:sldMk cId="1497070411" sldId="315"/>
            <ac:cxnSpMk id="105" creationId="{28436940-0B0A-AA49-8C1A-0AF3057E7613}"/>
          </ac:cxnSpMkLst>
        </pc:cxnChg>
        <pc:cxnChg chg="mod">
          <ac:chgData name="E Sharratt" userId="240a805a-42a6-4db4-8f33-c1edd6012f04" providerId="ADAL" clId="{AB4F05B7-2475-5142-B636-7A893E34F605}" dt="2021-03-12T15:14:41.803" v="449"/>
          <ac:cxnSpMkLst>
            <pc:docMk/>
            <pc:sldMk cId="1497070411" sldId="315"/>
            <ac:cxnSpMk id="108" creationId="{F856CA98-BA8C-B641-A2D8-B3102EA22E74}"/>
          </ac:cxnSpMkLst>
        </pc:cxnChg>
        <pc:cxnChg chg="mod">
          <ac:chgData name="E Sharratt" userId="240a805a-42a6-4db4-8f33-c1edd6012f04" providerId="ADAL" clId="{AB4F05B7-2475-5142-B636-7A893E34F605}" dt="2021-03-12T15:14:41.803" v="449"/>
          <ac:cxnSpMkLst>
            <pc:docMk/>
            <pc:sldMk cId="1497070411" sldId="315"/>
            <ac:cxnSpMk id="111" creationId="{37D77731-9EB6-A24A-B0BA-B483E98FD317}"/>
          </ac:cxnSpMkLst>
        </pc:cxnChg>
        <pc:cxnChg chg="mod">
          <ac:chgData name="E Sharratt" userId="240a805a-42a6-4db4-8f33-c1edd6012f04" providerId="ADAL" clId="{AB4F05B7-2475-5142-B636-7A893E34F605}" dt="2021-03-12T15:14:41.803" v="449"/>
          <ac:cxnSpMkLst>
            <pc:docMk/>
            <pc:sldMk cId="1497070411" sldId="315"/>
            <ac:cxnSpMk id="114" creationId="{CC1B9CAF-2839-0B4A-8199-158B09894654}"/>
          </ac:cxnSpMkLst>
        </pc:cxnChg>
      </pc:sldChg>
      <pc:sldChg chg="addSp delSp modSp add mod modTransition delAnim modAnim">
        <pc:chgData name="E Sharratt" userId="240a805a-42a6-4db4-8f33-c1edd6012f04" providerId="ADAL" clId="{AB4F05B7-2475-5142-B636-7A893E34F605}" dt="2021-03-13T23:44:41.960" v="1303"/>
        <pc:sldMkLst>
          <pc:docMk/>
          <pc:sldMk cId="3125641005" sldId="316"/>
        </pc:sldMkLst>
        <pc:spChg chg="del">
          <ac:chgData name="E Sharratt" userId="240a805a-42a6-4db4-8f33-c1edd6012f04" providerId="ADAL" clId="{AB4F05B7-2475-5142-B636-7A893E34F605}" dt="2021-03-12T15:06:51.933" v="339" actId="478"/>
          <ac:spMkLst>
            <pc:docMk/>
            <pc:sldMk cId="3125641005" sldId="316"/>
            <ac:spMk id="2" creationId="{A9298AC1-54B8-BA4A-A63B-2E3A9FFB91FE}"/>
          </ac:spMkLst>
        </pc:spChg>
        <pc:spChg chg="del">
          <ac:chgData name="E Sharratt" userId="240a805a-42a6-4db4-8f33-c1edd6012f04" providerId="ADAL" clId="{AB4F05B7-2475-5142-B636-7A893E34F605}" dt="2021-03-12T15:06:51.933" v="339" actId="478"/>
          <ac:spMkLst>
            <pc:docMk/>
            <pc:sldMk cId="3125641005" sldId="316"/>
            <ac:spMk id="4" creationId="{2F7030CE-CC46-0046-8BA2-3DC05CEEE5D9}"/>
          </ac:spMkLst>
        </pc:spChg>
        <pc:spChg chg="mod">
          <ac:chgData name="E Sharratt" userId="240a805a-42a6-4db4-8f33-c1edd6012f04" providerId="ADAL" clId="{AB4F05B7-2475-5142-B636-7A893E34F605}" dt="2021-03-12T15:10:01.430" v="419" actId="1076"/>
          <ac:spMkLst>
            <pc:docMk/>
            <pc:sldMk cId="3125641005" sldId="316"/>
            <ac:spMk id="9" creationId="{00000000-0000-0000-0000-000000000000}"/>
          </ac:spMkLst>
        </pc:spChg>
        <pc:spChg chg="mod">
          <ac:chgData name="E Sharratt" userId="240a805a-42a6-4db4-8f33-c1edd6012f04" providerId="ADAL" clId="{AB4F05B7-2475-5142-B636-7A893E34F605}" dt="2021-03-12T15:07:07.739" v="409" actId="20577"/>
          <ac:spMkLst>
            <pc:docMk/>
            <pc:sldMk cId="3125641005" sldId="316"/>
            <ac:spMk id="15" creationId="{00000000-0000-0000-0000-000000000000}"/>
          </ac:spMkLst>
        </pc:spChg>
        <pc:spChg chg="del">
          <ac:chgData name="E Sharratt" userId="240a805a-42a6-4db4-8f33-c1edd6012f04" providerId="ADAL" clId="{AB4F05B7-2475-5142-B636-7A893E34F605}" dt="2021-03-12T15:06:51.933" v="339" actId="478"/>
          <ac:spMkLst>
            <pc:docMk/>
            <pc:sldMk cId="3125641005" sldId="316"/>
            <ac:spMk id="25" creationId="{00000000-0000-0000-0000-000000000000}"/>
          </ac:spMkLst>
        </pc:spChg>
        <pc:spChg chg="mod">
          <ac:chgData name="E Sharratt" userId="240a805a-42a6-4db4-8f33-c1edd6012f04" providerId="ADAL" clId="{AB4F05B7-2475-5142-B636-7A893E34F605}" dt="2021-03-12T15:08:10.339" v="410"/>
          <ac:spMkLst>
            <pc:docMk/>
            <pc:sldMk cId="3125641005" sldId="316"/>
            <ac:spMk id="28" creationId="{9EBA0DE4-CE39-0C40-9E99-ED72E05B5494}"/>
          </ac:spMkLst>
        </pc:spChg>
        <pc:spChg chg="add mod">
          <ac:chgData name="E Sharratt" userId="240a805a-42a6-4db4-8f33-c1edd6012f04" providerId="ADAL" clId="{AB4F05B7-2475-5142-B636-7A893E34F605}" dt="2021-03-12T15:08:16.818" v="411" actId="1076"/>
          <ac:spMkLst>
            <pc:docMk/>
            <pc:sldMk cId="3125641005" sldId="316"/>
            <ac:spMk id="29" creationId="{D3EC44F7-3300-924C-8B1C-135DD8B20AA1}"/>
          </ac:spMkLst>
        </pc:spChg>
        <pc:spChg chg="add mod">
          <ac:chgData name="E Sharratt" userId="240a805a-42a6-4db4-8f33-c1edd6012f04" providerId="ADAL" clId="{AB4F05B7-2475-5142-B636-7A893E34F605}" dt="2021-03-12T15:08:16.818" v="411" actId="1076"/>
          <ac:spMkLst>
            <pc:docMk/>
            <pc:sldMk cId="3125641005" sldId="316"/>
            <ac:spMk id="30" creationId="{CB003A3F-4A9E-4546-A628-CC4CBD06E6FB}"/>
          </ac:spMkLst>
        </pc:spChg>
        <pc:spChg chg="mod">
          <ac:chgData name="E Sharratt" userId="240a805a-42a6-4db4-8f33-c1edd6012f04" providerId="ADAL" clId="{AB4F05B7-2475-5142-B636-7A893E34F605}" dt="2021-03-12T15:08:10.339" v="410"/>
          <ac:spMkLst>
            <pc:docMk/>
            <pc:sldMk cId="3125641005" sldId="316"/>
            <ac:spMk id="39" creationId="{6D9AE551-F28E-144B-AE3E-2F0204CE5B9D}"/>
          </ac:spMkLst>
        </pc:spChg>
        <pc:spChg chg="mod">
          <ac:chgData name="E Sharratt" userId="240a805a-42a6-4db4-8f33-c1edd6012f04" providerId="ADAL" clId="{AB4F05B7-2475-5142-B636-7A893E34F605}" dt="2021-03-12T15:08:10.339" v="410"/>
          <ac:spMkLst>
            <pc:docMk/>
            <pc:sldMk cId="3125641005" sldId="316"/>
            <ac:spMk id="40" creationId="{79EB19A0-32BA-F84C-AAE9-4590B67F3091}"/>
          </ac:spMkLst>
        </pc:spChg>
        <pc:spChg chg="mod">
          <ac:chgData name="E Sharratt" userId="240a805a-42a6-4db4-8f33-c1edd6012f04" providerId="ADAL" clId="{AB4F05B7-2475-5142-B636-7A893E34F605}" dt="2021-03-12T15:08:10.339" v="410"/>
          <ac:spMkLst>
            <pc:docMk/>
            <pc:sldMk cId="3125641005" sldId="316"/>
            <ac:spMk id="43" creationId="{1BA17A04-10C3-894A-8490-888B43833FB6}"/>
          </ac:spMkLst>
        </pc:spChg>
        <pc:spChg chg="mod">
          <ac:chgData name="E Sharratt" userId="240a805a-42a6-4db4-8f33-c1edd6012f04" providerId="ADAL" clId="{AB4F05B7-2475-5142-B636-7A893E34F605}" dt="2021-03-12T15:08:10.339" v="410"/>
          <ac:spMkLst>
            <pc:docMk/>
            <pc:sldMk cId="3125641005" sldId="316"/>
            <ac:spMk id="45" creationId="{7AFDF20F-E219-2E4A-BBDA-693BFFD64C91}"/>
          </ac:spMkLst>
        </pc:spChg>
        <pc:spChg chg="mod">
          <ac:chgData name="E Sharratt" userId="240a805a-42a6-4db4-8f33-c1edd6012f04" providerId="ADAL" clId="{AB4F05B7-2475-5142-B636-7A893E34F605}" dt="2021-03-12T15:08:10.339" v="410"/>
          <ac:spMkLst>
            <pc:docMk/>
            <pc:sldMk cId="3125641005" sldId="316"/>
            <ac:spMk id="46" creationId="{7C946813-883F-3047-B80F-F275D9D56F15}"/>
          </ac:spMkLst>
        </pc:spChg>
        <pc:spChg chg="mod">
          <ac:chgData name="E Sharratt" userId="240a805a-42a6-4db4-8f33-c1edd6012f04" providerId="ADAL" clId="{AB4F05B7-2475-5142-B636-7A893E34F605}" dt="2021-03-12T15:08:10.339" v="410"/>
          <ac:spMkLst>
            <pc:docMk/>
            <pc:sldMk cId="3125641005" sldId="316"/>
            <ac:spMk id="49" creationId="{E6F59F37-2FAE-B545-BBBF-D07EFECB04D2}"/>
          </ac:spMkLst>
        </pc:spChg>
        <pc:spChg chg="add mod">
          <ac:chgData name="E Sharratt" userId="240a805a-42a6-4db4-8f33-c1edd6012f04" providerId="ADAL" clId="{AB4F05B7-2475-5142-B636-7A893E34F605}" dt="2021-03-12T15:08:16.818" v="411" actId="1076"/>
          <ac:spMkLst>
            <pc:docMk/>
            <pc:sldMk cId="3125641005" sldId="316"/>
            <ac:spMk id="50" creationId="{FFFD7E5C-6DA2-874A-AD44-7178A528A1A1}"/>
          </ac:spMkLst>
        </pc:spChg>
        <pc:spChg chg="add mod">
          <ac:chgData name="E Sharratt" userId="240a805a-42a6-4db4-8f33-c1edd6012f04" providerId="ADAL" clId="{AB4F05B7-2475-5142-B636-7A893E34F605}" dt="2021-03-12T15:36:40.892" v="792" actId="20577"/>
          <ac:spMkLst>
            <pc:docMk/>
            <pc:sldMk cId="3125641005" sldId="316"/>
            <ac:spMk id="51" creationId="{A41B0C53-B30E-E04D-B52E-995484B2FEFA}"/>
          </ac:spMkLst>
        </pc:spChg>
        <pc:grpChg chg="add mod">
          <ac:chgData name="E Sharratt" userId="240a805a-42a6-4db4-8f33-c1edd6012f04" providerId="ADAL" clId="{AB4F05B7-2475-5142-B636-7A893E34F605}" dt="2021-03-12T15:08:16.818" v="411" actId="1076"/>
          <ac:grpSpMkLst>
            <pc:docMk/>
            <pc:sldMk cId="3125641005" sldId="316"/>
            <ac:grpSpMk id="26" creationId="{C8E36B4A-0496-2A40-96E9-35E7B4EF88E3}"/>
          </ac:grpSpMkLst>
        </pc:grpChg>
        <pc:grpChg chg="add mod">
          <ac:chgData name="E Sharratt" userId="240a805a-42a6-4db4-8f33-c1edd6012f04" providerId="ADAL" clId="{AB4F05B7-2475-5142-B636-7A893E34F605}" dt="2021-03-12T15:09:25.298" v="417" actId="14100"/>
          <ac:grpSpMkLst>
            <pc:docMk/>
            <pc:sldMk cId="3125641005" sldId="316"/>
            <ac:grpSpMk id="38" creationId="{0A0C7E10-1E70-A54C-A2A0-52D0FB23A6D1}"/>
          </ac:grpSpMkLst>
        </pc:grpChg>
        <pc:grpChg chg="add mod">
          <ac:chgData name="E Sharratt" userId="240a805a-42a6-4db4-8f33-c1edd6012f04" providerId="ADAL" clId="{AB4F05B7-2475-5142-B636-7A893E34F605}" dt="2021-03-12T15:08:16.818" v="411" actId="1076"/>
          <ac:grpSpMkLst>
            <pc:docMk/>
            <pc:sldMk cId="3125641005" sldId="316"/>
            <ac:grpSpMk id="41" creationId="{015B3B88-6C5B-3F44-995B-692C655EB16C}"/>
          </ac:grpSpMkLst>
        </pc:grpChg>
        <pc:grpChg chg="add mod">
          <ac:chgData name="E Sharratt" userId="240a805a-42a6-4db4-8f33-c1edd6012f04" providerId="ADAL" clId="{AB4F05B7-2475-5142-B636-7A893E34F605}" dt="2021-03-12T15:08:16.818" v="411" actId="1076"/>
          <ac:grpSpMkLst>
            <pc:docMk/>
            <pc:sldMk cId="3125641005" sldId="316"/>
            <ac:grpSpMk id="44" creationId="{2D3C5CC8-CB43-6D45-98DE-B31A6FE4EDAA}"/>
          </ac:grpSpMkLst>
        </pc:grpChg>
        <pc:grpChg chg="add mod">
          <ac:chgData name="E Sharratt" userId="240a805a-42a6-4db4-8f33-c1edd6012f04" providerId="ADAL" clId="{AB4F05B7-2475-5142-B636-7A893E34F605}" dt="2021-03-12T15:08:16.818" v="411" actId="1076"/>
          <ac:grpSpMkLst>
            <pc:docMk/>
            <pc:sldMk cId="3125641005" sldId="316"/>
            <ac:grpSpMk id="47" creationId="{F0C6DD0B-504B-3D4D-A836-6326005D5CA6}"/>
          </ac:grpSpMkLst>
        </pc:grpChg>
        <pc:picChg chg="add mod">
          <ac:chgData name="E Sharratt" userId="240a805a-42a6-4db4-8f33-c1edd6012f04" providerId="ADAL" clId="{AB4F05B7-2475-5142-B636-7A893E34F605}" dt="2021-03-13T23:44:41.960" v="1303"/>
          <ac:picMkLst>
            <pc:docMk/>
            <pc:sldMk cId="3125641005" sldId="316"/>
            <ac:picMk id="2" creationId="{4A63EE6C-9DB1-C844-AD34-6C53CEB26A2E}"/>
          </ac:picMkLst>
        </pc:picChg>
        <pc:picChg chg="del">
          <ac:chgData name="E Sharratt" userId="240a805a-42a6-4db4-8f33-c1edd6012f04" providerId="ADAL" clId="{AB4F05B7-2475-5142-B636-7A893E34F605}" dt="2021-03-12T15:08:49.599" v="413" actId="478"/>
          <ac:picMkLst>
            <pc:docMk/>
            <pc:sldMk cId="3125641005" sldId="316"/>
            <ac:picMk id="3" creationId="{CB194B2A-39DF-794E-A7D6-D6E5F8D5DE37}"/>
          </ac:picMkLst>
        </pc:picChg>
        <pc:cxnChg chg="add mod">
          <ac:chgData name="E Sharratt" userId="240a805a-42a6-4db4-8f33-c1edd6012f04" providerId="ADAL" clId="{AB4F05B7-2475-5142-B636-7A893E34F605}" dt="2021-03-12T15:08:20.711" v="412" actId="14100"/>
          <ac:cxnSpMkLst>
            <pc:docMk/>
            <pc:sldMk cId="3125641005" sldId="316"/>
            <ac:cxnSpMk id="24" creationId="{39A65C47-48FE-1B45-9469-6304ABBEF353}"/>
          </ac:cxnSpMkLst>
        </pc:cxnChg>
        <pc:cxnChg chg="mod">
          <ac:chgData name="E Sharratt" userId="240a805a-42a6-4db4-8f33-c1edd6012f04" providerId="ADAL" clId="{AB4F05B7-2475-5142-B636-7A893E34F605}" dt="2021-03-12T15:08:10.339" v="410"/>
          <ac:cxnSpMkLst>
            <pc:docMk/>
            <pc:sldMk cId="3125641005" sldId="316"/>
            <ac:cxnSpMk id="27" creationId="{AB99ED0A-C596-AD43-8445-41A2975FD80A}"/>
          </ac:cxnSpMkLst>
        </pc:cxnChg>
        <pc:cxnChg chg="mod">
          <ac:chgData name="E Sharratt" userId="240a805a-42a6-4db4-8f33-c1edd6012f04" providerId="ADAL" clId="{AB4F05B7-2475-5142-B636-7A893E34F605}" dt="2021-03-12T15:08:10.339" v="410"/>
          <ac:cxnSpMkLst>
            <pc:docMk/>
            <pc:sldMk cId="3125641005" sldId="316"/>
            <ac:cxnSpMk id="42" creationId="{DF648AAA-191F-F841-B440-14AA1A267A78}"/>
          </ac:cxnSpMkLst>
        </pc:cxnChg>
        <pc:cxnChg chg="mod">
          <ac:chgData name="E Sharratt" userId="240a805a-42a6-4db4-8f33-c1edd6012f04" providerId="ADAL" clId="{AB4F05B7-2475-5142-B636-7A893E34F605}" dt="2021-03-12T15:08:10.339" v="410"/>
          <ac:cxnSpMkLst>
            <pc:docMk/>
            <pc:sldMk cId="3125641005" sldId="316"/>
            <ac:cxnSpMk id="48" creationId="{3C85EB3A-521F-634E-933D-65081D9021BF}"/>
          </ac:cxnSpMkLst>
        </pc:cxnChg>
      </pc:sldChg>
      <pc:sldChg chg="addSp delSp modSp add mod modTransition delAnim modAnim">
        <pc:chgData name="E Sharratt" userId="240a805a-42a6-4db4-8f33-c1edd6012f04" providerId="ADAL" clId="{AB4F05B7-2475-5142-B636-7A893E34F605}" dt="2021-03-13T23:34:58.981" v="1291"/>
        <pc:sldMkLst>
          <pc:docMk/>
          <pc:sldMk cId="1760134870" sldId="317"/>
        </pc:sldMkLst>
        <pc:spChg chg="add mod">
          <ac:chgData name="E Sharratt" userId="240a805a-42a6-4db4-8f33-c1edd6012f04" providerId="ADAL" clId="{AB4F05B7-2475-5142-B636-7A893E34F605}" dt="2021-03-12T15:36:46.675" v="794" actId="20577"/>
          <ac:spMkLst>
            <pc:docMk/>
            <pc:sldMk cId="1760134870" sldId="317"/>
            <ac:spMk id="3" creationId="{1046A8D3-95B8-1B4F-835F-C4D7EFCBAE3E}"/>
          </ac:spMkLst>
        </pc:spChg>
        <pc:spChg chg="mod">
          <ac:chgData name="E Sharratt" userId="240a805a-42a6-4db4-8f33-c1edd6012f04" providerId="ADAL" clId="{AB4F05B7-2475-5142-B636-7A893E34F605}" dt="2021-03-12T15:13:50.614" v="442" actId="1076"/>
          <ac:spMkLst>
            <pc:docMk/>
            <pc:sldMk cId="1760134870" sldId="317"/>
            <ac:spMk id="9" creationId="{00000000-0000-0000-0000-000000000000}"/>
          </ac:spMkLst>
        </pc:spChg>
        <pc:spChg chg="mod">
          <ac:chgData name="E Sharratt" userId="240a805a-42a6-4db4-8f33-c1edd6012f04" providerId="ADAL" clId="{AB4F05B7-2475-5142-B636-7A893E34F605}" dt="2021-03-12T15:11:51.952" v="429" actId="1076"/>
          <ac:spMkLst>
            <pc:docMk/>
            <pc:sldMk cId="1760134870" sldId="317"/>
            <ac:spMk id="14" creationId="{00000000-0000-0000-0000-000000000000}"/>
          </ac:spMkLst>
        </pc:spChg>
        <pc:spChg chg="mod">
          <ac:chgData name="E Sharratt" userId="240a805a-42a6-4db4-8f33-c1edd6012f04" providerId="ADAL" clId="{AB4F05B7-2475-5142-B636-7A893E34F605}" dt="2021-03-12T15:11:51.952" v="429" actId="1076"/>
          <ac:spMkLst>
            <pc:docMk/>
            <pc:sldMk cId="1760134870" sldId="317"/>
            <ac:spMk id="15" creationId="{00000000-0000-0000-0000-000000000000}"/>
          </ac:spMkLst>
        </pc:spChg>
        <pc:spChg chg="del">
          <ac:chgData name="E Sharratt" userId="240a805a-42a6-4db4-8f33-c1edd6012f04" providerId="ADAL" clId="{AB4F05B7-2475-5142-B636-7A893E34F605}" dt="2021-03-12T15:10:44.025" v="422" actId="478"/>
          <ac:spMkLst>
            <pc:docMk/>
            <pc:sldMk cId="1760134870" sldId="317"/>
            <ac:spMk id="29" creationId="{D3EC44F7-3300-924C-8B1C-135DD8B20AA1}"/>
          </ac:spMkLst>
        </pc:spChg>
        <pc:spChg chg="del">
          <ac:chgData name="E Sharratt" userId="240a805a-42a6-4db4-8f33-c1edd6012f04" providerId="ADAL" clId="{AB4F05B7-2475-5142-B636-7A893E34F605}" dt="2021-03-12T15:10:44.025" v="422" actId="478"/>
          <ac:spMkLst>
            <pc:docMk/>
            <pc:sldMk cId="1760134870" sldId="317"/>
            <ac:spMk id="30" creationId="{CB003A3F-4A9E-4546-A628-CC4CBD06E6FB}"/>
          </ac:spMkLst>
        </pc:spChg>
        <pc:spChg chg="del">
          <ac:chgData name="E Sharratt" userId="240a805a-42a6-4db4-8f33-c1edd6012f04" providerId="ADAL" clId="{AB4F05B7-2475-5142-B636-7A893E34F605}" dt="2021-03-12T15:10:44.025" v="422" actId="478"/>
          <ac:spMkLst>
            <pc:docMk/>
            <pc:sldMk cId="1760134870" sldId="317"/>
            <ac:spMk id="50" creationId="{FFFD7E5C-6DA2-874A-AD44-7178A528A1A1}"/>
          </ac:spMkLst>
        </pc:spChg>
        <pc:spChg chg="mod">
          <ac:chgData name="E Sharratt" userId="240a805a-42a6-4db4-8f33-c1edd6012f04" providerId="ADAL" clId="{AB4F05B7-2475-5142-B636-7A893E34F605}" dt="2021-03-12T15:11:28.837" v="423"/>
          <ac:spMkLst>
            <pc:docMk/>
            <pc:sldMk cId="1760134870" sldId="317"/>
            <ac:spMk id="54" creationId="{3571D305-9532-3843-82A0-04B4ADA45959}"/>
          </ac:spMkLst>
        </pc:spChg>
        <pc:spChg chg="add del mod">
          <ac:chgData name="E Sharratt" userId="240a805a-42a6-4db4-8f33-c1edd6012f04" providerId="ADAL" clId="{AB4F05B7-2475-5142-B636-7A893E34F605}" dt="2021-03-12T15:11:37.108" v="426"/>
          <ac:spMkLst>
            <pc:docMk/>
            <pc:sldMk cId="1760134870" sldId="317"/>
            <ac:spMk id="55" creationId="{CEC375D4-E831-7646-BF3F-2DA61EB535A3}"/>
          </ac:spMkLst>
        </pc:spChg>
        <pc:spChg chg="add del mod">
          <ac:chgData name="E Sharratt" userId="240a805a-42a6-4db4-8f33-c1edd6012f04" providerId="ADAL" clId="{AB4F05B7-2475-5142-B636-7A893E34F605}" dt="2021-03-12T15:11:37.108" v="426"/>
          <ac:spMkLst>
            <pc:docMk/>
            <pc:sldMk cId="1760134870" sldId="317"/>
            <ac:spMk id="56" creationId="{857EBF7E-A382-C147-8F83-D52206FE81FE}"/>
          </ac:spMkLst>
        </pc:spChg>
        <pc:spChg chg="mod">
          <ac:chgData name="E Sharratt" userId="240a805a-42a6-4db4-8f33-c1edd6012f04" providerId="ADAL" clId="{AB4F05B7-2475-5142-B636-7A893E34F605}" dt="2021-03-12T15:11:28.837" v="423"/>
          <ac:spMkLst>
            <pc:docMk/>
            <pc:sldMk cId="1760134870" sldId="317"/>
            <ac:spMk id="59" creationId="{9193A016-D6C2-3B43-A517-B56D8EB43BCE}"/>
          </ac:spMkLst>
        </pc:spChg>
        <pc:spChg chg="mod">
          <ac:chgData name="E Sharratt" userId="240a805a-42a6-4db4-8f33-c1edd6012f04" providerId="ADAL" clId="{AB4F05B7-2475-5142-B636-7A893E34F605}" dt="2021-03-12T15:11:28.837" v="423"/>
          <ac:spMkLst>
            <pc:docMk/>
            <pc:sldMk cId="1760134870" sldId="317"/>
            <ac:spMk id="62" creationId="{E992384A-F1E5-E648-AA2C-FA8A519EA0B5}"/>
          </ac:spMkLst>
        </pc:spChg>
        <pc:spChg chg="mod">
          <ac:chgData name="E Sharratt" userId="240a805a-42a6-4db4-8f33-c1edd6012f04" providerId="ADAL" clId="{AB4F05B7-2475-5142-B636-7A893E34F605}" dt="2021-03-12T15:11:28.837" v="423"/>
          <ac:spMkLst>
            <pc:docMk/>
            <pc:sldMk cId="1760134870" sldId="317"/>
            <ac:spMk id="65" creationId="{D916ED78-BBD0-F14E-A0CA-873F73632BEE}"/>
          </ac:spMkLst>
        </pc:spChg>
        <pc:spChg chg="mod">
          <ac:chgData name="E Sharratt" userId="240a805a-42a6-4db4-8f33-c1edd6012f04" providerId="ADAL" clId="{AB4F05B7-2475-5142-B636-7A893E34F605}" dt="2021-03-12T15:11:28.837" v="423"/>
          <ac:spMkLst>
            <pc:docMk/>
            <pc:sldMk cId="1760134870" sldId="317"/>
            <ac:spMk id="68" creationId="{D7FFCD9E-EC45-6D48-84EE-330A155A42E2}"/>
          </ac:spMkLst>
        </pc:spChg>
        <pc:spChg chg="add del mod">
          <ac:chgData name="E Sharratt" userId="240a805a-42a6-4db4-8f33-c1edd6012f04" providerId="ADAL" clId="{AB4F05B7-2475-5142-B636-7A893E34F605}" dt="2021-03-12T15:11:37.108" v="426"/>
          <ac:spMkLst>
            <pc:docMk/>
            <pc:sldMk cId="1760134870" sldId="317"/>
            <ac:spMk id="69" creationId="{063641CB-4A5D-3F40-B8BE-E637B491E4A8}"/>
          </ac:spMkLst>
        </pc:spChg>
        <pc:spChg chg="add del mod">
          <ac:chgData name="E Sharratt" userId="240a805a-42a6-4db4-8f33-c1edd6012f04" providerId="ADAL" clId="{AB4F05B7-2475-5142-B636-7A893E34F605}" dt="2021-03-12T15:11:37.108" v="426"/>
          <ac:spMkLst>
            <pc:docMk/>
            <pc:sldMk cId="1760134870" sldId="317"/>
            <ac:spMk id="70" creationId="{02878CE4-24EE-E040-9974-213B73C690E0}"/>
          </ac:spMkLst>
        </pc:spChg>
        <pc:spChg chg="add del mod">
          <ac:chgData name="E Sharratt" userId="240a805a-42a6-4db4-8f33-c1edd6012f04" providerId="ADAL" clId="{AB4F05B7-2475-5142-B636-7A893E34F605}" dt="2021-03-12T15:11:37.108" v="426"/>
          <ac:spMkLst>
            <pc:docMk/>
            <pc:sldMk cId="1760134870" sldId="317"/>
            <ac:spMk id="71" creationId="{8B74D883-A83D-A548-8EAF-48FED34238B3}"/>
          </ac:spMkLst>
        </pc:spChg>
        <pc:spChg chg="add del mod">
          <ac:chgData name="E Sharratt" userId="240a805a-42a6-4db4-8f33-c1edd6012f04" providerId="ADAL" clId="{AB4F05B7-2475-5142-B636-7A893E34F605}" dt="2021-03-12T15:11:37.108" v="426"/>
          <ac:spMkLst>
            <pc:docMk/>
            <pc:sldMk cId="1760134870" sldId="317"/>
            <ac:spMk id="72" creationId="{41ACD9E4-7AD2-1041-B030-1070D2AA871D}"/>
          </ac:spMkLst>
        </pc:spChg>
        <pc:spChg chg="add del mod">
          <ac:chgData name="E Sharratt" userId="240a805a-42a6-4db4-8f33-c1edd6012f04" providerId="ADAL" clId="{AB4F05B7-2475-5142-B636-7A893E34F605}" dt="2021-03-12T15:11:37.108" v="426"/>
          <ac:spMkLst>
            <pc:docMk/>
            <pc:sldMk cId="1760134870" sldId="317"/>
            <ac:spMk id="73" creationId="{9DEC3839-397C-3341-97DC-EDAC97E8C7DC}"/>
          </ac:spMkLst>
        </pc:spChg>
        <pc:spChg chg="add del mod">
          <ac:chgData name="E Sharratt" userId="240a805a-42a6-4db4-8f33-c1edd6012f04" providerId="ADAL" clId="{AB4F05B7-2475-5142-B636-7A893E34F605}" dt="2021-03-12T15:11:37.108" v="426"/>
          <ac:spMkLst>
            <pc:docMk/>
            <pc:sldMk cId="1760134870" sldId="317"/>
            <ac:spMk id="74" creationId="{1DCB3973-9C9B-9645-B327-A2D8423D5BC0}"/>
          </ac:spMkLst>
        </pc:spChg>
        <pc:spChg chg="add del mod">
          <ac:chgData name="E Sharratt" userId="240a805a-42a6-4db4-8f33-c1edd6012f04" providerId="ADAL" clId="{AB4F05B7-2475-5142-B636-7A893E34F605}" dt="2021-03-12T15:11:37.108" v="426"/>
          <ac:spMkLst>
            <pc:docMk/>
            <pc:sldMk cId="1760134870" sldId="317"/>
            <ac:spMk id="75" creationId="{03752AA5-895A-5243-9909-DC7B53EABE98}"/>
          </ac:spMkLst>
        </pc:spChg>
        <pc:spChg chg="add del mod">
          <ac:chgData name="E Sharratt" userId="240a805a-42a6-4db4-8f33-c1edd6012f04" providerId="ADAL" clId="{AB4F05B7-2475-5142-B636-7A893E34F605}" dt="2021-03-12T15:11:37.108" v="426"/>
          <ac:spMkLst>
            <pc:docMk/>
            <pc:sldMk cId="1760134870" sldId="317"/>
            <ac:spMk id="76" creationId="{25926D45-7232-2340-B8B8-294474CDA3F7}"/>
          </ac:spMkLst>
        </pc:spChg>
        <pc:spChg chg="add del mod">
          <ac:chgData name="E Sharratt" userId="240a805a-42a6-4db4-8f33-c1edd6012f04" providerId="ADAL" clId="{AB4F05B7-2475-5142-B636-7A893E34F605}" dt="2021-03-12T15:11:37.108" v="426"/>
          <ac:spMkLst>
            <pc:docMk/>
            <pc:sldMk cId="1760134870" sldId="317"/>
            <ac:spMk id="77" creationId="{79047820-3C07-E14C-A365-BF9FCD36025F}"/>
          </ac:spMkLst>
        </pc:spChg>
        <pc:spChg chg="mod">
          <ac:chgData name="E Sharratt" userId="240a805a-42a6-4db4-8f33-c1edd6012f04" providerId="ADAL" clId="{AB4F05B7-2475-5142-B636-7A893E34F605}" dt="2021-03-12T15:11:38.971" v="427"/>
          <ac:spMkLst>
            <pc:docMk/>
            <pc:sldMk cId="1760134870" sldId="317"/>
            <ac:spMk id="81" creationId="{FDC511C0-4212-104D-A957-198221CE5D10}"/>
          </ac:spMkLst>
        </pc:spChg>
        <pc:spChg chg="add mod">
          <ac:chgData name="E Sharratt" userId="240a805a-42a6-4db4-8f33-c1edd6012f04" providerId="ADAL" clId="{AB4F05B7-2475-5142-B636-7A893E34F605}" dt="2021-03-12T15:12:20.065" v="435" actId="1076"/>
          <ac:spMkLst>
            <pc:docMk/>
            <pc:sldMk cId="1760134870" sldId="317"/>
            <ac:spMk id="82" creationId="{DC0A7863-FFA6-F544-A9B9-A0B133EF2E88}"/>
          </ac:spMkLst>
        </pc:spChg>
        <pc:spChg chg="add mod">
          <ac:chgData name="E Sharratt" userId="240a805a-42a6-4db4-8f33-c1edd6012f04" providerId="ADAL" clId="{AB4F05B7-2475-5142-B636-7A893E34F605}" dt="2021-03-12T15:12:24.773" v="436" actId="1076"/>
          <ac:spMkLst>
            <pc:docMk/>
            <pc:sldMk cId="1760134870" sldId="317"/>
            <ac:spMk id="83" creationId="{6D2B2FCF-3200-4948-A4EC-C0101A64EA70}"/>
          </ac:spMkLst>
        </pc:spChg>
        <pc:spChg chg="mod">
          <ac:chgData name="E Sharratt" userId="240a805a-42a6-4db4-8f33-c1edd6012f04" providerId="ADAL" clId="{AB4F05B7-2475-5142-B636-7A893E34F605}" dt="2021-03-12T15:11:38.971" v="427"/>
          <ac:spMkLst>
            <pc:docMk/>
            <pc:sldMk cId="1760134870" sldId="317"/>
            <ac:spMk id="86" creationId="{E6AD1172-BCF5-AC40-AEF1-624231A1D9A3}"/>
          </ac:spMkLst>
        </pc:spChg>
        <pc:spChg chg="mod">
          <ac:chgData name="E Sharratt" userId="240a805a-42a6-4db4-8f33-c1edd6012f04" providerId="ADAL" clId="{AB4F05B7-2475-5142-B636-7A893E34F605}" dt="2021-03-12T15:11:38.971" v="427"/>
          <ac:spMkLst>
            <pc:docMk/>
            <pc:sldMk cId="1760134870" sldId="317"/>
            <ac:spMk id="89" creationId="{07D52C72-ED1D-914C-9443-FCDB9B0BD944}"/>
          </ac:spMkLst>
        </pc:spChg>
        <pc:spChg chg="mod">
          <ac:chgData name="E Sharratt" userId="240a805a-42a6-4db4-8f33-c1edd6012f04" providerId="ADAL" clId="{AB4F05B7-2475-5142-B636-7A893E34F605}" dt="2021-03-12T15:11:38.971" v="427"/>
          <ac:spMkLst>
            <pc:docMk/>
            <pc:sldMk cId="1760134870" sldId="317"/>
            <ac:spMk id="92" creationId="{B19B6524-B2B4-4040-80E9-080A2B8AB7D2}"/>
          </ac:spMkLst>
        </pc:spChg>
        <pc:spChg chg="mod">
          <ac:chgData name="E Sharratt" userId="240a805a-42a6-4db4-8f33-c1edd6012f04" providerId="ADAL" clId="{AB4F05B7-2475-5142-B636-7A893E34F605}" dt="2021-03-12T15:11:38.971" v="427"/>
          <ac:spMkLst>
            <pc:docMk/>
            <pc:sldMk cId="1760134870" sldId="317"/>
            <ac:spMk id="95" creationId="{184823BD-8F1B-794F-8266-0835000CA52B}"/>
          </ac:spMkLst>
        </pc:spChg>
        <pc:spChg chg="add mod">
          <ac:chgData name="E Sharratt" userId="240a805a-42a6-4db4-8f33-c1edd6012f04" providerId="ADAL" clId="{AB4F05B7-2475-5142-B636-7A893E34F605}" dt="2021-03-12T15:13:39.192" v="439" actId="1076"/>
          <ac:spMkLst>
            <pc:docMk/>
            <pc:sldMk cId="1760134870" sldId="317"/>
            <ac:spMk id="96" creationId="{0D69328D-01FD-D54A-8044-13B0F822590A}"/>
          </ac:spMkLst>
        </pc:spChg>
        <pc:spChg chg="add mod">
          <ac:chgData name="E Sharratt" userId="240a805a-42a6-4db4-8f33-c1edd6012f04" providerId="ADAL" clId="{AB4F05B7-2475-5142-B636-7A893E34F605}" dt="2021-03-12T15:12:20.065" v="435" actId="1076"/>
          <ac:spMkLst>
            <pc:docMk/>
            <pc:sldMk cId="1760134870" sldId="317"/>
            <ac:spMk id="97" creationId="{68F0C638-1DF5-E844-8665-1E9CEC76D9B9}"/>
          </ac:spMkLst>
        </pc:spChg>
        <pc:spChg chg="add mod">
          <ac:chgData name="E Sharratt" userId="240a805a-42a6-4db4-8f33-c1edd6012f04" providerId="ADAL" clId="{AB4F05B7-2475-5142-B636-7A893E34F605}" dt="2021-03-12T15:13:39.192" v="439" actId="1076"/>
          <ac:spMkLst>
            <pc:docMk/>
            <pc:sldMk cId="1760134870" sldId="317"/>
            <ac:spMk id="98" creationId="{73F9A4A2-375C-4645-9549-94A4307CB6DC}"/>
          </ac:spMkLst>
        </pc:spChg>
        <pc:spChg chg="add mod">
          <ac:chgData name="E Sharratt" userId="240a805a-42a6-4db4-8f33-c1edd6012f04" providerId="ADAL" clId="{AB4F05B7-2475-5142-B636-7A893E34F605}" dt="2021-03-12T15:12:20.065" v="435" actId="1076"/>
          <ac:spMkLst>
            <pc:docMk/>
            <pc:sldMk cId="1760134870" sldId="317"/>
            <ac:spMk id="99" creationId="{127DF922-A563-4F46-993A-74ED8D2CE53F}"/>
          </ac:spMkLst>
        </pc:spChg>
        <pc:spChg chg="add mod">
          <ac:chgData name="E Sharratt" userId="240a805a-42a6-4db4-8f33-c1edd6012f04" providerId="ADAL" clId="{AB4F05B7-2475-5142-B636-7A893E34F605}" dt="2021-03-12T15:13:39.192" v="439" actId="1076"/>
          <ac:spMkLst>
            <pc:docMk/>
            <pc:sldMk cId="1760134870" sldId="317"/>
            <ac:spMk id="100" creationId="{58F0E0E9-58B5-974E-BFC6-D2F423F0A6A4}"/>
          </ac:spMkLst>
        </pc:spChg>
        <pc:spChg chg="add mod">
          <ac:chgData name="E Sharratt" userId="240a805a-42a6-4db4-8f33-c1edd6012f04" providerId="ADAL" clId="{AB4F05B7-2475-5142-B636-7A893E34F605}" dt="2021-03-12T15:12:20.065" v="435" actId="1076"/>
          <ac:spMkLst>
            <pc:docMk/>
            <pc:sldMk cId="1760134870" sldId="317"/>
            <ac:spMk id="101" creationId="{CAED1639-20DB-FA40-AD4A-8639D5DC04B6}"/>
          </ac:spMkLst>
        </pc:spChg>
        <pc:spChg chg="add mod">
          <ac:chgData name="E Sharratt" userId="240a805a-42a6-4db4-8f33-c1edd6012f04" providerId="ADAL" clId="{AB4F05B7-2475-5142-B636-7A893E34F605}" dt="2021-03-12T15:13:39.192" v="439" actId="1076"/>
          <ac:spMkLst>
            <pc:docMk/>
            <pc:sldMk cId="1760134870" sldId="317"/>
            <ac:spMk id="102" creationId="{D69D2239-B3B9-E94D-864B-F42044059A13}"/>
          </ac:spMkLst>
        </pc:spChg>
        <pc:spChg chg="add mod">
          <ac:chgData name="E Sharratt" userId="240a805a-42a6-4db4-8f33-c1edd6012f04" providerId="ADAL" clId="{AB4F05B7-2475-5142-B636-7A893E34F605}" dt="2021-03-12T15:12:20.065" v="435" actId="1076"/>
          <ac:spMkLst>
            <pc:docMk/>
            <pc:sldMk cId="1760134870" sldId="317"/>
            <ac:spMk id="103" creationId="{1DAAB211-374E-4647-8085-33592F32D68C}"/>
          </ac:spMkLst>
        </pc:spChg>
        <pc:spChg chg="add mod">
          <ac:chgData name="E Sharratt" userId="240a805a-42a6-4db4-8f33-c1edd6012f04" providerId="ADAL" clId="{AB4F05B7-2475-5142-B636-7A893E34F605}" dt="2021-03-12T15:13:39.192" v="439" actId="1076"/>
          <ac:spMkLst>
            <pc:docMk/>
            <pc:sldMk cId="1760134870" sldId="317"/>
            <ac:spMk id="104" creationId="{4376F2A2-9965-D84A-B33C-C7904C76BBF9}"/>
          </ac:spMkLst>
        </pc:spChg>
        <pc:grpChg chg="del">
          <ac:chgData name="E Sharratt" userId="240a805a-42a6-4db4-8f33-c1edd6012f04" providerId="ADAL" clId="{AB4F05B7-2475-5142-B636-7A893E34F605}" dt="2021-03-12T15:10:44.025" v="422" actId="478"/>
          <ac:grpSpMkLst>
            <pc:docMk/>
            <pc:sldMk cId="1760134870" sldId="317"/>
            <ac:grpSpMk id="26" creationId="{C8E36B4A-0496-2A40-96E9-35E7B4EF88E3}"/>
          </ac:grpSpMkLst>
        </pc:grpChg>
        <pc:grpChg chg="del">
          <ac:chgData name="E Sharratt" userId="240a805a-42a6-4db4-8f33-c1edd6012f04" providerId="ADAL" clId="{AB4F05B7-2475-5142-B636-7A893E34F605}" dt="2021-03-12T15:10:44.025" v="422" actId="478"/>
          <ac:grpSpMkLst>
            <pc:docMk/>
            <pc:sldMk cId="1760134870" sldId="317"/>
            <ac:grpSpMk id="38" creationId="{0A0C7E10-1E70-A54C-A2A0-52D0FB23A6D1}"/>
          </ac:grpSpMkLst>
        </pc:grpChg>
        <pc:grpChg chg="del">
          <ac:chgData name="E Sharratt" userId="240a805a-42a6-4db4-8f33-c1edd6012f04" providerId="ADAL" clId="{AB4F05B7-2475-5142-B636-7A893E34F605}" dt="2021-03-12T15:10:44.025" v="422" actId="478"/>
          <ac:grpSpMkLst>
            <pc:docMk/>
            <pc:sldMk cId="1760134870" sldId="317"/>
            <ac:grpSpMk id="41" creationId="{015B3B88-6C5B-3F44-995B-692C655EB16C}"/>
          </ac:grpSpMkLst>
        </pc:grpChg>
        <pc:grpChg chg="del">
          <ac:chgData name="E Sharratt" userId="240a805a-42a6-4db4-8f33-c1edd6012f04" providerId="ADAL" clId="{AB4F05B7-2475-5142-B636-7A893E34F605}" dt="2021-03-12T15:10:44.025" v="422" actId="478"/>
          <ac:grpSpMkLst>
            <pc:docMk/>
            <pc:sldMk cId="1760134870" sldId="317"/>
            <ac:grpSpMk id="44" creationId="{2D3C5CC8-CB43-6D45-98DE-B31A6FE4EDAA}"/>
          </ac:grpSpMkLst>
        </pc:grpChg>
        <pc:grpChg chg="del">
          <ac:chgData name="E Sharratt" userId="240a805a-42a6-4db4-8f33-c1edd6012f04" providerId="ADAL" clId="{AB4F05B7-2475-5142-B636-7A893E34F605}" dt="2021-03-12T15:10:44.025" v="422" actId="478"/>
          <ac:grpSpMkLst>
            <pc:docMk/>
            <pc:sldMk cId="1760134870" sldId="317"/>
            <ac:grpSpMk id="47" creationId="{F0C6DD0B-504B-3D4D-A836-6326005D5CA6}"/>
          </ac:grpSpMkLst>
        </pc:grpChg>
        <pc:grpChg chg="add del mod">
          <ac:chgData name="E Sharratt" userId="240a805a-42a6-4db4-8f33-c1edd6012f04" providerId="ADAL" clId="{AB4F05B7-2475-5142-B636-7A893E34F605}" dt="2021-03-12T15:11:37.108" v="426"/>
          <ac:grpSpMkLst>
            <pc:docMk/>
            <pc:sldMk cId="1760134870" sldId="317"/>
            <ac:grpSpMk id="52" creationId="{C6EECC64-D772-2A40-9DFA-719430BF7B79}"/>
          </ac:grpSpMkLst>
        </pc:grpChg>
        <pc:grpChg chg="add del mod">
          <ac:chgData name="E Sharratt" userId="240a805a-42a6-4db4-8f33-c1edd6012f04" providerId="ADAL" clId="{AB4F05B7-2475-5142-B636-7A893E34F605}" dt="2021-03-12T15:11:37.108" v="426"/>
          <ac:grpSpMkLst>
            <pc:docMk/>
            <pc:sldMk cId="1760134870" sldId="317"/>
            <ac:grpSpMk id="57" creationId="{9CAEB042-1B6B-934A-9284-3C7060304C84}"/>
          </ac:grpSpMkLst>
        </pc:grpChg>
        <pc:grpChg chg="add del mod">
          <ac:chgData name="E Sharratt" userId="240a805a-42a6-4db4-8f33-c1edd6012f04" providerId="ADAL" clId="{AB4F05B7-2475-5142-B636-7A893E34F605}" dt="2021-03-12T15:11:37.108" v="426"/>
          <ac:grpSpMkLst>
            <pc:docMk/>
            <pc:sldMk cId="1760134870" sldId="317"/>
            <ac:grpSpMk id="60" creationId="{DB97B0CD-1043-FF44-B386-C78213E513AB}"/>
          </ac:grpSpMkLst>
        </pc:grpChg>
        <pc:grpChg chg="add del mod">
          <ac:chgData name="E Sharratt" userId="240a805a-42a6-4db4-8f33-c1edd6012f04" providerId="ADAL" clId="{AB4F05B7-2475-5142-B636-7A893E34F605}" dt="2021-03-12T15:11:37.108" v="426"/>
          <ac:grpSpMkLst>
            <pc:docMk/>
            <pc:sldMk cId="1760134870" sldId="317"/>
            <ac:grpSpMk id="63" creationId="{62D9C973-EF1F-7747-8EA0-D7F0B1FCB24C}"/>
          </ac:grpSpMkLst>
        </pc:grpChg>
        <pc:grpChg chg="add del mod">
          <ac:chgData name="E Sharratt" userId="240a805a-42a6-4db4-8f33-c1edd6012f04" providerId="ADAL" clId="{AB4F05B7-2475-5142-B636-7A893E34F605}" dt="2021-03-12T15:11:37.108" v="426"/>
          <ac:grpSpMkLst>
            <pc:docMk/>
            <pc:sldMk cId="1760134870" sldId="317"/>
            <ac:grpSpMk id="66" creationId="{6EEE9A46-1A9D-6941-BAB0-C4711DDD3992}"/>
          </ac:grpSpMkLst>
        </pc:grpChg>
        <pc:grpChg chg="add mod">
          <ac:chgData name="E Sharratt" userId="240a805a-42a6-4db4-8f33-c1edd6012f04" providerId="ADAL" clId="{AB4F05B7-2475-5142-B636-7A893E34F605}" dt="2021-03-12T15:13:39.192" v="439" actId="1076"/>
          <ac:grpSpMkLst>
            <pc:docMk/>
            <pc:sldMk cId="1760134870" sldId="317"/>
            <ac:grpSpMk id="79" creationId="{0C20B9B9-5555-4A4C-B94A-00F89A5F8AF3}"/>
          </ac:grpSpMkLst>
        </pc:grpChg>
        <pc:grpChg chg="add mod">
          <ac:chgData name="E Sharratt" userId="240a805a-42a6-4db4-8f33-c1edd6012f04" providerId="ADAL" clId="{AB4F05B7-2475-5142-B636-7A893E34F605}" dt="2021-03-12T15:13:39.192" v="439" actId="1076"/>
          <ac:grpSpMkLst>
            <pc:docMk/>
            <pc:sldMk cId="1760134870" sldId="317"/>
            <ac:grpSpMk id="84" creationId="{BB31F201-172B-3842-A860-EDAD9E90B187}"/>
          </ac:grpSpMkLst>
        </pc:grpChg>
        <pc:grpChg chg="add mod">
          <ac:chgData name="E Sharratt" userId="240a805a-42a6-4db4-8f33-c1edd6012f04" providerId="ADAL" clId="{AB4F05B7-2475-5142-B636-7A893E34F605}" dt="2021-03-12T15:13:39.192" v="439" actId="1076"/>
          <ac:grpSpMkLst>
            <pc:docMk/>
            <pc:sldMk cId="1760134870" sldId="317"/>
            <ac:grpSpMk id="87" creationId="{A0C304B7-83CC-B044-93A5-9132C457A0AA}"/>
          </ac:grpSpMkLst>
        </pc:grpChg>
        <pc:grpChg chg="add mod">
          <ac:chgData name="E Sharratt" userId="240a805a-42a6-4db4-8f33-c1edd6012f04" providerId="ADAL" clId="{AB4F05B7-2475-5142-B636-7A893E34F605}" dt="2021-03-12T15:13:39.192" v="439" actId="1076"/>
          <ac:grpSpMkLst>
            <pc:docMk/>
            <pc:sldMk cId="1760134870" sldId="317"/>
            <ac:grpSpMk id="90" creationId="{9A82E9F5-485B-384F-B501-6699DC228C13}"/>
          </ac:grpSpMkLst>
        </pc:grpChg>
        <pc:grpChg chg="add mod">
          <ac:chgData name="E Sharratt" userId="240a805a-42a6-4db4-8f33-c1edd6012f04" providerId="ADAL" clId="{AB4F05B7-2475-5142-B636-7A893E34F605}" dt="2021-03-12T15:13:39.192" v="439" actId="1076"/>
          <ac:grpSpMkLst>
            <pc:docMk/>
            <pc:sldMk cId="1760134870" sldId="317"/>
            <ac:grpSpMk id="93" creationId="{D0528C30-93A7-1449-AE9B-14785B3B6236}"/>
          </ac:grpSpMkLst>
        </pc:grpChg>
        <pc:picChg chg="add mod">
          <ac:chgData name="E Sharratt" userId="240a805a-42a6-4db4-8f33-c1edd6012f04" providerId="ADAL" clId="{AB4F05B7-2475-5142-B636-7A893E34F605}" dt="2021-03-13T23:34:58.981" v="1291"/>
          <ac:picMkLst>
            <pc:docMk/>
            <pc:sldMk cId="1760134870" sldId="317"/>
            <ac:picMk id="2" creationId="{BCB72E23-FF8A-FF47-9CD2-92F9CB6D6A42}"/>
          </ac:picMkLst>
        </pc:picChg>
        <pc:cxnChg chg="del">
          <ac:chgData name="E Sharratt" userId="240a805a-42a6-4db4-8f33-c1edd6012f04" providerId="ADAL" clId="{AB4F05B7-2475-5142-B636-7A893E34F605}" dt="2021-03-12T15:10:44.025" v="422" actId="478"/>
          <ac:cxnSpMkLst>
            <pc:docMk/>
            <pc:sldMk cId="1760134870" sldId="317"/>
            <ac:cxnSpMk id="24" creationId="{39A65C47-48FE-1B45-9469-6304ABBEF353}"/>
          </ac:cxnSpMkLst>
        </pc:cxnChg>
        <pc:cxnChg chg="add del mod">
          <ac:chgData name="E Sharratt" userId="240a805a-42a6-4db4-8f33-c1edd6012f04" providerId="ADAL" clId="{AB4F05B7-2475-5142-B636-7A893E34F605}" dt="2021-03-12T15:11:37.108" v="426"/>
          <ac:cxnSpMkLst>
            <pc:docMk/>
            <pc:sldMk cId="1760134870" sldId="317"/>
            <ac:cxnSpMk id="51" creationId="{EAF9F82A-4893-214E-9265-458F2E0847EF}"/>
          </ac:cxnSpMkLst>
        </pc:cxnChg>
        <pc:cxnChg chg="mod">
          <ac:chgData name="E Sharratt" userId="240a805a-42a6-4db4-8f33-c1edd6012f04" providerId="ADAL" clId="{AB4F05B7-2475-5142-B636-7A893E34F605}" dt="2021-03-12T15:11:28.837" v="423"/>
          <ac:cxnSpMkLst>
            <pc:docMk/>
            <pc:sldMk cId="1760134870" sldId="317"/>
            <ac:cxnSpMk id="53" creationId="{E2C0A391-4DA4-FF4F-9DEB-53D43556E7CC}"/>
          </ac:cxnSpMkLst>
        </pc:cxnChg>
        <pc:cxnChg chg="mod">
          <ac:chgData name="E Sharratt" userId="240a805a-42a6-4db4-8f33-c1edd6012f04" providerId="ADAL" clId="{AB4F05B7-2475-5142-B636-7A893E34F605}" dt="2021-03-12T15:11:28.837" v="423"/>
          <ac:cxnSpMkLst>
            <pc:docMk/>
            <pc:sldMk cId="1760134870" sldId="317"/>
            <ac:cxnSpMk id="58" creationId="{EA0F93E7-4085-B445-B7B8-44377E00E2CB}"/>
          </ac:cxnSpMkLst>
        </pc:cxnChg>
        <pc:cxnChg chg="mod">
          <ac:chgData name="E Sharratt" userId="240a805a-42a6-4db4-8f33-c1edd6012f04" providerId="ADAL" clId="{AB4F05B7-2475-5142-B636-7A893E34F605}" dt="2021-03-12T15:11:28.837" v="423"/>
          <ac:cxnSpMkLst>
            <pc:docMk/>
            <pc:sldMk cId="1760134870" sldId="317"/>
            <ac:cxnSpMk id="61" creationId="{49F5763A-F27B-3745-BD1B-93C70DDC6A2F}"/>
          </ac:cxnSpMkLst>
        </pc:cxnChg>
        <pc:cxnChg chg="mod">
          <ac:chgData name="E Sharratt" userId="240a805a-42a6-4db4-8f33-c1edd6012f04" providerId="ADAL" clId="{AB4F05B7-2475-5142-B636-7A893E34F605}" dt="2021-03-12T15:11:28.837" v="423"/>
          <ac:cxnSpMkLst>
            <pc:docMk/>
            <pc:sldMk cId="1760134870" sldId="317"/>
            <ac:cxnSpMk id="64" creationId="{8C015AA5-8AC7-7148-AC3B-944197F841B8}"/>
          </ac:cxnSpMkLst>
        </pc:cxnChg>
        <pc:cxnChg chg="mod">
          <ac:chgData name="E Sharratt" userId="240a805a-42a6-4db4-8f33-c1edd6012f04" providerId="ADAL" clId="{AB4F05B7-2475-5142-B636-7A893E34F605}" dt="2021-03-12T15:11:28.837" v="423"/>
          <ac:cxnSpMkLst>
            <pc:docMk/>
            <pc:sldMk cId="1760134870" sldId="317"/>
            <ac:cxnSpMk id="67" creationId="{D4BC8693-8207-274B-BE79-1D76177D4638}"/>
          </ac:cxnSpMkLst>
        </pc:cxnChg>
        <pc:cxnChg chg="add mod">
          <ac:chgData name="E Sharratt" userId="240a805a-42a6-4db4-8f33-c1edd6012f04" providerId="ADAL" clId="{AB4F05B7-2475-5142-B636-7A893E34F605}" dt="2021-03-12T15:13:39.192" v="439" actId="1076"/>
          <ac:cxnSpMkLst>
            <pc:docMk/>
            <pc:sldMk cId="1760134870" sldId="317"/>
            <ac:cxnSpMk id="78" creationId="{98FD9231-68BF-8048-A97F-CEFA1EA5D25A}"/>
          </ac:cxnSpMkLst>
        </pc:cxnChg>
        <pc:cxnChg chg="mod">
          <ac:chgData name="E Sharratt" userId="240a805a-42a6-4db4-8f33-c1edd6012f04" providerId="ADAL" clId="{AB4F05B7-2475-5142-B636-7A893E34F605}" dt="2021-03-12T15:11:38.971" v="427"/>
          <ac:cxnSpMkLst>
            <pc:docMk/>
            <pc:sldMk cId="1760134870" sldId="317"/>
            <ac:cxnSpMk id="80" creationId="{754BC2E6-691A-1B45-A929-525EF0832C82}"/>
          </ac:cxnSpMkLst>
        </pc:cxnChg>
        <pc:cxnChg chg="mod">
          <ac:chgData name="E Sharratt" userId="240a805a-42a6-4db4-8f33-c1edd6012f04" providerId="ADAL" clId="{AB4F05B7-2475-5142-B636-7A893E34F605}" dt="2021-03-12T15:11:38.971" v="427"/>
          <ac:cxnSpMkLst>
            <pc:docMk/>
            <pc:sldMk cId="1760134870" sldId="317"/>
            <ac:cxnSpMk id="85" creationId="{3AE200D9-1EBF-7A47-913E-6D896119FA21}"/>
          </ac:cxnSpMkLst>
        </pc:cxnChg>
        <pc:cxnChg chg="mod">
          <ac:chgData name="E Sharratt" userId="240a805a-42a6-4db4-8f33-c1edd6012f04" providerId="ADAL" clId="{AB4F05B7-2475-5142-B636-7A893E34F605}" dt="2021-03-12T15:11:38.971" v="427"/>
          <ac:cxnSpMkLst>
            <pc:docMk/>
            <pc:sldMk cId="1760134870" sldId="317"/>
            <ac:cxnSpMk id="88" creationId="{48FF9F99-8892-4F4D-A679-DFB091BCB29E}"/>
          </ac:cxnSpMkLst>
        </pc:cxnChg>
        <pc:cxnChg chg="mod">
          <ac:chgData name="E Sharratt" userId="240a805a-42a6-4db4-8f33-c1edd6012f04" providerId="ADAL" clId="{AB4F05B7-2475-5142-B636-7A893E34F605}" dt="2021-03-12T15:11:38.971" v="427"/>
          <ac:cxnSpMkLst>
            <pc:docMk/>
            <pc:sldMk cId="1760134870" sldId="317"/>
            <ac:cxnSpMk id="91" creationId="{040ED206-54C9-2240-BFDC-998178874F8E}"/>
          </ac:cxnSpMkLst>
        </pc:cxnChg>
        <pc:cxnChg chg="mod">
          <ac:chgData name="E Sharratt" userId="240a805a-42a6-4db4-8f33-c1edd6012f04" providerId="ADAL" clId="{AB4F05B7-2475-5142-B636-7A893E34F605}" dt="2021-03-12T15:11:38.971" v="427"/>
          <ac:cxnSpMkLst>
            <pc:docMk/>
            <pc:sldMk cId="1760134870" sldId="317"/>
            <ac:cxnSpMk id="94" creationId="{9CDADEC7-3DC0-CC42-AFD0-30A5C49942F0}"/>
          </ac:cxnSpMkLst>
        </pc:cxnChg>
      </pc:sldChg>
      <pc:sldChg chg="addSp delSp modSp add mod modTransition delAnim modAnim">
        <pc:chgData name="E Sharratt" userId="240a805a-42a6-4db4-8f33-c1edd6012f04" providerId="ADAL" clId="{AB4F05B7-2475-5142-B636-7A893E34F605}" dt="2021-03-13T23:32:46.942" v="1289"/>
        <pc:sldMkLst>
          <pc:docMk/>
          <pc:sldMk cId="3991734583" sldId="318"/>
        </pc:sldMkLst>
        <pc:spChg chg="del">
          <ac:chgData name="E Sharratt" userId="240a805a-42a6-4db4-8f33-c1edd6012f04" providerId="ADAL" clId="{AB4F05B7-2475-5142-B636-7A893E34F605}" dt="2021-03-12T15:14:50.816" v="452" actId="478"/>
          <ac:spMkLst>
            <pc:docMk/>
            <pc:sldMk cId="3991734583" sldId="318"/>
            <ac:spMk id="2" creationId="{A9298AC1-54B8-BA4A-A63B-2E3A9FFB91FE}"/>
          </ac:spMkLst>
        </pc:spChg>
        <pc:spChg chg="add del mod">
          <ac:chgData name="E Sharratt" userId="240a805a-42a6-4db4-8f33-c1edd6012f04" providerId="ADAL" clId="{AB4F05B7-2475-5142-B636-7A893E34F605}" dt="2021-03-12T15:25:46.831" v="669" actId="478"/>
          <ac:spMkLst>
            <pc:docMk/>
            <pc:sldMk cId="3991734583" sldId="318"/>
            <ac:spMk id="3" creationId="{AF9891DF-DEB8-1D47-AE03-B59C6E6F1667}"/>
          </ac:spMkLst>
        </pc:spChg>
        <pc:spChg chg="del">
          <ac:chgData name="E Sharratt" userId="240a805a-42a6-4db4-8f33-c1edd6012f04" providerId="ADAL" clId="{AB4F05B7-2475-5142-B636-7A893E34F605}" dt="2021-03-12T15:14:50.816" v="452" actId="478"/>
          <ac:spMkLst>
            <pc:docMk/>
            <pc:sldMk cId="3991734583" sldId="318"/>
            <ac:spMk id="4" creationId="{2F7030CE-CC46-0046-8BA2-3DC05CEEE5D9}"/>
          </ac:spMkLst>
        </pc:spChg>
        <pc:spChg chg="add del mod">
          <ac:chgData name="E Sharratt" userId="240a805a-42a6-4db4-8f33-c1edd6012f04" providerId="ADAL" clId="{AB4F05B7-2475-5142-B636-7A893E34F605}" dt="2021-03-12T15:17:21.315" v="626" actId="478"/>
          <ac:spMkLst>
            <pc:docMk/>
            <pc:sldMk cId="3991734583" sldId="318"/>
            <ac:spMk id="6" creationId="{D4E64E4B-21D9-BC40-89AD-97BB3A57D803}"/>
          </ac:spMkLst>
        </pc:spChg>
        <pc:spChg chg="mod">
          <ac:chgData name="E Sharratt" userId="240a805a-42a6-4db4-8f33-c1edd6012f04" providerId="ADAL" clId="{AB4F05B7-2475-5142-B636-7A893E34F605}" dt="2021-03-12T15:25:42.793" v="666" actId="1076"/>
          <ac:spMkLst>
            <pc:docMk/>
            <pc:sldMk cId="3991734583" sldId="318"/>
            <ac:spMk id="9" creationId="{00000000-0000-0000-0000-000000000000}"/>
          </ac:spMkLst>
        </pc:spChg>
        <pc:spChg chg="mod">
          <ac:chgData name="E Sharratt" userId="240a805a-42a6-4db4-8f33-c1edd6012f04" providerId="ADAL" clId="{AB4F05B7-2475-5142-B636-7A893E34F605}" dt="2021-03-12T15:15:00.577" v="463" actId="20577"/>
          <ac:spMkLst>
            <pc:docMk/>
            <pc:sldMk cId="3991734583" sldId="318"/>
            <ac:spMk id="15" creationId="{00000000-0000-0000-0000-000000000000}"/>
          </ac:spMkLst>
        </pc:spChg>
        <pc:spChg chg="del">
          <ac:chgData name="E Sharratt" userId="240a805a-42a6-4db4-8f33-c1edd6012f04" providerId="ADAL" clId="{AB4F05B7-2475-5142-B636-7A893E34F605}" dt="2021-03-12T15:14:50.816" v="452" actId="478"/>
          <ac:spMkLst>
            <pc:docMk/>
            <pc:sldMk cId="3991734583" sldId="318"/>
            <ac:spMk id="25" creationId="{00000000-0000-0000-0000-000000000000}"/>
          </ac:spMkLst>
        </pc:spChg>
        <pc:picChg chg="add mod">
          <ac:chgData name="E Sharratt" userId="240a805a-42a6-4db4-8f33-c1edd6012f04" providerId="ADAL" clId="{AB4F05B7-2475-5142-B636-7A893E34F605}" dt="2021-03-13T23:32:46.942" v="1289"/>
          <ac:picMkLst>
            <pc:docMk/>
            <pc:sldMk cId="3991734583" sldId="318"/>
            <ac:picMk id="2" creationId="{804BF5E8-AB4B-2545-9352-92E3A86B0559}"/>
          </ac:picMkLst>
        </pc:picChg>
        <pc:picChg chg="add mod">
          <ac:chgData name="E Sharratt" userId="240a805a-42a6-4db4-8f33-c1edd6012f04" providerId="ADAL" clId="{AB4F05B7-2475-5142-B636-7A893E34F605}" dt="2021-03-12T15:29:36.238" v="702" actId="1076"/>
          <ac:picMkLst>
            <pc:docMk/>
            <pc:sldMk cId="3991734583" sldId="318"/>
            <ac:picMk id="7" creationId="{36A44A4A-A1D8-7B40-B461-60B50858AA07}"/>
          </ac:picMkLst>
        </pc:picChg>
        <pc:picChg chg="add mod">
          <ac:chgData name="E Sharratt" userId="240a805a-42a6-4db4-8f33-c1edd6012f04" providerId="ADAL" clId="{AB4F05B7-2475-5142-B636-7A893E34F605}" dt="2021-03-12T15:30:22.663" v="720" actId="1076"/>
          <ac:picMkLst>
            <pc:docMk/>
            <pc:sldMk cId="3991734583" sldId="318"/>
            <ac:picMk id="13" creationId="{FD5C0F7D-67E9-C347-9E71-B2261B8A26CD}"/>
          </ac:picMkLst>
        </pc:picChg>
        <pc:picChg chg="add mod">
          <ac:chgData name="E Sharratt" userId="240a805a-42a6-4db4-8f33-c1edd6012f04" providerId="ADAL" clId="{AB4F05B7-2475-5142-B636-7A893E34F605}" dt="2021-03-12T15:30:06.261" v="713" actId="1076"/>
          <ac:picMkLst>
            <pc:docMk/>
            <pc:sldMk cId="3991734583" sldId="318"/>
            <ac:picMk id="19" creationId="{1F820A0A-938E-724A-B1B2-E9FB9526634E}"/>
          </ac:picMkLst>
        </pc:picChg>
        <pc:picChg chg="add mod">
          <ac:chgData name="E Sharratt" userId="240a805a-42a6-4db4-8f33-c1edd6012f04" providerId="ADAL" clId="{AB4F05B7-2475-5142-B636-7A893E34F605}" dt="2021-03-12T15:29:47.759" v="707" actId="14100"/>
          <ac:picMkLst>
            <pc:docMk/>
            <pc:sldMk cId="3991734583" sldId="318"/>
            <ac:picMk id="20" creationId="{7481173B-D13B-7B42-A9B4-0832F8BD4C9C}"/>
          </ac:picMkLst>
        </pc:picChg>
        <pc:picChg chg="add mod">
          <ac:chgData name="E Sharratt" userId="240a805a-42a6-4db4-8f33-c1edd6012f04" providerId="ADAL" clId="{AB4F05B7-2475-5142-B636-7A893E34F605}" dt="2021-03-12T15:30:18.616" v="718" actId="1076"/>
          <ac:picMkLst>
            <pc:docMk/>
            <pc:sldMk cId="3991734583" sldId="318"/>
            <ac:picMk id="21" creationId="{7CC01DED-E68F-9D43-B14D-06C4B48664ED}"/>
          </ac:picMkLst>
        </pc:picChg>
      </pc:sldChg>
      <pc:sldChg chg="addSp delSp modSp add mod modTransition delAnim modAnim">
        <pc:chgData name="E Sharratt" userId="240a805a-42a6-4db4-8f33-c1edd6012f04" providerId="ADAL" clId="{AB4F05B7-2475-5142-B636-7A893E34F605}" dt="2021-03-14T00:17:25.394" v="1454" actId="1076"/>
        <pc:sldMkLst>
          <pc:docMk/>
          <pc:sldMk cId="4094073665" sldId="319"/>
        </pc:sldMkLst>
        <pc:spChg chg="mod">
          <ac:chgData name="E Sharratt" userId="240a805a-42a6-4db4-8f33-c1edd6012f04" providerId="ADAL" clId="{AB4F05B7-2475-5142-B636-7A893E34F605}" dt="2021-03-12T15:33:56.186" v="747" actId="1076"/>
          <ac:spMkLst>
            <pc:docMk/>
            <pc:sldMk cId="4094073665" sldId="319"/>
            <ac:spMk id="9" creationId="{00000000-0000-0000-0000-000000000000}"/>
          </ac:spMkLst>
        </pc:spChg>
        <pc:spChg chg="mod">
          <ac:chgData name="E Sharratt" userId="240a805a-42a6-4db4-8f33-c1edd6012f04" providerId="ADAL" clId="{AB4F05B7-2475-5142-B636-7A893E34F605}" dt="2021-03-12T15:32:49.510" v="734"/>
          <ac:spMkLst>
            <pc:docMk/>
            <pc:sldMk cId="4094073665" sldId="319"/>
            <ac:spMk id="50" creationId="{395C887E-696E-E340-B0A4-A00B3596C030}"/>
          </ac:spMkLst>
        </pc:spChg>
        <pc:spChg chg="add mod">
          <ac:chgData name="E Sharratt" userId="240a805a-42a6-4db4-8f33-c1edd6012f04" providerId="ADAL" clId="{AB4F05B7-2475-5142-B636-7A893E34F605}" dt="2021-03-12T15:34:30.969" v="753" actId="1076"/>
          <ac:spMkLst>
            <pc:docMk/>
            <pc:sldMk cId="4094073665" sldId="319"/>
            <ac:spMk id="51" creationId="{BA5766A0-87DA-6540-A28B-15DEE1C88BAC}"/>
          </ac:spMkLst>
        </pc:spChg>
        <pc:spChg chg="add mod">
          <ac:chgData name="E Sharratt" userId="240a805a-42a6-4db4-8f33-c1edd6012f04" providerId="ADAL" clId="{AB4F05B7-2475-5142-B636-7A893E34F605}" dt="2021-03-12T15:33:22.020" v="739" actId="1076"/>
          <ac:spMkLst>
            <pc:docMk/>
            <pc:sldMk cId="4094073665" sldId="319"/>
            <ac:spMk id="52" creationId="{E86A87DC-945D-E946-884D-342C5EECB682}"/>
          </ac:spMkLst>
        </pc:spChg>
        <pc:spChg chg="mod">
          <ac:chgData name="E Sharratt" userId="240a805a-42a6-4db4-8f33-c1edd6012f04" providerId="ADAL" clId="{AB4F05B7-2475-5142-B636-7A893E34F605}" dt="2021-03-12T15:32:49.510" v="734"/>
          <ac:spMkLst>
            <pc:docMk/>
            <pc:sldMk cId="4094073665" sldId="319"/>
            <ac:spMk id="55" creationId="{D7071DBC-1483-EB4C-ACF7-DDE0205E9201}"/>
          </ac:spMkLst>
        </pc:spChg>
        <pc:spChg chg="mod">
          <ac:chgData name="E Sharratt" userId="240a805a-42a6-4db4-8f33-c1edd6012f04" providerId="ADAL" clId="{AB4F05B7-2475-5142-B636-7A893E34F605}" dt="2021-03-12T15:32:49.510" v="734"/>
          <ac:spMkLst>
            <pc:docMk/>
            <pc:sldMk cId="4094073665" sldId="319"/>
            <ac:spMk id="58" creationId="{C911D64B-D4F1-BB4E-8DDD-D985D4DFC06A}"/>
          </ac:spMkLst>
        </pc:spChg>
        <pc:spChg chg="mod">
          <ac:chgData name="E Sharratt" userId="240a805a-42a6-4db4-8f33-c1edd6012f04" providerId="ADAL" clId="{AB4F05B7-2475-5142-B636-7A893E34F605}" dt="2021-03-12T15:32:49.510" v="734"/>
          <ac:spMkLst>
            <pc:docMk/>
            <pc:sldMk cId="4094073665" sldId="319"/>
            <ac:spMk id="61" creationId="{B5AD2DAB-A77E-4E4F-AB86-ADFC2C13EF9C}"/>
          </ac:spMkLst>
        </pc:spChg>
        <pc:spChg chg="mod">
          <ac:chgData name="E Sharratt" userId="240a805a-42a6-4db4-8f33-c1edd6012f04" providerId="ADAL" clId="{AB4F05B7-2475-5142-B636-7A893E34F605}" dt="2021-03-12T15:32:49.510" v="734"/>
          <ac:spMkLst>
            <pc:docMk/>
            <pc:sldMk cId="4094073665" sldId="319"/>
            <ac:spMk id="64" creationId="{88AD853A-9009-DC40-85CE-73E17C2E2365}"/>
          </ac:spMkLst>
        </pc:spChg>
        <pc:spChg chg="mod">
          <ac:chgData name="E Sharratt" userId="240a805a-42a6-4db4-8f33-c1edd6012f04" providerId="ADAL" clId="{AB4F05B7-2475-5142-B636-7A893E34F605}" dt="2021-03-12T15:32:49.510" v="734"/>
          <ac:spMkLst>
            <pc:docMk/>
            <pc:sldMk cId="4094073665" sldId="319"/>
            <ac:spMk id="67" creationId="{2E89BF0B-CB35-AB45-93D1-7F69798EEC58}"/>
          </ac:spMkLst>
        </pc:spChg>
        <pc:spChg chg="mod">
          <ac:chgData name="E Sharratt" userId="240a805a-42a6-4db4-8f33-c1edd6012f04" providerId="ADAL" clId="{AB4F05B7-2475-5142-B636-7A893E34F605}" dt="2021-03-12T15:32:49.510" v="734"/>
          <ac:spMkLst>
            <pc:docMk/>
            <pc:sldMk cId="4094073665" sldId="319"/>
            <ac:spMk id="70" creationId="{94CA4C69-1968-5247-A4D3-0BBCC1E32E69}"/>
          </ac:spMkLst>
        </pc:spChg>
        <pc:spChg chg="add mod">
          <ac:chgData name="E Sharratt" userId="240a805a-42a6-4db4-8f33-c1edd6012f04" providerId="ADAL" clId="{AB4F05B7-2475-5142-B636-7A893E34F605}" dt="2021-03-12T15:33:06.587" v="736" actId="1076"/>
          <ac:spMkLst>
            <pc:docMk/>
            <pc:sldMk cId="4094073665" sldId="319"/>
            <ac:spMk id="71" creationId="{C2CE97DC-477F-AE46-9D92-5D18F7ED64DF}"/>
          </ac:spMkLst>
        </pc:spChg>
        <pc:spChg chg="add mod">
          <ac:chgData name="E Sharratt" userId="240a805a-42a6-4db4-8f33-c1edd6012f04" providerId="ADAL" clId="{AB4F05B7-2475-5142-B636-7A893E34F605}" dt="2021-03-12T15:33:06.587" v="736" actId="1076"/>
          <ac:spMkLst>
            <pc:docMk/>
            <pc:sldMk cId="4094073665" sldId="319"/>
            <ac:spMk id="72" creationId="{8D0124A6-3668-934C-979F-67693E756D50}"/>
          </ac:spMkLst>
        </pc:spChg>
        <pc:spChg chg="add mod">
          <ac:chgData name="E Sharratt" userId="240a805a-42a6-4db4-8f33-c1edd6012f04" providerId="ADAL" clId="{AB4F05B7-2475-5142-B636-7A893E34F605}" dt="2021-03-12T15:33:06.587" v="736" actId="1076"/>
          <ac:spMkLst>
            <pc:docMk/>
            <pc:sldMk cId="4094073665" sldId="319"/>
            <ac:spMk id="73" creationId="{E8CBDD56-3915-BC49-8963-232F431CE05E}"/>
          </ac:spMkLst>
        </pc:spChg>
        <pc:spChg chg="add mod">
          <ac:chgData name="E Sharratt" userId="240a805a-42a6-4db4-8f33-c1edd6012f04" providerId="ADAL" clId="{AB4F05B7-2475-5142-B636-7A893E34F605}" dt="2021-03-12T15:33:06.587" v="736" actId="1076"/>
          <ac:spMkLst>
            <pc:docMk/>
            <pc:sldMk cId="4094073665" sldId="319"/>
            <ac:spMk id="74" creationId="{5F9F73BE-BBDD-AE4E-9138-A458479B78BC}"/>
          </ac:spMkLst>
        </pc:spChg>
        <pc:spChg chg="add mod">
          <ac:chgData name="E Sharratt" userId="240a805a-42a6-4db4-8f33-c1edd6012f04" providerId="ADAL" clId="{AB4F05B7-2475-5142-B636-7A893E34F605}" dt="2021-03-12T15:33:06.587" v="736" actId="1076"/>
          <ac:spMkLst>
            <pc:docMk/>
            <pc:sldMk cId="4094073665" sldId="319"/>
            <ac:spMk id="75" creationId="{79FA37DA-B346-504E-AC8F-2E0E0C14069C}"/>
          </ac:spMkLst>
        </pc:spChg>
        <pc:spChg chg="add mod">
          <ac:chgData name="E Sharratt" userId="240a805a-42a6-4db4-8f33-c1edd6012f04" providerId="ADAL" clId="{AB4F05B7-2475-5142-B636-7A893E34F605}" dt="2021-03-12T15:33:06.587" v="736" actId="1076"/>
          <ac:spMkLst>
            <pc:docMk/>
            <pc:sldMk cId="4094073665" sldId="319"/>
            <ac:spMk id="76" creationId="{F3A2D4C9-637C-6B48-B285-EC328B5AC112}"/>
          </ac:spMkLst>
        </pc:spChg>
        <pc:spChg chg="add mod">
          <ac:chgData name="E Sharratt" userId="240a805a-42a6-4db4-8f33-c1edd6012f04" providerId="ADAL" clId="{AB4F05B7-2475-5142-B636-7A893E34F605}" dt="2021-03-12T15:33:06.587" v="736" actId="1076"/>
          <ac:spMkLst>
            <pc:docMk/>
            <pc:sldMk cId="4094073665" sldId="319"/>
            <ac:spMk id="77" creationId="{C18D723F-E0EF-E147-A55A-81A446B3EA44}"/>
          </ac:spMkLst>
        </pc:spChg>
        <pc:spChg chg="del">
          <ac:chgData name="E Sharratt" userId="240a805a-42a6-4db4-8f33-c1edd6012f04" providerId="ADAL" clId="{AB4F05B7-2475-5142-B636-7A893E34F605}" dt="2021-03-12T15:32:33.350" v="731" actId="478"/>
          <ac:spMkLst>
            <pc:docMk/>
            <pc:sldMk cId="4094073665" sldId="319"/>
            <ac:spMk id="82" creationId="{DC0A7863-FFA6-F544-A9B9-A0B133EF2E88}"/>
          </ac:spMkLst>
        </pc:spChg>
        <pc:spChg chg="del mod">
          <ac:chgData name="E Sharratt" userId="240a805a-42a6-4db4-8f33-c1edd6012f04" providerId="ADAL" clId="{AB4F05B7-2475-5142-B636-7A893E34F605}" dt="2021-03-12T15:32:40.988" v="733" actId="478"/>
          <ac:spMkLst>
            <pc:docMk/>
            <pc:sldMk cId="4094073665" sldId="319"/>
            <ac:spMk id="83" creationId="{6D2B2FCF-3200-4948-A4EC-C0101A64EA70}"/>
          </ac:spMkLst>
        </pc:spChg>
        <pc:spChg chg="del">
          <ac:chgData name="E Sharratt" userId="240a805a-42a6-4db4-8f33-c1edd6012f04" providerId="ADAL" clId="{AB4F05B7-2475-5142-B636-7A893E34F605}" dt="2021-03-12T15:32:33.350" v="731" actId="478"/>
          <ac:spMkLst>
            <pc:docMk/>
            <pc:sldMk cId="4094073665" sldId="319"/>
            <ac:spMk id="96" creationId="{0D69328D-01FD-D54A-8044-13B0F822590A}"/>
          </ac:spMkLst>
        </pc:spChg>
        <pc:spChg chg="del">
          <ac:chgData name="E Sharratt" userId="240a805a-42a6-4db4-8f33-c1edd6012f04" providerId="ADAL" clId="{AB4F05B7-2475-5142-B636-7A893E34F605}" dt="2021-03-12T15:32:33.350" v="731" actId="478"/>
          <ac:spMkLst>
            <pc:docMk/>
            <pc:sldMk cId="4094073665" sldId="319"/>
            <ac:spMk id="97" creationId="{68F0C638-1DF5-E844-8665-1E9CEC76D9B9}"/>
          </ac:spMkLst>
        </pc:spChg>
        <pc:spChg chg="del">
          <ac:chgData name="E Sharratt" userId="240a805a-42a6-4db4-8f33-c1edd6012f04" providerId="ADAL" clId="{AB4F05B7-2475-5142-B636-7A893E34F605}" dt="2021-03-12T15:32:33.350" v="731" actId="478"/>
          <ac:spMkLst>
            <pc:docMk/>
            <pc:sldMk cId="4094073665" sldId="319"/>
            <ac:spMk id="98" creationId="{73F9A4A2-375C-4645-9549-94A4307CB6DC}"/>
          </ac:spMkLst>
        </pc:spChg>
        <pc:spChg chg="del">
          <ac:chgData name="E Sharratt" userId="240a805a-42a6-4db4-8f33-c1edd6012f04" providerId="ADAL" clId="{AB4F05B7-2475-5142-B636-7A893E34F605}" dt="2021-03-12T15:32:33.350" v="731" actId="478"/>
          <ac:spMkLst>
            <pc:docMk/>
            <pc:sldMk cId="4094073665" sldId="319"/>
            <ac:spMk id="99" creationId="{127DF922-A563-4F46-993A-74ED8D2CE53F}"/>
          </ac:spMkLst>
        </pc:spChg>
        <pc:spChg chg="del">
          <ac:chgData name="E Sharratt" userId="240a805a-42a6-4db4-8f33-c1edd6012f04" providerId="ADAL" clId="{AB4F05B7-2475-5142-B636-7A893E34F605}" dt="2021-03-12T15:32:33.350" v="731" actId="478"/>
          <ac:spMkLst>
            <pc:docMk/>
            <pc:sldMk cId="4094073665" sldId="319"/>
            <ac:spMk id="100" creationId="{58F0E0E9-58B5-974E-BFC6-D2F423F0A6A4}"/>
          </ac:spMkLst>
        </pc:spChg>
        <pc:spChg chg="del">
          <ac:chgData name="E Sharratt" userId="240a805a-42a6-4db4-8f33-c1edd6012f04" providerId="ADAL" clId="{AB4F05B7-2475-5142-B636-7A893E34F605}" dt="2021-03-12T15:32:33.350" v="731" actId="478"/>
          <ac:spMkLst>
            <pc:docMk/>
            <pc:sldMk cId="4094073665" sldId="319"/>
            <ac:spMk id="101" creationId="{CAED1639-20DB-FA40-AD4A-8639D5DC04B6}"/>
          </ac:spMkLst>
        </pc:spChg>
        <pc:spChg chg="del">
          <ac:chgData name="E Sharratt" userId="240a805a-42a6-4db4-8f33-c1edd6012f04" providerId="ADAL" clId="{AB4F05B7-2475-5142-B636-7A893E34F605}" dt="2021-03-12T15:32:33.350" v="731" actId="478"/>
          <ac:spMkLst>
            <pc:docMk/>
            <pc:sldMk cId="4094073665" sldId="319"/>
            <ac:spMk id="102" creationId="{D69D2239-B3B9-E94D-864B-F42044059A13}"/>
          </ac:spMkLst>
        </pc:spChg>
        <pc:spChg chg="del">
          <ac:chgData name="E Sharratt" userId="240a805a-42a6-4db4-8f33-c1edd6012f04" providerId="ADAL" clId="{AB4F05B7-2475-5142-B636-7A893E34F605}" dt="2021-03-12T15:32:33.350" v="731" actId="478"/>
          <ac:spMkLst>
            <pc:docMk/>
            <pc:sldMk cId="4094073665" sldId="319"/>
            <ac:spMk id="103" creationId="{1DAAB211-374E-4647-8085-33592F32D68C}"/>
          </ac:spMkLst>
        </pc:spChg>
        <pc:spChg chg="del">
          <ac:chgData name="E Sharratt" userId="240a805a-42a6-4db4-8f33-c1edd6012f04" providerId="ADAL" clId="{AB4F05B7-2475-5142-B636-7A893E34F605}" dt="2021-03-12T15:32:33.350" v="731" actId="478"/>
          <ac:spMkLst>
            <pc:docMk/>
            <pc:sldMk cId="4094073665" sldId="319"/>
            <ac:spMk id="104" creationId="{4376F2A2-9965-D84A-B33C-C7904C76BBF9}"/>
          </ac:spMkLst>
        </pc:spChg>
        <pc:spChg chg="add mod">
          <ac:chgData name="E Sharratt" userId="240a805a-42a6-4db4-8f33-c1edd6012f04" providerId="ADAL" clId="{AB4F05B7-2475-5142-B636-7A893E34F605}" dt="2021-03-12T15:33:06.587" v="736" actId="1076"/>
          <ac:spMkLst>
            <pc:docMk/>
            <pc:sldMk cId="4094073665" sldId="319"/>
            <ac:spMk id="105" creationId="{10E951B6-8186-E843-9878-07D88EC2491B}"/>
          </ac:spMkLst>
        </pc:spChg>
        <pc:spChg chg="add mod">
          <ac:chgData name="E Sharratt" userId="240a805a-42a6-4db4-8f33-c1edd6012f04" providerId="ADAL" clId="{AB4F05B7-2475-5142-B636-7A893E34F605}" dt="2021-03-12T15:33:06.587" v="736" actId="1076"/>
          <ac:spMkLst>
            <pc:docMk/>
            <pc:sldMk cId="4094073665" sldId="319"/>
            <ac:spMk id="106" creationId="{691F37B3-0DC0-3049-81C1-250509146268}"/>
          </ac:spMkLst>
        </pc:spChg>
        <pc:spChg chg="add mod">
          <ac:chgData name="E Sharratt" userId="240a805a-42a6-4db4-8f33-c1edd6012f04" providerId="ADAL" clId="{AB4F05B7-2475-5142-B636-7A893E34F605}" dt="2021-03-12T15:33:06.587" v="736" actId="1076"/>
          <ac:spMkLst>
            <pc:docMk/>
            <pc:sldMk cId="4094073665" sldId="319"/>
            <ac:spMk id="107" creationId="{E6B04892-D0FD-DD4C-A1BD-C052EFC83F85}"/>
          </ac:spMkLst>
        </pc:spChg>
        <pc:spChg chg="add mod">
          <ac:chgData name="E Sharratt" userId="240a805a-42a6-4db4-8f33-c1edd6012f04" providerId="ADAL" clId="{AB4F05B7-2475-5142-B636-7A893E34F605}" dt="2021-03-12T15:33:06.587" v="736" actId="1076"/>
          <ac:spMkLst>
            <pc:docMk/>
            <pc:sldMk cId="4094073665" sldId="319"/>
            <ac:spMk id="108" creationId="{EF336308-CD0C-6645-AFAE-C89782AF10D2}"/>
          </ac:spMkLst>
        </pc:spChg>
        <pc:spChg chg="add mod">
          <ac:chgData name="E Sharratt" userId="240a805a-42a6-4db4-8f33-c1edd6012f04" providerId="ADAL" clId="{AB4F05B7-2475-5142-B636-7A893E34F605}" dt="2021-03-12T15:33:06.587" v="736" actId="1076"/>
          <ac:spMkLst>
            <pc:docMk/>
            <pc:sldMk cId="4094073665" sldId="319"/>
            <ac:spMk id="109" creationId="{561B485A-054B-0D45-87BC-F4661A02552D}"/>
          </ac:spMkLst>
        </pc:spChg>
        <pc:spChg chg="add mod">
          <ac:chgData name="E Sharratt" userId="240a805a-42a6-4db4-8f33-c1edd6012f04" providerId="ADAL" clId="{AB4F05B7-2475-5142-B636-7A893E34F605}" dt="2021-03-12T15:33:06.587" v="736" actId="1076"/>
          <ac:spMkLst>
            <pc:docMk/>
            <pc:sldMk cId="4094073665" sldId="319"/>
            <ac:spMk id="110" creationId="{26E1D964-687A-B846-9F2B-C20C39A7DBF9}"/>
          </ac:spMkLst>
        </pc:spChg>
        <pc:grpChg chg="add mod">
          <ac:chgData name="E Sharratt" userId="240a805a-42a6-4db4-8f33-c1edd6012f04" providerId="ADAL" clId="{AB4F05B7-2475-5142-B636-7A893E34F605}" dt="2021-03-12T15:33:06.587" v="736" actId="1076"/>
          <ac:grpSpMkLst>
            <pc:docMk/>
            <pc:sldMk cId="4094073665" sldId="319"/>
            <ac:grpSpMk id="48" creationId="{19AD36BE-A3AE-CE46-9B3B-F4E21837AF6E}"/>
          </ac:grpSpMkLst>
        </pc:grpChg>
        <pc:grpChg chg="add mod">
          <ac:chgData name="E Sharratt" userId="240a805a-42a6-4db4-8f33-c1edd6012f04" providerId="ADAL" clId="{AB4F05B7-2475-5142-B636-7A893E34F605}" dt="2021-03-12T15:33:06.587" v="736" actId="1076"/>
          <ac:grpSpMkLst>
            <pc:docMk/>
            <pc:sldMk cId="4094073665" sldId="319"/>
            <ac:grpSpMk id="53" creationId="{3C0B4598-1726-714E-AA69-725B1C8CAC44}"/>
          </ac:grpSpMkLst>
        </pc:grpChg>
        <pc:grpChg chg="add mod">
          <ac:chgData name="E Sharratt" userId="240a805a-42a6-4db4-8f33-c1edd6012f04" providerId="ADAL" clId="{AB4F05B7-2475-5142-B636-7A893E34F605}" dt="2021-03-12T15:33:06.587" v="736" actId="1076"/>
          <ac:grpSpMkLst>
            <pc:docMk/>
            <pc:sldMk cId="4094073665" sldId="319"/>
            <ac:grpSpMk id="56" creationId="{7A8ED64F-2CF0-6640-B5C1-51CD59615956}"/>
          </ac:grpSpMkLst>
        </pc:grpChg>
        <pc:grpChg chg="add mod">
          <ac:chgData name="E Sharratt" userId="240a805a-42a6-4db4-8f33-c1edd6012f04" providerId="ADAL" clId="{AB4F05B7-2475-5142-B636-7A893E34F605}" dt="2021-03-12T15:33:06.587" v="736" actId="1076"/>
          <ac:grpSpMkLst>
            <pc:docMk/>
            <pc:sldMk cId="4094073665" sldId="319"/>
            <ac:grpSpMk id="59" creationId="{E92675C8-59F8-624C-BF13-9C6BEEF6C626}"/>
          </ac:grpSpMkLst>
        </pc:grpChg>
        <pc:grpChg chg="add mod">
          <ac:chgData name="E Sharratt" userId="240a805a-42a6-4db4-8f33-c1edd6012f04" providerId="ADAL" clId="{AB4F05B7-2475-5142-B636-7A893E34F605}" dt="2021-03-12T15:33:06.587" v="736" actId="1076"/>
          <ac:grpSpMkLst>
            <pc:docMk/>
            <pc:sldMk cId="4094073665" sldId="319"/>
            <ac:grpSpMk id="62" creationId="{8227B787-98E4-6043-B752-011B4C2D9A0B}"/>
          </ac:grpSpMkLst>
        </pc:grpChg>
        <pc:grpChg chg="add mod">
          <ac:chgData name="E Sharratt" userId="240a805a-42a6-4db4-8f33-c1edd6012f04" providerId="ADAL" clId="{AB4F05B7-2475-5142-B636-7A893E34F605}" dt="2021-03-12T15:33:06.587" v="736" actId="1076"/>
          <ac:grpSpMkLst>
            <pc:docMk/>
            <pc:sldMk cId="4094073665" sldId="319"/>
            <ac:grpSpMk id="65" creationId="{2169A322-F4A9-1E43-A0F6-A529BBFE896E}"/>
          </ac:grpSpMkLst>
        </pc:grpChg>
        <pc:grpChg chg="add mod">
          <ac:chgData name="E Sharratt" userId="240a805a-42a6-4db4-8f33-c1edd6012f04" providerId="ADAL" clId="{AB4F05B7-2475-5142-B636-7A893E34F605}" dt="2021-03-12T15:33:06.587" v="736" actId="1076"/>
          <ac:grpSpMkLst>
            <pc:docMk/>
            <pc:sldMk cId="4094073665" sldId="319"/>
            <ac:grpSpMk id="68" creationId="{AC048CF7-41AC-B648-B5E3-41D10A02F835}"/>
          </ac:grpSpMkLst>
        </pc:grpChg>
        <pc:grpChg chg="del">
          <ac:chgData name="E Sharratt" userId="240a805a-42a6-4db4-8f33-c1edd6012f04" providerId="ADAL" clId="{AB4F05B7-2475-5142-B636-7A893E34F605}" dt="2021-03-12T15:32:33.350" v="731" actId="478"/>
          <ac:grpSpMkLst>
            <pc:docMk/>
            <pc:sldMk cId="4094073665" sldId="319"/>
            <ac:grpSpMk id="79" creationId="{0C20B9B9-5555-4A4C-B94A-00F89A5F8AF3}"/>
          </ac:grpSpMkLst>
        </pc:grpChg>
        <pc:grpChg chg="del">
          <ac:chgData name="E Sharratt" userId="240a805a-42a6-4db4-8f33-c1edd6012f04" providerId="ADAL" clId="{AB4F05B7-2475-5142-B636-7A893E34F605}" dt="2021-03-12T15:32:33.350" v="731" actId="478"/>
          <ac:grpSpMkLst>
            <pc:docMk/>
            <pc:sldMk cId="4094073665" sldId="319"/>
            <ac:grpSpMk id="84" creationId="{BB31F201-172B-3842-A860-EDAD9E90B187}"/>
          </ac:grpSpMkLst>
        </pc:grpChg>
        <pc:grpChg chg="del">
          <ac:chgData name="E Sharratt" userId="240a805a-42a6-4db4-8f33-c1edd6012f04" providerId="ADAL" clId="{AB4F05B7-2475-5142-B636-7A893E34F605}" dt="2021-03-12T15:32:33.350" v="731" actId="478"/>
          <ac:grpSpMkLst>
            <pc:docMk/>
            <pc:sldMk cId="4094073665" sldId="319"/>
            <ac:grpSpMk id="87" creationId="{A0C304B7-83CC-B044-93A5-9132C457A0AA}"/>
          </ac:grpSpMkLst>
        </pc:grpChg>
        <pc:grpChg chg="del">
          <ac:chgData name="E Sharratt" userId="240a805a-42a6-4db4-8f33-c1edd6012f04" providerId="ADAL" clId="{AB4F05B7-2475-5142-B636-7A893E34F605}" dt="2021-03-12T15:32:33.350" v="731" actId="478"/>
          <ac:grpSpMkLst>
            <pc:docMk/>
            <pc:sldMk cId="4094073665" sldId="319"/>
            <ac:grpSpMk id="90" creationId="{9A82E9F5-485B-384F-B501-6699DC228C13}"/>
          </ac:grpSpMkLst>
        </pc:grpChg>
        <pc:grpChg chg="del">
          <ac:chgData name="E Sharratt" userId="240a805a-42a6-4db4-8f33-c1edd6012f04" providerId="ADAL" clId="{AB4F05B7-2475-5142-B636-7A893E34F605}" dt="2021-03-12T15:32:33.350" v="731" actId="478"/>
          <ac:grpSpMkLst>
            <pc:docMk/>
            <pc:sldMk cId="4094073665" sldId="319"/>
            <ac:grpSpMk id="93" creationId="{D0528C30-93A7-1449-AE9B-14785B3B6236}"/>
          </ac:grpSpMkLst>
        </pc:grpChg>
        <pc:picChg chg="add del mod">
          <ac:chgData name="E Sharratt" userId="240a805a-42a6-4db4-8f33-c1edd6012f04" providerId="ADAL" clId="{AB4F05B7-2475-5142-B636-7A893E34F605}" dt="2021-03-13T23:41:49.129" v="1298"/>
          <ac:picMkLst>
            <pc:docMk/>
            <pc:sldMk cId="4094073665" sldId="319"/>
            <ac:picMk id="2" creationId="{D77851F5-1CC5-3A40-A3DF-A0C9EDF4A06E}"/>
          </ac:picMkLst>
        </pc:picChg>
        <pc:picChg chg="add del mod">
          <ac:chgData name="E Sharratt" userId="240a805a-42a6-4db4-8f33-c1edd6012f04" providerId="ADAL" clId="{AB4F05B7-2475-5142-B636-7A893E34F605}" dt="2021-03-13T23:42:08.773" v="1300"/>
          <ac:picMkLst>
            <pc:docMk/>
            <pc:sldMk cId="4094073665" sldId="319"/>
            <ac:picMk id="3" creationId="{D3E29E40-38A9-EA4C-8AB1-188C343ADDAE}"/>
          </ac:picMkLst>
        </pc:picChg>
        <pc:picChg chg="add mod">
          <ac:chgData name="E Sharratt" userId="240a805a-42a6-4db4-8f33-c1edd6012f04" providerId="ADAL" clId="{AB4F05B7-2475-5142-B636-7A893E34F605}" dt="2021-03-13T23:42:34.679" v="1301"/>
          <ac:picMkLst>
            <pc:docMk/>
            <pc:sldMk cId="4094073665" sldId="319"/>
            <ac:picMk id="4" creationId="{016DED87-31EB-214C-AAEE-E8C345691830}"/>
          </ac:picMkLst>
        </pc:picChg>
        <pc:cxnChg chg="add mod">
          <ac:chgData name="E Sharratt" userId="240a805a-42a6-4db4-8f33-c1edd6012f04" providerId="ADAL" clId="{AB4F05B7-2475-5142-B636-7A893E34F605}" dt="2021-03-14T00:17:25.394" v="1454" actId="1076"/>
          <ac:cxnSpMkLst>
            <pc:docMk/>
            <pc:sldMk cId="4094073665" sldId="319"/>
            <ac:cxnSpMk id="47" creationId="{E4E03024-86D3-C945-9847-CB9E3E40EC85}"/>
          </ac:cxnSpMkLst>
        </pc:cxnChg>
        <pc:cxnChg chg="mod">
          <ac:chgData name="E Sharratt" userId="240a805a-42a6-4db4-8f33-c1edd6012f04" providerId="ADAL" clId="{AB4F05B7-2475-5142-B636-7A893E34F605}" dt="2021-03-12T15:32:49.510" v="734"/>
          <ac:cxnSpMkLst>
            <pc:docMk/>
            <pc:sldMk cId="4094073665" sldId="319"/>
            <ac:cxnSpMk id="49" creationId="{C6D2BB9D-3917-C840-A1FD-340F1DD032A6}"/>
          </ac:cxnSpMkLst>
        </pc:cxnChg>
        <pc:cxnChg chg="mod">
          <ac:chgData name="E Sharratt" userId="240a805a-42a6-4db4-8f33-c1edd6012f04" providerId="ADAL" clId="{AB4F05B7-2475-5142-B636-7A893E34F605}" dt="2021-03-12T15:32:49.510" v="734"/>
          <ac:cxnSpMkLst>
            <pc:docMk/>
            <pc:sldMk cId="4094073665" sldId="319"/>
            <ac:cxnSpMk id="54" creationId="{04F5816F-3648-0C43-8DD4-317497535A9F}"/>
          </ac:cxnSpMkLst>
        </pc:cxnChg>
        <pc:cxnChg chg="mod">
          <ac:chgData name="E Sharratt" userId="240a805a-42a6-4db4-8f33-c1edd6012f04" providerId="ADAL" clId="{AB4F05B7-2475-5142-B636-7A893E34F605}" dt="2021-03-12T15:32:49.510" v="734"/>
          <ac:cxnSpMkLst>
            <pc:docMk/>
            <pc:sldMk cId="4094073665" sldId="319"/>
            <ac:cxnSpMk id="57" creationId="{00FC22BD-6B0A-1C4D-8485-D1C8A01F62C8}"/>
          </ac:cxnSpMkLst>
        </pc:cxnChg>
        <pc:cxnChg chg="mod">
          <ac:chgData name="E Sharratt" userId="240a805a-42a6-4db4-8f33-c1edd6012f04" providerId="ADAL" clId="{AB4F05B7-2475-5142-B636-7A893E34F605}" dt="2021-03-12T15:32:49.510" v="734"/>
          <ac:cxnSpMkLst>
            <pc:docMk/>
            <pc:sldMk cId="4094073665" sldId="319"/>
            <ac:cxnSpMk id="60" creationId="{D230A74C-1983-754D-8601-D70029CA8B6E}"/>
          </ac:cxnSpMkLst>
        </pc:cxnChg>
        <pc:cxnChg chg="mod">
          <ac:chgData name="E Sharratt" userId="240a805a-42a6-4db4-8f33-c1edd6012f04" providerId="ADAL" clId="{AB4F05B7-2475-5142-B636-7A893E34F605}" dt="2021-03-12T15:32:49.510" v="734"/>
          <ac:cxnSpMkLst>
            <pc:docMk/>
            <pc:sldMk cId="4094073665" sldId="319"/>
            <ac:cxnSpMk id="63" creationId="{C3F91A42-D631-634F-8769-B29A6AAC6271}"/>
          </ac:cxnSpMkLst>
        </pc:cxnChg>
        <pc:cxnChg chg="mod">
          <ac:chgData name="E Sharratt" userId="240a805a-42a6-4db4-8f33-c1edd6012f04" providerId="ADAL" clId="{AB4F05B7-2475-5142-B636-7A893E34F605}" dt="2021-03-12T15:32:49.510" v="734"/>
          <ac:cxnSpMkLst>
            <pc:docMk/>
            <pc:sldMk cId="4094073665" sldId="319"/>
            <ac:cxnSpMk id="66" creationId="{D4EC4A1F-0050-6A46-9CF6-1F3CEED990B1}"/>
          </ac:cxnSpMkLst>
        </pc:cxnChg>
        <pc:cxnChg chg="mod">
          <ac:chgData name="E Sharratt" userId="240a805a-42a6-4db4-8f33-c1edd6012f04" providerId="ADAL" clId="{AB4F05B7-2475-5142-B636-7A893E34F605}" dt="2021-03-12T15:32:49.510" v="734"/>
          <ac:cxnSpMkLst>
            <pc:docMk/>
            <pc:sldMk cId="4094073665" sldId="319"/>
            <ac:cxnSpMk id="69" creationId="{2D1E57CE-388B-B04E-9270-A81223F26ADB}"/>
          </ac:cxnSpMkLst>
        </pc:cxnChg>
        <pc:cxnChg chg="del">
          <ac:chgData name="E Sharratt" userId="240a805a-42a6-4db4-8f33-c1edd6012f04" providerId="ADAL" clId="{AB4F05B7-2475-5142-B636-7A893E34F605}" dt="2021-03-12T15:32:33.350" v="731" actId="478"/>
          <ac:cxnSpMkLst>
            <pc:docMk/>
            <pc:sldMk cId="4094073665" sldId="319"/>
            <ac:cxnSpMk id="78" creationId="{98FD9231-68BF-8048-A97F-CEFA1EA5D25A}"/>
          </ac:cxnSpMkLst>
        </pc:cxnChg>
      </pc:sldChg>
      <pc:sldChg chg="add del">
        <pc:chgData name="E Sharratt" userId="240a805a-42a6-4db4-8f33-c1edd6012f04" providerId="ADAL" clId="{AB4F05B7-2475-5142-B636-7A893E34F605}" dt="2021-03-12T15:53:35.365" v="1231" actId="2696"/>
        <pc:sldMkLst>
          <pc:docMk/>
          <pc:sldMk cId="3939524508" sldId="320"/>
        </pc:sldMkLst>
      </pc:sldChg>
      <pc:sldChg chg="del">
        <pc:chgData name="E Sharratt" userId="240a805a-42a6-4db4-8f33-c1edd6012f04" providerId="ADAL" clId="{AB4F05B7-2475-5142-B636-7A893E34F605}" dt="2021-03-12T14:59:18.634" v="37" actId="2696"/>
        <pc:sldMkLst>
          <pc:docMk/>
          <pc:sldMk cId="2950967466" sldId="323"/>
        </pc:sldMkLst>
      </pc:sldChg>
      <pc:sldChg chg="del">
        <pc:chgData name="E Sharratt" userId="240a805a-42a6-4db4-8f33-c1edd6012f04" providerId="ADAL" clId="{AB4F05B7-2475-5142-B636-7A893E34F605}" dt="2021-03-12T14:59:20.404" v="41" actId="2696"/>
        <pc:sldMkLst>
          <pc:docMk/>
          <pc:sldMk cId="3536121748" sldId="326"/>
        </pc:sldMkLst>
      </pc:sldChg>
      <pc:sldChg chg="del">
        <pc:chgData name="E Sharratt" userId="240a805a-42a6-4db4-8f33-c1edd6012f04" providerId="ADAL" clId="{AB4F05B7-2475-5142-B636-7A893E34F605}" dt="2021-03-12T14:59:19.937" v="40" actId="2696"/>
        <pc:sldMkLst>
          <pc:docMk/>
          <pc:sldMk cId="1297683222" sldId="327"/>
        </pc:sldMkLst>
      </pc:sldChg>
      <pc:sldChg chg="del">
        <pc:chgData name="E Sharratt" userId="240a805a-42a6-4db4-8f33-c1edd6012f04" providerId="ADAL" clId="{AB4F05B7-2475-5142-B636-7A893E34F605}" dt="2021-03-12T14:59:20.805" v="42" actId="2696"/>
        <pc:sldMkLst>
          <pc:docMk/>
          <pc:sldMk cId="2905678100" sldId="328"/>
        </pc:sldMkLst>
      </pc:sldChg>
      <pc:sldChg chg="del">
        <pc:chgData name="E Sharratt" userId="240a805a-42a6-4db4-8f33-c1edd6012f04" providerId="ADAL" clId="{AB4F05B7-2475-5142-B636-7A893E34F605}" dt="2021-03-12T14:59:22.025" v="45" actId="2696"/>
        <pc:sldMkLst>
          <pc:docMk/>
          <pc:sldMk cId="68329881" sldId="329"/>
        </pc:sldMkLst>
      </pc:sldChg>
      <pc:sldChg chg="del">
        <pc:chgData name="E Sharratt" userId="240a805a-42a6-4db4-8f33-c1edd6012f04" providerId="ADAL" clId="{AB4F05B7-2475-5142-B636-7A893E34F605}" dt="2021-03-12T14:59:21.389" v="43" actId="2696"/>
        <pc:sldMkLst>
          <pc:docMk/>
          <pc:sldMk cId="3820825871" sldId="330"/>
        </pc:sldMkLst>
      </pc:sldChg>
      <pc:sldChg chg="del">
        <pc:chgData name="E Sharratt" userId="240a805a-42a6-4db4-8f33-c1edd6012f04" providerId="ADAL" clId="{AB4F05B7-2475-5142-B636-7A893E34F605}" dt="2021-03-12T14:59:21.720" v="44" actId="2696"/>
        <pc:sldMkLst>
          <pc:docMk/>
          <pc:sldMk cId="1184262567" sldId="331"/>
        </pc:sldMkLst>
      </pc:sldChg>
      <pc:sldChg chg="del">
        <pc:chgData name="E Sharratt" userId="240a805a-42a6-4db4-8f33-c1edd6012f04" providerId="ADAL" clId="{AB4F05B7-2475-5142-B636-7A893E34F605}" dt="2021-03-12T14:59:22.738" v="46" actId="2696"/>
        <pc:sldMkLst>
          <pc:docMk/>
          <pc:sldMk cId="3707804999" sldId="332"/>
        </pc:sldMkLst>
      </pc:sldChg>
      <pc:sldChg chg="del">
        <pc:chgData name="E Sharratt" userId="240a805a-42a6-4db4-8f33-c1edd6012f04" providerId="ADAL" clId="{AB4F05B7-2475-5142-B636-7A893E34F605}" dt="2021-03-12T14:59:23.141" v="47" actId="2696"/>
        <pc:sldMkLst>
          <pc:docMk/>
          <pc:sldMk cId="3428782237" sldId="333"/>
        </pc:sldMkLst>
      </pc:sldChg>
      <pc:sldChg chg="del">
        <pc:chgData name="E Sharratt" userId="240a805a-42a6-4db4-8f33-c1edd6012f04" providerId="ADAL" clId="{AB4F05B7-2475-5142-B636-7A893E34F605}" dt="2021-03-12T14:59:23.497" v="48" actId="2696"/>
        <pc:sldMkLst>
          <pc:docMk/>
          <pc:sldMk cId="2624707297" sldId="334"/>
        </pc:sldMkLst>
      </pc:sldChg>
      <pc:sldChg chg="del">
        <pc:chgData name="E Sharratt" userId="240a805a-42a6-4db4-8f33-c1edd6012f04" providerId="ADAL" clId="{AB4F05B7-2475-5142-B636-7A893E34F605}" dt="2021-03-12T14:59:23.907" v="49" actId="2696"/>
        <pc:sldMkLst>
          <pc:docMk/>
          <pc:sldMk cId="851261334" sldId="335"/>
        </pc:sldMkLst>
      </pc:sldChg>
      <pc:sldChg chg="del">
        <pc:chgData name="E Sharratt" userId="240a805a-42a6-4db4-8f33-c1edd6012f04" providerId="ADAL" clId="{AB4F05B7-2475-5142-B636-7A893E34F605}" dt="2021-03-12T14:59:24.322" v="50" actId="2696"/>
        <pc:sldMkLst>
          <pc:docMk/>
          <pc:sldMk cId="3606180391" sldId="336"/>
        </pc:sldMkLst>
      </pc:sldChg>
      <pc:sldChg chg="del">
        <pc:chgData name="E Sharratt" userId="240a805a-42a6-4db4-8f33-c1edd6012f04" providerId="ADAL" clId="{AB4F05B7-2475-5142-B636-7A893E34F605}" dt="2021-03-12T14:59:24.747" v="51" actId="2696"/>
        <pc:sldMkLst>
          <pc:docMk/>
          <pc:sldMk cId="770274570" sldId="337"/>
        </pc:sldMkLst>
      </pc:sldChg>
      <pc:sldChg chg="delSp modSp add del mod">
        <pc:chgData name="E Sharratt" userId="240a805a-42a6-4db4-8f33-c1edd6012f04" providerId="ADAL" clId="{AB4F05B7-2475-5142-B636-7A893E34F605}" dt="2021-03-12T15:58:22.137" v="1273" actId="2696"/>
        <pc:sldMkLst>
          <pc:docMk/>
          <pc:sldMk cId="2881714764" sldId="359"/>
        </pc:sldMkLst>
        <pc:spChg chg="del">
          <ac:chgData name="E Sharratt" userId="240a805a-42a6-4db4-8f33-c1edd6012f04" providerId="ADAL" clId="{AB4F05B7-2475-5142-B636-7A893E34F605}" dt="2021-03-12T15:40:39.743" v="837" actId="478"/>
          <ac:spMkLst>
            <pc:docMk/>
            <pc:sldMk cId="2881714764" sldId="359"/>
            <ac:spMk id="48" creationId="{B561D707-9364-40CD-B156-DB2F4A220493}"/>
          </ac:spMkLst>
        </pc:spChg>
        <pc:spChg chg="mod">
          <ac:chgData name="E Sharratt" userId="240a805a-42a6-4db4-8f33-c1edd6012f04" providerId="ADAL" clId="{AB4F05B7-2475-5142-B636-7A893E34F605}" dt="2021-03-12T15:40:34.787" v="836" actId="20577"/>
          <ac:spMkLst>
            <pc:docMk/>
            <pc:sldMk cId="2881714764" sldId="359"/>
            <ac:spMk id="79" creationId="{CD2579CE-2DB8-4F93-8ECD-0E9BF715B235}"/>
          </ac:spMkLst>
        </pc:spChg>
      </pc:sldChg>
      <pc:sldChg chg="add del">
        <pc:chgData name="E Sharratt" userId="240a805a-42a6-4db4-8f33-c1edd6012f04" providerId="ADAL" clId="{AB4F05B7-2475-5142-B636-7A893E34F605}" dt="2021-03-12T15:54:37.337" v="1248" actId="2696"/>
        <pc:sldMkLst>
          <pc:docMk/>
          <pc:sldMk cId="4130898678" sldId="361"/>
        </pc:sldMkLst>
      </pc:sldChg>
      <pc:sldChg chg="delSp add del mod">
        <pc:chgData name="E Sharratt" userId="240a805a-42a6-4db4-8f33-c1edd6012f04" providerId="ADAL" clId="{AB4F05B7-2475-5142-B636-7A893E34F605}" dt="2021-03-12T15:55:21.470" v="1259" actId="2696"/>
        <pc:sldMkLst>
          <pc:docMk/>
          <pc:sldMk cId="2507094678" sldId="362"/>
        </pc:sldMkLst>
        <pc:spChg chg="del">
          <ac:chgData name="E Sharratt" userId="240a805a-42a6-4db4-8f33-c1edd6012f04" providerId="ADAL" clId="{AB4F05B7-2475-5142-B636-7A893E34F605}" dt="2021-03-12T15:39:19.757" v="797" actId="478"/>
          <ac:spMkLst>
            <pc:docMk/>
            <pc:sldMk cId="2507094678" sldId="362"/>
            <ac:spMk id="48" creationId="{B561D707-9364-40CD-B156-DB2F4A220493}"/>
          </ac:spMkLst>
        </pc:spChg>
      </pc:sldChg>
      <pc:sldChg chg="delSp modSp add del mod delAnim">
        <pc:chgData name="E Sharratt" userId="240a805a-42a6-4db4-8f33-c1edd6012f04" providerId="ADAL" clId="{AB4F05B7-2475-5142-B636-7A893E34F605}" dt="2021-03-12T15:57:39.811" v="1266" actId="2696"/>
        <pc:sldMkLst>
          <pc:docMk/>
          <pc:sldMk cId="729170259" sldId="363"/>
        </pc:sldMkLst>
        <pc:spChg chg="mod">
          <ac:chgData name="E Sharratt" userId="240a805a-42a6-4db4-8f33-c1edd6012f04" providerId="ADAL" clId="{AB4F05B7-2475-5142-B636-7A893E34F605}" dt="2021-03-12T15:41:43.591" v="892" actId="20577"/>
          <ac:spMkLst>
            <pc:docMk/>
            <pc:sldMk cId="729170259" sldId="363"/>
            <ac:spMk id="5" creationId="{00000000-0000-0000-0000-000000000000}"/>
          </ac:spMkLst>
        </pc:spChg>
        <pc:spChg chg="mod">
          <ac:chgData name="E Sharratt" userId="240a805a-42a6-4db4-8f33-c1edd6012f04" providerId="ADAL" clId="{AB4F05B7-2475-5142-B636-7A893E34F605}" dt="2021-03-12T15:42:17.907" v="902" actId="20577"/>
          <ac:spMkLst>
            <pc:docMk/>
            <pc:sldMk cId="729170259" sldId="363"/>
            <ac:spMk id="25" creationId="{00000000-0000-0000-0000-000000000000}"/>
          </ac:spMkLst>
        </pc:spChg>
        <pc:spChg chg="mod">
          <ac:chgData name="E Sharratt" userId="240a805a-42a6-4db4-8f33-c1edd6012f04" providerId="ADAL" clId="{AB4F05B7-2475-5142-B636-7A893E34F605}" dt="2021-03-12T15:41:31.395" v="890" actId="20577"/>
          <ac:spMkLst>
            <pc:docMk/>
            <pc:sldMk cId="729170259" sldId="363"/>
            <ac:spMk id="29" creationId="{CD2579CE-2DB8-4F93-8ECD-0E9BF715B235}"/>
          </ac:spMkLst>
        </pc:spChg>
        <pc:spChg chg="mod">
          <ac:chgData name="E Sharratt" userId="240a805a-42a6-4db4-8f33-c1edd6012f04" providerId="ADAL" clId="{AB4F05B7-2475-5142-B636-7A893E34F605}" dt="2021-03-12T15:41:49.386" v="893" actId="20577"/>
          <ac:spMkLst>
            <pc:docMk/>
            <pc:sldMk cId="729170259" sldId="363"/>
            <ac:spMk id="42" creationId="{00000000-0000-0000-0000-000000000000}"/>
          </ac:spMkLst>
        </pc:spChg>
        <pc:spChg chg="mod">
          <ac:chgData name="E Sharratt" userId="240a805a-42a6-4db4-8f33-c1edd6012f04" providerId="ADAL" clId="{AB4F05B7-2475-5142-B636-7A893E34F605}" dt="2021-03-12T15:42:20.378" v="903" actId="20577"/>
          <ac:spMkLst>
            <pc:docMk/>
            <pc:sldMk cId="729170259" sldId="363"/>
            <ac:spMk id="44" creationId="{00000000-0000-0000-0000-000000000000}"/>
          </ac:spMkLst>
        </pc:spChg>
        <pc:spChg chg="mod">
          <ac:chgData name="E Sharratt" userId="240a805a-42a6-4db4-8f33-c1edd6012f04" providerId="ADAL" clId="{AB4F05B7-2475-5142-B636-7A893E34F605}" dt="2021-03-12T15:41:52.018" v="894" actId="20577"/>
          <ac:spMkLst>
            <pc:docMk/>
            <pc:sldMk cId="729170259" sldId="363"/>
            <ac:spMk id="46" creationId="{00000000-0000-0000-0000-000000000000}"/>
          </ac:spMkLst>
        </pc:spChg>
        <pc:spChg chg="mod">
          <ac:chgData name="E Sharratt" userId="240a805a-42a6-4db4-8f33-c1edd6012f04" providerId="ADAL" clId="{AB4F05B7-2475-5142-B636-7A893E34F605}" dt="2021-03-12T15:42:22.604" v="904" actId="20577"/>
          <ac:spMkLst>
            <pc:docMk/>
            <pc:sldMk cId="729170259" sldId="363"/>
            <ac:spMk id="49" creationId="{00000000-0000-0000-0000-000000000000}"/>
          </ac:spMkLst>
        </pc:spChg>
        <pc:spChg chg="mod">
          <ac:chgData name="E Sharratt" userId="240a805a-42a6-4db4-8f33-c1edd6012f04" providerId="ADAL" clId="{AB4F05B7-2475-5142-B636-7A893E34F605}" dt="2021-03-12T15:41:55.666" v="895" actId="20577"/>
          <ac:spMkLst>
            <pc:docMk/>
            <pc:sldMk cId="729170259" sldId="363"/>
            <ac:spMk id="51" creationId="{00000000-0000-0000-0000-000000000000}"/>
          </ac:spMkLst>
        </pc:spChg>
        <pc:spChg chg="mod">
          <ac:chgData name="E Sharratt" userId="240a805a-42a6-4db4-8f33-c1edd6012f04" providerId="ADAL" clId="{AB4F05B7-2475-5142-B636-7A893E34F605}" dt="2021-03-12T15:42:25.481" v="905" actId="20577"/>
          <ac:spMkLst>
            <pc:docMk/>
            <pc:sldMk cId="729170259" sldId="363"/>
            <ac:spMk id="53" creationId="{00000000-0000-0000-0000-000000000000}"/>
          </ac:spMkLst>
        </pc:spChg>
        <pc:spChg chg="mod">
          <ac:chgData name="E Sharratt" userId="240a805a-42a6-4db4-8f33-c1edd6012f04" providerId="ADAL" clId="{AB4F05B7-2475-5142-B636-7A893E34F605}" dt="2021-03-12T15:41:58.760" v="896" actId="20577"/>
          <ac:spMkLst>
            <pc:docMk/>
            <pc:sldMk cId="729170259" sldId="363"/>
            <ac:spMk id="55" creationId="{00000000-0000-0000-0000-000000000000}"/>
          </ac:spMkLst>
        </pc:spChg>
        <pc:spChg chg="mod">
          <ac:chgData name="E Sharratt" userId="240a805a-42a6-4db4-8f33-c1edd6012f04" providerId="ADAL" clId="{AB4F05B7-2475-5142-B636-7A893E34F605}" dt="2021-03-12T15:42:28.972" v="906" actId="20577"/>
          <ac:spMkLst>
            <pc:docMk/>
            <pc:sldMk cId="729170259" sldId="363"/>
            <ac:spMk id="57" creationId="{00000000-0000-0000-0000-000000000000}"/>
          </ac:spMkLst>
        </pc:spChg>
        <pc:spChg chg="mod">
          <ac:chgData name="E Sharratt" userId="240a805a-42a6-4db4-8f33-c1edd6012f04" providerId="ADAL" clId="{AB4F05B7-2475-5142-B636-7A893E34F605}" dt="2021-03-12T15:42:01.967" v="897" actId="20577"/>
          <ac:spMkLst>
            <pc:docMk/>
            <pc:sldMk cId="729170259" sldId="363"/>
            <ac:spMk id="59" creationId="{00000000-0000-0000-0000-000000000000}"/>
          </ac:spMkLst>
        </pc:spChg>
        <pc:spChg chg="mod">
          <ac:chgData name="E Sharratt" userId="240a805a-42a6-4db4-8f33-c1edd6012f04" providerId="ADAL" clId="{AB4F05B7-2475-5142-B636-7A893E34F605}" dt="2021-03-12T15:42:31.769" v="907" actId="20577"/>
          <ac:spMkLst>
            <pc:docMk/>
            <pc:sldMk cId="729170259" sldId="363"/>
            <ac:spMk id="61" creationId="{00000000-0000-0000-0000-000000000000}"/>
          </ac:spMkLst>
        </pc:spChg>
        <pc:spChg chg="mod">
          <ac:chgData name="E Sharratt" userId="240a805a-42a6-4db4-8f33-c1edd6012f04" providerId="ADAL" clId="{AB4F05B7-2475-5142-B636-7A893E34F605}" dt="2021-03-12T15:42:06.154" v="898" actId="20577"/>
          <ac:spMkLst>
            <pc:docMk/>
            <pc:sldMk cId="729170259" sldId="363"/>
            <ac:spMk id="63" creationId="{00000000-0000-0000-0000-000000000000}"/>
          </ac:spMkLst>
        </pc:spChg>
        <pc:spChg chg="mod">
          <ac:chgData name="E Sharratt" userId="240a805a-42a6-4db4-8f33-c1edd6012f04" providerId="ADAL" clId="{AB4F05B7-2475-5142-B636-7A893E34F605}" dt="2021-03-12T15:42:33.873" v="908" actId="20577"/>
          <ac:spMkLst>
            <pc:docMk/>
            <pc:sldMk cId="729170259" sldId="363"/>
            <ac:spMk id="65" creationId="{00000000-0000-0000-0000-000000000000}"/>
          </ac:spMkLst>
        </pc:spChg>
        <pc:spChg chg="mod">
          <ac:chgData name="E Sharratt" userId="240a805a-42a6-4db4-8f33-c1edd6012f04" providerId="ADAL" clId="{AB4F05B7-2475-5142-B636-7A893E34F605}" dt="2021-03-12T15:42:09.245" v="899" actId="20577"/>
          <ac:spMkLst>
            <pc:docMk/>
            <pc:sldMk cId="729170259" sldId="363"/>
            <ac:spMk id="67" creationId="{00000000-0000-0000-0000-000000000000}"/>
          </ac:spMkLst>
        </pc:spChg>
        <pc:spChg chg="mod">
          <ac:chgData name="E Sharratt" userId="240a805a-42a6-4db4-8f33-c1edd6012f04" providerId="ADAL" clId="{AB4F05B7-2475-5142-B636-7A893E34F605}" dt="2021-03-12T15:42:36.001" v="909" actId="20577"/>
          <ac:spMkLst>
            <pc:docMk/>
            <pc:sldMk cId="729170259" sldId="363"/>
            <ac:spMk id="69" creationId="{00000000-0000-0000-0000-000000000000}"/>
          </ac:spMkLst>
        </pc:spChg>
        <pc:spChg chg="mod">
          <ac:chgData name="E Sharratt" userId="240a805a-42a6-4db4-8f33-c1edd6012f04" providerId="ADAL" clId="{AB4F05B7-2475-5142-B636-7A893E34F605}" dt="2021-03-12T15:42:11.475" v="900" actId="20577"/>
          <ac:spMkLst>
            <pc:docMk/>
            <pc:sldMk cId="729170259" sldId="363"/>
            <ac:spMk id="71" creationId="{00000000-0000-0000-0000-000000000000}"/>
          </ac:spMkLst>
        </pc:spChg>
        <pc:spChg chg="mod">
          <ac:chgData name="E Sharratt" userId="240a805a-42a6-4db4-8f33-c1edd6012f04" providerId="ADAL" clId="{AB4F05B7-2475-5142-B636-7A893E34F605}" dt="2021-03-12T15:42:38.148" v="910" actId="20577"/>
          <ac:spMkLst>
            <pc:docMk/>
            <pc:sldMk cId="729170259" sldId="363"/>
            <ac:spMk id="73" creationId="{00000000-0000-0000-0000-000000000000}"/>
          </ac:spMkLst>
        </pc:spChg>
        <pc:spChg chg="mod">
          <ac:chgData name="E Sharratt" userId="240a805a-42a6-4db4-8f33-c1edd6012f04" providerId="ADAL" clId="{AB4F05B7-2475-5142-B636-7A893E34F605}" dt="2021-03-12T15:42:14.235" v="901" actId="20577"/>
          <ac:spMkLst>
            <pc:docMk/>
            <pc:sldMk cId="729170259" sldId="363"/>
            <ac:spMk id="75" creationId="{00000000-0000-0000-0000-000000000000}"/>
          </ac:spMkLst>
        </pc:spChg>
        <pc:spChg chg="mod">
          <ac:chgData name="E Sharratt" userId="240a805a-42a6-4db4-8f33-c1edd6012f04" providerId="ADAL" clId="{AB4F05B7-2475-5142-B636-7A893E34F605}" dt="2021-03-12T15:42:40.540" v="911" actId="20577"/>
          <ac:spMkLst>
            <pc:docMk/>
            <pc:sldMk cId="729170259" sldId="363"/>
            <ac:spMk id="77" creationId="{00000000-0000-0000-0000-000000000000}"/>
          </ac:spMkLst>
        </pc:spChg>
        <pc:spChg chg="del">
          <ac:chgData name="E Sharratt" userId="240a805a-42a6-4db4-8f33-c1edd6012f04" providerId="ADAL" clId="{AB4F05B7-2475-5142-B636-7A893E34F605}" dt="2021-03-12T15:41:33.099" v="891" actId="478"/>
          <ac:spMkLst>
            <pc:docMk/>
            <pc:sldMk cId="729170259" sldId="363"/>
            <ac:spMk id="79" creationId="{CD2579CE-2DB8-4F93-8ECD-0E9BF715B235}"/>
          </ac:spMkLst>
        </pc:spChg>
      </pc:sldChg>
      <pc:sldChg chg="delSp modSp add del mod delAnim">
        <pc:chgData name="E Sharratt" userId="240a805a-42a6-4db4-8f33-c1edd6012f04" providerId="ADAL" clId="{AB4F05B7-2475-5142-B636-7A893E34F605}" dt="2021-03-12T15:43:33.191" v="966" actId="2696"/>
        <pc:sldMkLst>
          <pc:docMk/>
          <pc:sldMk cId="3675470564" sldId="364"/>
        </pc:sldMkLst>
        <pc:spChg chg="del">
          <ac:chgData name="E Sharratt" userId="240a805a-42a6-4db4-8f33-c1edd6012f04" providerId="ADAL" clId="{AB4F05B7-2475-5142-B636-7A893E34F605}" dt="2021-03-12T15:43:23.429" v="964" actId="478"/>
          <ac:spMkLst>
            <pc:docMk/>
            <pc:sldMk cId="3675470564" sldId="364"/>
            <ac:spMk id="3" creationId="{00000000-0000-0000-0000-000000000000}"/>
          </ac:spMkLst>
        </pc:spChg>
        <pc:spChg chg="del">
          <ac:chgData name="E Sharratt" userId="240a805a-42a6-4db4-8f33-c1edd6012f04" providerId="ADAL" clId="{AB4F05B7-2475-5142-B636-7A893E34F605}" dt="2021-03-12T15:43:23.429" v="964" actId="478"/>
          <ac:spMkLst>
            <pc:docMk/>
            <pc:sldMk cId="3675470564" sldId="364"/>
            <ac:spMk id="4" creationId="{00000000-0000-0000-0000-000000000000}"/>
          </ac:spMkLst>
        </pc:spChg>
        <pc:spChg chg="del">
          <ac:chgData name="E Sharratt" userId="240a805a-42a6-4db4-8f33-c1edd6012f04" providerId="ADAL" clId="{AB4F05B7-2475-5142-B636-7A893E34F605}" dt="2021-03-12T15:43:29.634" v="965" actId="478"/>
          <ac:spMkLst>
            <pc:docMk/>
            <pc:sldMk cId="3675470564" sldId="364"/>
            <ac:spMk id="5" creationId="{00000000-0000-0000-0000-000000000000}"/>
          </ac:spMkLst>
        </pc:spChg>
        <pc:spChg chg="del mod">
          <ac:chgData name="E Sharratt" userId="240a805a-42a6-4db4-8f33-c1edd6012f04" providerId="ADAL" clId="{AB4F05B7-2475-5142-B636-7A893E34F605}" dt="2021-03-12T15:43:14.507" v="963" actId="478"/>
          <ac:spMkLst>
            <pc:docMk/>
            <pc:sldMk cId="3675470564" sldId="364"/>
            <ac:spMk id="29" creationId="{CD2579CE-2DB8-4F93-8ECD-0E9BF715B235}"/>
          </ac:spMkLst>
        </pc:spChg>
        <pc:spChg chg="del">
          <ac:chgData name="E Sharratt" userId="240a805a-42a6-4db4-8f33-c1edd6012f04" providerId="ADAL" clId="{AB4F05B7-2475-5142-B636-7A893E34F605}" dt="2021-03-12T15:43:29.634" v="965" actId="478"/>
          <ac:spMkLst>
            <pc:docMk/>
            <pc:sldMk cId="3675470564" sldId="364"/>
            <ac:spMk id="42" creationId="{00000000-0000-0000-0000-000000000000}"/>
          </ac:spMkLst>
        </pc:spChg>
        <pc:spChg chg="del">
          <ac:chgData name="E Sharratt" userId="240a805a-42a6-4db4-8f33-c1edd6012f04" providerId="ADAL" clId="{AB4F05B7-2475-5142-B636-7A893E34F605}" dt="2021-03-12T15:43:29.634" v="965" actId="478"/>
          <ac:spMkLst>
            <pc:docMk/>
            <pc:sldMk cId="3675470564" sldId="364"/>
            <ac:spMk id="46" creationId="{00000000-0000-0000-0000-000000000000}"/>
          </ac:spMkLst>
        </pc:spChg>
        <pc:spChg chg="del">
          <ac:chgData name="E Sharratt" userId="240a805a-42a6-4db4-8f33-c1edd6012f04" providerId="ADAL" clId="{AB4F05B7-2475-5142-B636-7A893E34F605}" dt="2021-03-12T15:43:29.634" v="965" actId="478"/>
          <ac:spMkLst>
            <pc:docMk/>
            <pc:sldMk cId="3675470564" sldId="364"/>
            <ac:spMk id="51" creationId="{00000000-0000-0000-0000-000000000000}"/>
          </ac:spMkLst>
        </pc:spChg>
        <pc:spChg chg="del">
          <ac:chgData name="E Sharratt" userId="240a805a-42a6-4db4-8f33-c1edd6012f04" providerId="ADAL" clId="{AB4F05B7-2475-5142-B636-7A893E34F605}" dt="2021-03-12T15:43:29.634" v="965" actId="478"/>
          <ac:spMkLst>
            <pc:docMk/>
            <pc:sldMk cId="3675470564" sldId="364"/>
            <ac:spMk id="55" creationId="{00000000-0000-0000-0000-000000000000}"/>
          </ac:spMkLst>
        </pc:spChg>
        <pc:spChg chg="del">
          <ac:chgData name="E Sharratt" userId="240a805a-42a6-4db4-8f33-c1edd6012f04" providerId="ADAL" clId="{AB4F05B7-2475-5142-B636-7A893E34F605}" dt="2021-03-12T15:43:29.634" v="965" actId="478"/>
          <ac:spMkLst>
            <pc:docMk/>
            <pc:sldMk cId="3675470564" sldId="364"/>
            <ac:spMk id="59" creationId="{00000000-0000-0000-0000-000000000000}"/>
          </ac:spMkLst>
        </pc:spChg>
        <pc:spChg chg="del">
          <ac:chgData name="E Sharratt" userId="240a805a-42a6-4db4-8f33-c1edd6012f04" providerId="ADAL" clId="{AB4F05B7-2475-5142-B636-7A893E34F605}" dt="2021-03-12T15:43:29.634" v="965" actId="478"/>
          <ac:spMkLst>
            <pc:docMk/>
            <pc:sldMk cId="3675470564" sldId="364"/>
            <ac:spMk id="63" creationId="{00000000-0000-0000-0000-000000000000}"/>
          </ac:spMkLst>
        </pc:spChg>
        <pc:spChg chg="del">
          <ac:chgData name="E Sharratt" userId="240a805a-42a6-4db4-8f33-c1edd6012f04" providerId="ADAL" clId="{AB4F05B7-2475-5142-B636-7A893E34F605}" dt="2021-03-12T15:43:29.634" v="965" actId="478"/>
          <ac:spMkLst>
            <pc:docMk/>
            <pc:sldMk cId="3675470564" sldId="364"/>
            <ac:spMk id="67" creationId="{00000000-0000-0000-0000-000000000000}"/>
          </ac:spMkLst>
        </pc:spChg>
        <pc:spChg chg="del">
          <ac:chgData name="E Sharratt" userId="240a805a-42a6-4db4-8f33-c1edd6012f04" providerId="ADAL" clId="{AB4F05B7-2475-5142-B636-7A893E34F605}" dt="2021-03-12T15:43:29.634" v="965" actId="478"/>
          <ac:spMkLst>
            <pc:docMk/>
            <pc:sldMk cId="3675470564" sldId="364"/>
            <ac:spMk id="71" creationId="{00000000-0000-0000-0000-000000000000}"/>
          </ac:spMkLst>
        </pc:spChg>
        <pc:spChg chg="del">
          <ac:chgData name="E Sharratt" userId="240a805a-42a6-4db4-8f33-c1edd6012f04" providerId="ADAL" clId="{AB4F05B7-2475-5142-B636-7A893E34F605}" dt="2021-03-12T15:43:29.634" v="965" actId="478"/>
          <ac:spMkLst>
            <pc:docMk/>
            <pc:sldMk cId="3675470564" sldId="364"/>
            <ac:spMk id="75" creationId="{00000000-0000-0000-0000-000000000000}"/>
          </ac:spMkLst>
        </pc:spChg>
        <pc:spChg chg="del">
          <ac:chgData name="E Sharratt" userId="240a805a-42a6-4db4-8f33-c1edd6012f04" providerId="ADAL" clId="{AB4F05B7-2475-5142-B636-7A893E34F605}" dt="2021-03-12T15:42:57.654" v="913" actId="478"/>
          <ac:spMkLst>
            <pc:docMk/>
            <pc:sldMk cId="3675470564" sldId="364"/>
            <ac:spMk id="79" creationId="{CD2579CE-2DB8-4F93-8ECD-0E9BF715B235}"/>
          </ac:spMkLst>
        </pc:spChg>
        <pc:grpChg chg="del">
          <ac:chgData name="E Sharratt" userId="240a805a-42a6-4db4-8f33-c1edd6012f04" providerId="ADAL" clId="{AB4F05B7-2475-5142-B636-7A893E34F605}" dt="2021-03-12T15:43:29.634" v="965" actId="478"/>
          <ac:grpSpMkLst>
            <pc:docMk/>
            <pc:sldMk cId="3675470564" sldId="364"/>
            <ac:grpSpMk id="7" creationId="{00000000-0000-0000-0000-000000000000}"/>
          </ac:grpSpMkLst>
        </pc:grpChg>
        <pc:grpChg chg="del">
          <ac:chgData name="E Sharratt" userId="240a805a-42a6-4db4-8f33-c1edd6012f04" providerId="ADAL" clId="{AB4F05B7-2475-5142-B636-7A893E34F605}" dt="2021-03-12T15:43:29.634" v="965" actId="478"/>
          <ac:grpSpMkLst>
            <pc:docMk/>
            <pc:sldMk cId="3675470564" sldId="364"/>
            <ac:grpSpMk id="43" creationId="{00000000-0000-0000-0000-000000000000}"/>
          </ac:grpSpMkLst>
        </pc:grpChg>
        <pc:grpChg chg="del">
          <ac:chgData name="E Sharratt" userId="240a805a-42a6-4db4-8f33-c1edd6012f04" providerId="ADAL" clId="{AB4F05B7-2475-5142-B636-7A893E34F605}" dt="2021-03-12T15:43:29.634" v="965" actId="478"/>
          <ac:grpSpMkLst>
            <pc:docMk/>
            <pc:sldMk cId="3675470564" sldId="364"/>
            <ac:grpSpMk id="47" creationId="{00000000-0000-0000-0000-000000000000}"/>
          </ac:grpSpMkLst>
        </pc:grpChg>
        <pc:grpChg chg="del">
          <ac:chgData name="E Sharratt" userId="240a805a-42a6-4db4-8f33-c1edd6012f04" providerId="ADAL" clId="{AB4F05B7-2475-5142-B636-7A893E34F605}" dt="2021-03-12T15:43:29.634" v="965" actId="478"/>
          <ac:grpSpMkLst>
            <pc:docMk/>
            <pc:sldMk cId="3675470564" sldId="364"/>
            <ac:grpSpMk id="52" creationId="{00000000-0000-0000-0000-000000000000}"/>
          </ac:grpSpMkLst>
        </pc:grpChg>
        <pc:grpChg chg="del">
          <ac:chgData name="E Sharratt" userId="240a805a-42a6-4db4-8f33-c1edd6012f04" providerId="ADAL" clId="{AB4F05B7-2475-5142-B636-7A893E34F605}" dt="2021-03-12T15:43:29.634" v="965" actId="478"/>
          <ac:grpSpMkLst>
            <pc:docMk/>
            <pc:sldMk cId="3675470564" sldId="364"/>
            <ac:grpSpMk id="56" creationId="{00000000-0000-0000-0000-000000000000}"/>
          </ac:grpSpMkLst>
        </pc:grpChg>
        <pc:grpChg chg="del">
          <ac:chgData name="E Sharratt" userId="240a805a-42a6-4db4-8f33-c1edd6012f04" providerId="ADAL" clId="{AB4F05B7-2475-5142-B636-7A893E34F605}" dt="2021-03-12T15:43:29.634" v="965" actId="478"/>
          <ac:grpSpMkLst>
            <pc:docMk/>
            <pc:sldMk cId="3675470564" sldId="364"/>
            <ac:grpSpMk id="60" creationId="{00000000-0000-0000-0000-000000000000}"/>
          </ac:grpSpMkLst>
        </pc:grpChg>
        <pc:grpChg chg="del">
          <ac:chgData name="E Sharratt" userId="240a805a-42a6-4db4-8f33-c1edd6012f04" providerId="ADAL" clId="{AB4F05B7-2475-5142-B636-7A893E34F605}" dt="2021-03-12T15:43:29.634" v="965" actId="478"/>
          <ac:grpSpMkLst>
            <pc:docMk/>
            <pc:sldMk cId="3675470564" sldId="364"/>
            <ac:grpSpMk id="64" creationId="{00000000-0000-0000-0000-000000000000}"/>
          </ac:grpSpMkLst>
        </pc:grpChg>
        <pc:grpChg chg="del">
          <ac:chgData name="E Sharratt" userId="240a805a-42a6-4db4-8f33-c1edd6012f04" providerId="ADAL" clId="{AB4F05B7-2475-5142-B636-7A893E34F605}" dt="2021-03-12T15:43:29.634" v="965" actId="478"/>
          <ac:grpSpMkLst>
            <pc:docMk/>
            <pc:sldMk cId="3675470564" sldId="364"/>
            <ac:grpSpMk id="68" creationId="{00000000-0000-0000-0000-000000000000}"/>
          </ac:grpSpMkLst>
        </pc:grpChg>
        <pc:grpChg chg="del">
          <ac:chgData name="E Sharratt" userId="240a805a-42a6-4db4-8f33-c1edd6012f04" providerId="ADAL" clId="{AB4F05B7-2475-5142-B636-7A893E34F605}" dt="2021-03-12T15:43:29.634" v="965" actId="478"/>
          <ac:grpSpMkLst>
            <pc:docMk/>
            <pc:sldMk cId="3675470564" sldId="364"/>
            <ac:grpSpMk id="72" creationId="{00000000-0000-0000-0000-000000000000}"/>
          </ac:grpSpMkLst>
        </pc:grpChg>
        <pc:grpChg chg="del">
          <ac:chgData name="E Sharratt" userId="240a805a-42a6-4db4-8f33-c1edd6012f04" providerId="ADAL" clId="{AB4F05B7-2475-5142-B636-7A893E34F605}" dt="2021-03-12T15:43:29.634" v="965" actId="478"/>
          <ac:grpSpMkLst>
            <pc:docMk/>
            <pc:sldMk cId="3675470564" sldId="364"/>
            <ac:grpSpMk id="76" creationId="{00000000-0000-0000-0000-000000000000}"/>
          </ac:grpSpMkLst>
        </pc:grpChg>
      </pc:sldChg>
      <pc:sldChg chg="addSp delSp modSp add mod modTransition delAnim modAnim">
        <pc:chgData name="E Sharratt" userId="240a805a-42a6-4db4-8f33-c1edd6012f04" providerId="ADAL" clId="{AB4F05B7-2475-5142-B636-7A893E34F605}" dt="2021-03-14T00:02:46.736" v="1352"/>
        <pc:sldMkLst>
          <pc:docMk/>
          <pc:sldMk cId="4121058416" sldId="364"/>
        </pc:sldMkLst>
        <pc:spChg chg="add mod">
          <ac:chgData name="E Sharratt" userId="240a805a-42a6-4db4-8f33-c1edd6012f04" providerId="ADAL" clId="{AB4F05B7-2475-5142-B636-7A893E34F605}" dt="2021-03-12T15:44:36.351" v="1020" actId="1076"/>
          <ac:spMkLst>
            <pc:docMk/>
            <pc:sldMk cId="4121058416" sldId="364"/>
            <ac:spMk id="2" creationId="{3836F2E5-C64D-8D4D-9B24-AAD301F407A9}"/>
          </ac:spMkLst>
        </pc:spChg>
        <pc:spChg chg="add mod">
          <ac:chgData name="E Sharratt" userId="240a805a-42a6-4db4-8f33-c1edd6012f04" providerId="ADAL" clId="{AB4F05B7-2475-5142-B636-7A893E34F605}" dt="2021-03-12T15:45:50.682" v="1094" actId="403"/>
          <ac:spMkLst>
            <pc:docMk/>
            <pc:sldMk cId="4121058416" sldId="364"/>
            <ac:spMk id="3" creationId="{896F276D-DF61-7E44-BF32-C9EB3681CB78}"/>
          </ac:spMkLst>
        </pc:spChg>
        <pc:spChg chg="del">
          <ac:chgData name="E Sharratt" userId="240a805a-42a6-4db4-8f33-c1edd6012f04" providerId="ADAL" clId="{AB4F05B7-2475-5142-B636-7A893E34F605}" dt="2021-03-12T15:43:55.064" v="968" actId="478"/>
          <ac:spMkLst>
            <pc:docMk/>
            <pc:sldMk cId="4121058416" sldId="364"/>
            <ac:spMk id="29" creationId="{D3EC44F7-3300-924C-8B1C-135DD8B20AA1}"/>
          </ac:spMkLst>
        </pc:spChg>
        <pc:spChg chg="del">
          <ac:chgData name="E Sharratt" userId="240a805a-42a6-4db4-8f33-c1edd6012f04" providerId="ADAL" clId="{AB4F05B7-2475-5142-B636-7A893E34F605}" dt="2021-03-12T15:43:55.064" v="968" actId="478"/>
          <ac:spMkLst>
            <pc:docMk/>
            <pc:sldMk cId="4121058416" sldId="364"/>
            <ac:spMk id="30" creationId="{CB003A3F-4A9E-4546-A628-CC4CBD06E6FB}"/>
          </ac:spMkLst>
        </pc:spChg>
        <pc:spChg chg="del">
          <ac:chgData name="E Sharratt" userId="240a805a-42a6-4db4-8f33-c1edd6012f04" providerId="ADAL" clId="{AB4F05B7-2475-5142-B636-7A893E34F605}" dt="2021-03-12T15:43:55.064" v="968" actId="478"/>
          <ac:spMkLst>
            <pc:docMk/>
            <pc:sldMk cId="4121058416" sldId="364"/>
            <ac:spMk id="50" creationId="{FFFD7E5C-6DA2-874A-AD44-7178A528A1A1}"/>
          </ac:spMkLst>
        </pc:spChg>
        <pc:spChg chg="del">
          <ac:chgData name="E Sharratt" userId="240a805a-42a6-4db4-8f33-c1edd6012f04" providerId="ADAL" clId="{AB4F05B7-2475-5142-B636-7A893E34F605}" dt="2021-03-12T15:43:55.064" v="968" actId="478"/>
          <ac:spMkLst>
            <pc:docMk/>
            <pc:sldMk cId="4121058416" sldId="364"/>
            <ac:spMk id="51" creationId="{A41B0C53-B30E-E04D-B52E-995484B2FEFA}"/>
          </ac:spMkLst>
        </pc:spChg>
        <pc:spChg chg="add mod">
          <ac:chgData name="E Sharratt" userId="240a805a-42a6-4db4-8f33-c1edd6012f04" providerId="ADAL" clId="{AB4F05B7-2475-5142-B636-7A893E34F605}" dt="2021-03-12T15:45:23.139" v="1072" actId="20577"/>
          <ac:spMkLst>
            <pc:docMk/>
            <pc:sldMk cId="4121058416" sldId="364"/>
            <ac:spMk id="52" creationId="{8E656E65-EDCE-9044-B5FC-93E0EFD7D0EE}"/>
          </ac:spMkLst>
        </pc:spChg>
        <pc:spChg chg="add mod">
          <ac:chgData name="E Sharratt" userId="240a805a-42a6-4db4-8f33-c1edd6012f04" providerId="ADAL" clId="{AB4F05B7-2475-5142-B636-7A893E34F605}" dt="2021-03-12T15:45:33.847" v="1086" actId="20577"/>
          <ac:spMkLst>
            <pc:docMk/>
            <pc:sldMk cId="4121058416" sldId="364"/>
            <ac:spMk id="53" creationId="{E6500BF4-E15F-144C-94B7-9E7C1E6ECD71}"/>
          </ac:spMkLst>
        </pc:spChg>
        <pc:grpChg chg="del">
          <ac:chgData name="E Sharratt" userId="240a805a-42a6-4db4-8f33-c1edd6012f04" providerId="ADAL" clId="{AB4F05B7-2475-5142-B636-7A893E34F605}" dt="2021-03-12T15:43:57.663" v="969" actId="478"/>
          <ac:grpSpMkLst>
            <pc:docMk/>
            <pc:sldMk cId="4121058416" sldId="364"/>
            <ac:grpSpMk id="26" creationId="{C8E36B4A-0496-2A40-96E9-35E7B4EF88E3}"/>
          </ac:grpSpMkLst>
        </pc:grpChg>
        <pc:grpChg chg="del">
          <ac:chgData name="E Sharratt" userId="240a805a-42a6-4db4-8f33-c1edd6012f04" providerId="ADAL" clId="{AB4F05B7-2475-5142-B636-7A893E34F605}" dt="2021-03-12T15:43:55.064" v="968" actId="478"/>
          <ac:grpSpMkLst>
            <pc:docMk/>
            <pc:sldMk cId="4121058416" sldId="364"/>
            <ac:grpSpMk id="38" creationId="{0A0C7E10-1E70-A54C-A2A0-52D0FB23A6D1}"/>
          </ac:grpSpMkLst>
        </pc:grpChg>
        <pc:grpChg chg="del">
          <ac:chgData name="E Sharratt" userId="240a805a-42a6-4db4-8f33-c1edd6012f04" providerId="ADAL" clId="{AB4F05B7-2475-5142-B636-7A893E34F605}" dt="2021-03-12T15:43:57.663" v="969" actId="478"/>
          <ac:grpSpMkLst>
            <pc:docMk/>
            <pc:sldMk cId="4121058416" sldId="364"/>
            <ac:grpSpMk id="41" creationId="{015B3B88-6C5B-3F44-995B-692C655EB16C}"/>
          </ac:grpSpMkLst>
        </pc:grpChg>
        <pc:grpChg chg="del">
          <ac:chgData name="E Sharratt" userId="240a805a-42a6-4db4-8f33-c1edd6012f04" providerId="ADAL" clId="{AB4F05B7-2475-5142-B636-7A893E34F605}" dt="2021-03-12T15:43:55.064" v="968" actId="478"/>
          <ac:grpSpMkLst>
            <pc:docMk/>
            <pc:sldMk cId="4121058416" sldId="364"/>
            <ac:grpSpMk id="44" creationId="{2D3C5CC8-CB43-6D45-98DE-B31A6FE4EDAA}"/>
          </ac:grpSpMkLst>
        </pc:grpChg>
        <pc:grpChg chg="del">
          <ac:chgData name="E Sharratt" userId="240a805a-42a6-4db4-8f33-c1edd6012f04" providerId="ADAL" clId="{AB4F05B7-2475-5142-B636-7A893E34F605}" dt="2021-03-12T15:43:57.663" v="969" actId="478"/>
          <ac:grpSpMkLst>
            <pc:docMk/>
            <pc:sldMk cId="4121058416" sldId="364"/>
            <ac:grpSpMk id="47" creationId="{F0C6DD0B-504B-3D4D-A836-6326005D5CA6}"/>
          </ac:grpSpMkLst>
        </pc:grpChg>
        <pc:picChg chg="add mod">
          <ac:chgData name="E Sharratt" userId="240a805a-42a6-4db4-8f33-c1edd6012f04" providerId="ADAL" clId="{AB4F05B7-2475-5142-B636-7A893E34F605}" dt="2021-03-14T00:02:46.736" v="1352"/>
          <ac:picMkLst>
            <pc:docMk/>
            <pc:sldMk cId="4121058416" sldId="364"/>
            <ac:picMk id="4" creationId="{3646798C-48F3-DD45-9D12-D8079619F1D7}"/>
          </ac:picMkLst>
        </pc:picChg>
        <pc:cxnChg chg="del">
          <ac:chgData name="E Sharratt" userId="240a805a-42a6-4db4-8f33-c1edd6012f04" providerId="ADAL" clId="{AB4F05B7-2475-5142-B636-7A893E34F605}" dt="2021-03-12T15:43:55.064" v="968" actId="478"/>
          <ac:cxnSpMkLst>
            <pc:docMk/>
            <pc:sldMk cId="4121058416" sldId="364"/>
            <ac:cxnSpMk id="24" creationId="{39A65C47-48FE-1B45-9469-6304ABBEF353}"/>
          </ac:cxnSpMkLst>
        </pc:cxnChg>
      </pc:sldChg>
      <pc:sldChg chg="addSp delSp modSp add mod modTransition modAnim">
        <pc:chgData name="E Sharratt" userId="240a805a-42a6-4db4-8f33-c1edd6012f04" providerId="ADAL" clId="{AB4F05B7-2475-5142-B636-7A893E34F605}" dt="2021-03-14T00:08:35.801" v="1411"/>
        <pc:sldMkLst>
          <pc:docMk/>
          <pc:sldMk cId="3500572105" sldId="365"/>
        </pc:sldMkLst>
        <pc:spChg chg="mod">
          <ac:chgData name="E Sharratt" userId="240a805a-42a6-4db4-8f33-c1edd6012f04" providerId="ADAL" clId="{AB4F05B7-2475-5142-B636-7A893E34F605}" dt="2021-03-14T00:03:31.182" v="1365" actId="20577"/>
          <ac:spMkLst>
            <pc:docMk/>
            <pc:sldMk cId="3500572105" sldId="365"/>
            <ac:spMk id="2" creationId="{3836F2E5-C64D-8D4D-9B24-AAD301F407A9}"/>
          </ac:spMkLst>
        </pc:spChg>
        <pc:spChg chg="mod">
          <ac:chgData name="E Sharratt" userId="240a805a-42a6-4db4-8f33-c1edd6012f04" providerId="ADAL" clId="{AB4F05B7-2475-5142-B636-7A893E34F605}" dt="2021-03-14T00:07:43.339" v="1410" actId="20577"/>
          <ac:spMkLst>
            <pc:docMk/>
            <pc:sldMk cId="3500572105" sldId="365"/>
            <ac:spMk id="3" creationId="{896F276D-DF61-7E44-BF32-C9EB3681CB78}"/>
          </ac:spMkLst>
        </pc:spChg>
        <pc:spChg chg="add mod">
          <ac:chgData name="E Sharratt" userId="240a805a-42a6-4db4-8f33-c1edd6012f04" providerId="ADAL" clId="{AB4F05B7-2475-5142-B636-7A893E34F605}" dt="2021-03-14T00:03:56.410" v="1385" actId="20577"/>
          <ac:spMkLst>
            <pc:docMk/>
            <pc:sldMk cId="3500572105" sldId="365"/>
            <ac:spMk id="24" creationId="{2B060371-5F91-994A-95CB-036CBFA7B5BB}"/>
          </ac:spMkLst>
        </pc:spChg>
        <pc:spChg chg="mod">
          <ac:chgData name="E Sharratt" userId="240a805a-42a6-4db4-8f33-c1edd6012f04" providerId="ADAL" clId="{AB4F05B7-2475-5142-B636-7A893E34F605}" dt="2021-03-14T00:03:40.057" v="1369" actId="20577"/>
          <ac:spMkLst>
            <pc:docMk/>
            <pc:sldMk cId="3500572105" sldId="365"/>
            <ac:spMk id="52" creationId="{8E656E65-EDCE-9044-B5FC-93E0EFD7D0EE}"/>
          </ac:spMkLst>
        </pc:spChg>
        <pc:spChg chg="mod">
          <ac:chgData name="E Sharratt" userId="240a805a-42a6-4db4-8f33-c1edd6012f04" providerId="ADAL" clId="{AB4F05B7-2475-5142-B636-7A893E34F605}" dt="2021-03-14T00:03:47.280" v="1379" actId="20577"/>
          <ac:spMkLst>
            <pc:docMk/>
            <pc:sldMk cId="3500572105" sldId="365"/>
            <ac:spMk id="53" creationId="{E6500BF4-E15F-144C-94B7-9E7C1E6ECD71}"/>
          </ac:spMkLst>
        </pc:spChg>
        <pc:picChg chg="add del mod">
          <ac:chgData name="E Sharratt" userId="240a805a-42a6-4db4-8f33-c1edd6012f04" providerId="ADAL" clId="{AB4F05B7-2475-5142-B636-7A893E34F605}" dt="2021-03-14T00:07:39.923" v="1408"/>
          <ac:picMkLst>
            <pc:docMk/>
            <pc:sldMk cId="3500572105" sldId="365"/>
            <ac:picMk id="4" creationId="{6431084B-E94E-A840-8CB5-137B3CD32764}"/>
          </ac:picMkLst>
        </pc:picChg>
        <pc:picChg chg="add mod">
          <ac:chgData name="E Sharratt" userId="240a805a-42a6-4db4-8f33-c1edd6012f04" providerId="ADAL" clId="{AB4F05B7-2475-5142-B636-7A893E34F605}" dt="2021-03-14T00:08:35.801" v="1411"/>
          <ac:picMkLst>
            <pc:docMk/>
            <pc:sldMk cId="3500572105" sldId="365"/>
            <ac:picMk id="6" creationId="{6622787C-4E10-CF4C-9505-70603D51C8DB}"/>
          </ac:picMkLst>
        </pc:picChg>
      </pc:sldChg>
      <pc:sldChg chg="addSp delSp modSp add mod modTransition delAnim modAnim">
        <pc:chgData name="E Sharratt" userId="240a805a-42a6-4db4-8f33-c1edd6012f04" providerId="ADAL" clId="{AB4F05B7-2475-5142-B636-7A893E34F605}" dt="2021-03-13T23:36:37.983" v="1293"/>
        <pc:sldMkLst>
          <pc:docMk/>
          <pc:sldMk cId="787356254" sldId="366"/>
        </pc:sldMkLst>
        <pc:spChg chg="mod">
          <ac:chgData name="E Sharratt" userId="240a805a-42a6-4db4-8f33-c1edd6012f04" providerId="ADAL" clId="{AB4F05B7-2475-5142-B636-7A893E34F605}" dt="2021-03-12T15:50:53.896" v="1189"/>
          <ac:spMkLst>
            <pc:docMk/>
            <pc:sldMk cId="787356254" sldId="366"/>
            <ac:spMk id="51" creationId="{EE0130D1-FA80-094D-B062-94153D492EA2}"/>
          </ac:spMkLst>
        </pc:spChg>
        <pc:spChg chg="add mod">
          <ac:chgData name="E Sharratt" userId="240a805a-42a6-4db4-8f33-c1edd6012f04" providerId="ADAL" clId="{AB4F05B7-2475-5142-B636-7A893E34F605}" dt="2021-03-12T15:50:57.629" v="1190" actId="1076"/>
          <ac:spMkLst>
            <pc:docMk/>
            <pc:sldMk cId="787356254" sldId="366"/>
            <ac:spMk id="52" creationId="{F83A1378-1376-A344-B66A-6B11DAF3BDA8}"/>
          </ac:spMkLst>
        </pc:spChg>
        <pc:spChg chg="add mod">
          <ac:chgData name="E Sharratt" userId="240a805a-42a6-4db4-8f33-c1edd6012f04" providerId="ADAL" clId="{AB4F05B7-2475-5142-B636-7A893E34F605}" dt="2021-03-12T15:50:57.629" v="1190" actId="1076"/>
          <ac:spMkLst>
            <pc:docMk/>
            <pc:sldMk cId="787356254" sldId="366"/>
            <ac:spMk id="53" creationId="{EB4AFFEA-FFE5-DC41-8E3D-0B2FB46DBEA0}"/>
          </ac:spMkLst>
        </pc:spChg>
        <pc:spChg chg="mod">
          <ac:chgData name="E Sharratt" userId="240a805a-42a6-4db4-8f33-c1edd6012f04" providerId="ADAL" clId="{AB4F05B7-2475-5142-B636-7A893E34F605}" dt="2021-03-12T15:50:53.896" v="1189"/>
          <ac:spMkLst>
            <pc:docMk/>
            <pc:sldMk cId="787356254" sldId="366"/>
            <ac:spMk id="56" creationId="{FFDFC398-4A31-0F4B-9F0F-844C22DA2EF5}"/>
          </ac:spMkLst>
        </pc:spChg>
        <pc:spChg chg="mod">
          <ac:chgData name="E Sharratt" userId="240a805a-42a6-4db4-8f33-c1edd6012f04" providerId="ADAL" clId="{AB4F05B7-2475-5142-B636-7A893E34F605}" dt="2021-03-12T15:50:53.896" v="1189"/>
          <ac:spMkLst>
            <pc:docMk/>
            <pc:sldMk cId="787356254" sldId="366"/>
            <ac:spMk id="59" creationId="{1BFB6C40-FC54-5143-AEC3-D07271F7531A}"/>
          </ac:spMkLst>
        </pc:spChg>
        <pc:spChg chg="mod">
          <ac:chgData name="E Sharratt" userId="240a805a-42a6-4db4-8f33-c1edd6012f04" providerId="ADAL" clId="{AB4F05B7-2475-5142-B636-7A893E34F605}" dt="2021-03-12T15:50:53.896" v="1189"/>
          <ac:spMkLst>
            <pc:docMk/>
            <pc:sldMk cId="787356254" sldId="366"/>
            <ac:spMk id="62" creationId="{B24C3AE5-749D-4F41-93E0-160C1C61DB6C}"/>
          </ac:spMkLst>
        </pc:spChg>
        <pc:spChg chg="mod">
          <ac:chgData name="E Sharratt" userId="240a805a-42a6-4db4-8f33-c1edd6012f04" providerId="ADAL" clId="{AB4F05B7-2475-5142-B636-7A893E34F605}" dt="2021-03-12T15:50:53.896" v="1189"/>
          <ac:spMkLst>
            <pc:docMk/>
            <pc:sldMk cId="787356254" sldId="366"/>
            <ac:spMk id="65" creationId="{CD7F4CE5-8788-444A-A735-9AB668473C26}"/>
          </ac:spMkLst>
        </pc:spChg>
        <pc:spChg chg="mod">
          <ac:chgData name="E Sharratt" userId="240a805a-42a6-4db4-8f33-c1edd6012f04" providerId="ADAL" clId="{AB4F05B7-2475-5142-B636-7A893E34F605}" dt="2021-03-12T15:50:53.896" v="1189"/>
          <ac:spMkLst>
            <pc:docMk/>
            <pc:sldMk cId="787356254" sldId="366"/>
            <ac:spMk id="68" creationId="{7C83B847-E5F0-D54C-880B-6C6C9C48985D}"/>
          </ac:spMkLst>
        </pc:spChg>
        <pc:spChg chg="mod">
          <ac:chgData name="E Sharratt" userId="240a805a-42a6-4db4-8f33-c1edd6012f04" providerId="ADAL" clId="{AB4F05B7-2475-5142-B636-7A893E34F605}" dt="2021-03-12T15:50:53.896" v="1189"/>
          <ac:spMkLst>
            <pc:docMk/>
            <pc:sldMk cId="787356254" sldId="366"/>
            <ac:spMk id="71" creationId="{55080178-DF1B-4D4B-9B79-75225A5771CE}"/>
          </ac:spMkLst>
        </pc:spChg>
        <pc:spChg chg="add mod">
          <ac:chgData name="E Sharratt" userId="240a805a-42a6-4db4-8f33-c1edd6012f04" providerId="ADAL" clId="{AB4F05B7-2475-5142-B636-7A893E34F605}" dt="2021-03-12T15:50:57.629" v="1190" actId="1076"/>
          <ac:spMkLst>
            <pc:docMk/>
            <pc:sldMk cId="787356254" sldId="366"/>
            <ac:spMk id="72" creationId="{413F7B16-7A3B-594E-93F1-A77D6239563E}"/>
          </ac:spMkLst>
        </pc:spChg>
        <pc:spChg chg="add mod">
          <ac:chgData name="E Sharratt" userId="240a805a-42a6-4db4-8f33-c1edd6012f04" providerId="ADAL" clId="{AB4F05B7-2475-5142-B636-7A893E34F605}" dt="2021-03-12T15:50:57.629" v="1190" actId="1076"/>
          <ac:spMkLst>
            <pc:docMk/>
            <pc:sldMk cId="787356254" sldId="366"/>
            <ac:spMk id="73" creationId="{641C185D-E526-C142-96BF-1BBD17A1AC3A}"/>
          </ac:spMkLst>
        </pc:spChg>
        <pc:spChg chg="add mod">
          <ac:chgData name="E Sharratt" userId="240a805a-42a6-4db4-8f33-c1edd6012f04" providerId="ADAL" clId="{AB4F05B7-2475-5142-B636-7A893E34F605}" dt="2021-03-12T15:50:57.629" v="1190" actId="1076"/>
          <ac:spMkLst>
            <pc:docMk/>
            <pc:sldMk cId="787356254" sldId="366"/>
            <ac:spMk id="74" creationId="{5C54A38E-E6C5-7A4C-9D93-0A5AC41BD5D2}"/>
          </ac:spMkLst>
        </pc:spChg>
        <pc:spChg chg="add mod">
          <ac:chgData name="E Sharratt" userId="240a805a-42a6-4db4-8f33-c1edd6012f04" providerId="ADAL" clId="{AB4F05B7-2475-5142-B636-7A893E34F605}" dt="2021-03-12T15:50:57.629" v="1190" actId="1076"/>
          <ac:spMkLst>
            <pc:docMk/>
            <pc:sldMk cId="787356254" sldId="366"/>
            <ac:spMk id="75" creationId="{B3908575-D4F1-0D46-9E6A-E9CEF1F4E1C4}"/>
          </ac:spMkLst>
        </pc:spChg>
        <pc:spChg chg="add mod">
          <ac:chgData name="E Sharratt" userId="240a805a-42a6-4db4-8f33-c1edd6012f04" providerId="ADAL" clId="{AB4F05B7-2475-5142-B636-7A893E34F605}" dt="2021-03-12T15:50:57.629" v="1190" actId="1076"/>
          <ac:spMkLst>
            <pc:docMk/>
            <pc:sldMk cId="787356254" sldId="366"/>
            <ac:spMk id="76" creationId="{34EF927C-69E2-0748-87C9-A3C1108DFDAF}"/>
          </ac:spMkLst>
        </pc:spChg>
        <pc:spChg chg="add mod">
          <ac:chgData name="E Sharratt" userId="240a805a-42a6-4db4-8f33-c1edd6012f04" providerId="ADAL" clId="{AB4F05B7-2475-5142-B636-7A893E34F605}" dt="2021-03-12T15:50:57.629" v="1190" actId="1076"/>
          <ac:spMkLst>
            <pc:docMk/>
            <pc:sldMk cId="787356254" sldId="366"/>
            <ac:spMk id="77" creationId="{B6C4B9D7-55CD-6F46-B36A-7A5931EFBE86}"/>
          </ac:spMkLst>
        </pc:spChg>
        <pc:spChg chg="del">
          <ac:chgData name="E Sharratt" userId="240a805a-42a6-4db4-8f33-c1edd6012f04" providerId="ADAL" clId="{AB4F05B7-2475-5142-B636-7A893E34F605}" dt="2021-03-12T15:50:43.884" v="1188" actId="478"/>
          <ac:spMkLst>
            <pc:docMk/>
            <pc:sldMk cId="787356254" sldId="366"/>
            <ac:spMk id="82" creationId="{DC0A7863-FFA6-F544-A9B9-A0B133EF2E88}"/>
          </ac:spMkLst>
        </pc:spChg>
        <pc:spChg chg="del">
          <ac:chgData name="E Sharratt" userId="240a805a-42a6-4db4-8f33-c1edd6012f04" providerId="ADAL" clId="{AB4F05B7-2475-5142-B636-7A893E34F605}" dt="2021-03-12T15:50:43.884" v="1188" actId="478"/>
          <ac:spMkLst>
            <pc:docMk/>
            <pc:sldMk cId="787356254" sldId="366"/>
            <ac:spMk id="83" creationId="{6D2B2FCF-3200-4948-A4EC-C0101A64EA70}"/>
          </ac:spMkLst>
        </pc:spChg>
        <pc:spChg chg="del">
          <ac:chgData name="E Sharratt" userId="240a805a-42a6-4db4-8f33-c1edd6012f04" providerId="ADAL" clId="{AB4F05B7-2475-5142-B636-7A893E34F605}" dt="2021-03-12T15:50:43.884" v="1188" actId="478"/>
          <ac:spMkLst>
            <pc:docMk/>
            <pc:sldMk cId="787356254" sldId="366"/>
            <ac:spMk id="96" creationId="{0D69328D-01FD-D54A-8044-13B0F822590A}"/>
          </ac:spMkLst>
        </pc:spChg>
        <pc:spChg chg="del">
          <ac:chgData name="E Sharratt" userId="240a805a-42a6-4db4-8f33-c1edd6012f04" providerId="ADAL" clId="{AB4F05B7-2475-5142-B636-7A893E34F605}" dt="2021-03-12T15:50:43.884" v="1188" actId="478"/>
          <ac:spMkLst>
            <pc:docMk/>
            <pc:sldMk cId="787356254" sldId="366"/>
            <ac:spMk id="97" creationId="{68F0C638-1DF5-E844-8665-1E9CEC76D9B9}"/>
          </ac:spMkLst>
        </pc:spChg>
        <pc:spChg chg="del">
          <ac:chgData name="E Sharratt" userId="240a805a-42a6-4db4-8f33-c1edd6012f04" providerId="ADAL" clId="{AB4F05B7-2475-5142-B636-7A893E34F605}" dt="2021-03-12T15:50:43.884" v="1188" actId="478"/>
          <ac:spMkLst>
            <pc:docMk/>
            <pc:sldMk cId="787356254" sldId="366"/>
            <ac:spMk id="98" creationId="{73F9A4A2-375C-4645-9549-94A4307CB6DC}"/>
          </ac:spMkLst>
        </pc:spChg>
        <pc:spChg chg="del">
          <ac:chgData name="E Sharratt" userId="240a805a-42a6-4db4-8f33-c1edd6012f04" providerId="ADAL" clId="{AB4F05B7-2475-5142-B636-7A893E34F605}" dt="2021-03-12T15:50:43.884" v="1188" actId="478"/>
          <ac:spMkLst>
            <pc:docMk/>
            <pc:sldMk cId="787356254" sldId="366"/>
            <ac:spMk id="99" creationId="{127DF922-A563-4F46-993A-74ED8D2CE53F}"/>
          </ac:spMkLst>
        </pc:spChg>
        <pc:spChg chg="del">
          <ac:chgData name="E Sharratt" userId="240a805a-42a6-4db4-8f33-c1edd6012f04" providerId="ADAL" clId="{AB4F05B7-2475-5142-B636-7A893E34F605}" dt="2021-03-12T15:50:43.884" v="1188" actId="478"/>
          <ac:spMkLst>
            <pc:docMk/>
            <pc:sldMk cId="787356254" sldId="366"/>
            <ac:spMk id="100" creationId="{58F0E0E9-58B5-974E-BFC6-D2F423F0A6A4}"/>
          </ac:spMkLst>
        </pc:spChg>
        <pc:spChg chg="del">
          <ac:chgData name="E Sharratt" userId="240a805a-42a6-4db4-8f33-c1edd6012f04" providerId="ADAL" clId="{AB4F05B7-2475-5142-B636-7A893E34F605}" dt="2021-03-12T15:50:43.884" v="1188" actId="478"/>
          <ac:spMkLst>
            <pc:docMk/>
            <pc:sldMk cId="787356254" sldId="366"/>
            <ac:spMk id="101" creationId="{CAED1639-20DB-FA40-AD4A-8639D5DC04B6}"/>
          </ac:spMkLst>
        </pc:spChg>
        <pc:spChg chg="del">
          <ac:chgData name="E Sharratt" userId="240a805a-42a6-4db4-8f33-c1edd6012f04" providerId="ADAL" clId="{AB4F05B7-2475-5142-B636-7A893E34F605}" dt="2021-03-12T15:50:43.884" v="1188" actId="478"/>
          <ac:spMkLst>
            <pc:docMk/>
            <pc:sldMk cId="787356254" sldId="366"/>
            <ac:spMk id="102" creationId="{D69D2239-B3B9-E94D-864B-F42044059A13}"/>
          </ac:spMkLst>
        </pc:spChg>
        <pc:spChg chg="del">
          <ac:chgData name="E Sharratt" userId="240a805a-42a6-4db4-8f33-c1edd6012f04" providerId="ADAL" clId="{AB4F05B7-2475-5142-B636-7A893E34F605}" dt="2021-03-12T15:50:43.884" v="1188" actId="478"/>
          <ac:spMkLst>
            <pc:docMk/>
            <pc:sldMk cId="787356254" sldId="366"/>
            <ac:spMk id="103" creationId="{1DAAB211-374E-4647-8085-33592F32D68C}"/>
          </ac:spMkLst>
        </pc:spChg>
        <pc:spChg chg="del">
          <ac:chgData name="E Sharratt" userId="240a805a-42a6-4db4-8f33-c1edd6012f04" providerId="ADAL" clId="{AB4F05B7-2475-5142-B636-7A893E34F605}" dt="2021-03-12T15:50:43.884" v="1188" actId="478"/>
          <ac:spMkLst>
            <pc:docMk/>
            <pc:sldMk cId="787356254" sldId="366"/>
            <ac:spMk id="104" creationId="{4376F2A2-9965-D84A-B33C-C7904C76BBF9}"/>
          </ac:spMkLst>
        </pc:spChg>
        <pc:spChg chg="add mod">
          <ac:chgData name="E Sharratt" userId="240a805a-42a6-4db4-8f33-c1edd6012f04" providerId="ADAL" clId="{AB4F05B7-2475-5142-B636-7A893E34F605}" dt="2021-03-12T15:50:57.629" v="1190" actId="1076"/>
          <ac:spMkLst>
            <pc:docMk/>
            <pc:sldMk cId="787356254" sldId="366"/>
            <ac:spMk id="105" creationId="{E4B8F175-A9AA-5E44-B868-165E92890F5B}"/>
          </ac:spMkLst>
        </pc:spChg>
        <pc:spChg chg="add mod">
          <ac:chgData name="E Sharratt" userId="240a805a-42a6-4db4-8f33-c1edd6012f04" providerId="ADAL" clId="{AB4F05B7-2475-5142-B636-7A893E34F605}" dt="2021-03-12T15:50:57.629" v="1190" actId="1076"/>
          <ac:spMkLst>
            <pc:docMk/>
            <pc:sldMk cId="787356254" sldId="366"/>
            <ac:spMk id="106" creationId="{6AB15DCF-E46A-E741-946C-681108E1DE41}"/>
          </ac:spMkLst>
        </pc:spChg>
        <pc:spChg chg="add mod">
          <ac:chgData name="E Sharratt" userId="240a805a-42a6-4db4-8f33-c1edd6012f04" providerId="ADAL" clId="{AB4F05B7-2475-5142-B636-7A893E34F605}" dt="2021-03-12T15:50:57.629" v="1190" actId="1076"/>
          <ac:spMkLst>
            <pc:docMk/>
            <pc:sldMk cId="787356254" sldId="366"/>
            <ac:spMk id="107" creationId="{6905D36E-5708-A84B-9F31-E2A0E9547BCF}"/>
          </ac:spMkLst>
        </pc:spChg>
        <pc:spChg chg="add mod">
          <ac:chgData name="E Sharratt" userId="240a805a-42a6-4db4-8f33-c1edd6012f04" providerId="ADAL" clId="{AB4F05B7-2475-5142-B636-7A893E34F605}" dt="2021-03-12T15:50:57.629" v="1190" actId="1076"/>
          <ac:spMkLst>
            <pc:docMk/>
            <pc:sldMk cId="787356254" sldId="366"/>
            <ac:spMk id="108" creationId="{D6686186-C74B-4045-A9CC-A1E9BC2DBBE3}"/>
          </ac:spMkLst>
        </pc:spChg>
        <pc:spChg chg="add mod">
          <ac:chgData name="E Sharratt" userId="240a805a-42a6-4db4-8f33-c1edd6012f04" providerId="ADAL" clId="{AB4F05B7-2475-5142-B636-7A893E34F605}" dt="2021-03-12T15:50:57.629" v="1190" actId="1076"/>
          <ac:spMkLst>
            <pc:docMk/>
            <pc:sldMk cId="787356254" sldId="366"/>
            <ac:spMk id="109" creationId="{E441CFF9-88D7-124F-A614-69A7C4272D80}"/>
          </ac:spMkLst>
        </pc:spChg>
        <pc:spChg chg="add mod">
          <ac:chgData name="E Sharratt" userId="240a805a-42a6-4db4-8f33-c1edd6012f04" providerId="ADAL" clId="{AB4F05B7-2475-5142-B636-7A893E34F605}" dt="2021-03-12T15:50:57.629" v="1190" actId="1076"/>
          <ac:spMkLst>
            <pc:docMk/>
            <pc:sldMk cId="787356254" sldId="366"/>
            <ac:spMk id="110" creationId="{EB1FA6D2-B90E-D149-9308-A014005A379D}"/>
          </ac:spMkLst>
        </pc:spChg>
        <pc:spChg chg="add mod">
          <ac:chgData name="E Sharratt" userId="240a805a-42a6-4db4-8f33-c1edd6012f04" providerId="ADAL" clId="{AB4F05B7-2475-5142-B636-7A893E34F605}" dt="2021-03-12T15:50:57.629" v="1190" actId="1076"/>
          <ac:spMkLst>
            <pc:docMk/>
            <pc:sldMk cId="787356254" sldId="366"/>
            <ac:spMk id="111" creationId="{33B641B5-4CB4-ED4F-9FA9-45A6FDFE8CCF}"/>
          </ac:spMkLst>
        </pc:spChg>
        <pc:grpChg chg="add mod">
          <ac:chgData name="E Sharratt" userId="240a805a-42a6-4db4-8f33-c1edd6012f04" providerId="ADAL" clId="{AB4F05B7-2475-5142-B636-7A893E34F605}" dt="2021-03-12T15:50:57.629" v="1190" actId="1076"/>
          <ac:grpSpMkLst>
            <pc:docMk/>
            <pc:sldMk cId="787356254" sldId="366"/>
            <ac:grpSpMk id="49" creationId="{A99B115D-B5AA-394F-9861-62602B768DBC}"/>
          </ac:grpSpMkLst>
        </pc:grpChg>
        <pc:grpChg chg="add mod">
          <ac:chgData name="E Sharratt" userId="240a805a-42a6-4db4-8f33-c1edd6012f04" providerId="ADAL" clId="{AB4F05B7-2475-5142-B636-7A893E34F605}" dt="2021-03-12T15:50:57.629" v="1190" actId="1076"/>
          <ac:grpSpMkLst>
            <pc:docMk/>
            <pc:sldMk cId="787356254" sldId="366"/>
            <ac:grpSpMk id="54" creationId="{CC6A35FC-7F82-B946-983B-86CF96E7FB80}"/>
          </ac:grpSpMkLst>
        </pc:grpChg>
        <pc:grpChg chg="add mod">
          <ac:chgData name="E Sharratt" userId="240a805a-42a6-4db4-8f33-c1edd6012f04" providerId="ADAL" clId="{AB4F05B7-2475-5142-B636-7A893E34F605}" dt="2021-03-12T15:50:57.629" v="1190" actId="1076"/>
          <ac:grpSpMkLst>
            <pc:docMk/>
            <pc:sldMk cId="787356254" sldId="366"/>
            <ac:grpSpMk id="57" creationId="{20AB4974-6C8E-2344-9D75-4660E19B9769}"/>
          </ac:grpSpMkLst>
        </pc:grpChg>
        <pc:grpChg chg="add mod">
          <ac:chgData name="E Sharratt" userId="240a805a-42a6-4db4-8f33-c1edd6012f04" providerId="ADAL" clId="{AB4F05B7-2475-5142-B636-7A893E34F605}" dt="2021-03-12T15:50:57.629" v="1190" actId="1076"/>
          <ac:grpSpMkLst>
            <pc:docMk/>
            <pc:sldMk cId="787356254" sldId="366"/>
            <ac:grpSpMk id="60" creationId="{9443D244-0584-7649-9D3F-DA0F9563E9CD}"/>
          </ac:grpSpMkLst>
        </pc:grpChg>
        <pc:grpChg chg="add mod">
          <ac:chgData name="E Sharratt" userId="240a805a-42a6-4db4-8f33-c1edd6012f04" providerId="ADAL" clId="{AB4F05B7-2475-5142-B636-7A893E34F605}" dt="2021-03-12T15:50:57.629" v="1190" actId="1076"/>
          <ac:grpSpMkLst>
            <pc:docMk/>
            <pc:sldMk cId="787356254" sldId="366"/>
            <ac:grpSpMk id="63" creationId="{A3F1C885-0560-244B-BC75-9F37B3BA35C8}"/>
          </ac:grpSpMkLst>
        </pc:grpChg>
        <pc:grpChg chg="add mod">
          <ac:chgData name="E Sharratt" userId="240a805a-42a6-4db4-8f33-c1edd6012f04" providerId="ADAL" clId="{AB4F05B7-2475-5142-B636-7A893E34F605}" dt="2021-03-12T15:50:57.629" v="1190" actId="1076"/>
          <ac:grpSpMkLst>
            <pc:docMk/>
            <pc:sldMk cId="787356254" sldId="366"/>
            <ac:grpSpMk id="66" creationId="{91C3FA1E-7CD9-364D-8D28-85BC942367B4}"/>
          </ac:grpSpMkLst>
        </pc:grpChg>
        <pc:grpChg chg="add mod">
          <ac:chgData name="E Sharratt" userId="240a805a-42a6-4db4-8f33-c1edd6012f04" providerId="ADAL" clId="{AB4F05B7-2475-5142-B636-7A893E34F605}" dt="2021-03-12T15:50:57.629" v="1190" actId="1076"/>
          <ac:grpSpMkLst>
            <pc:docMk/>
            <pc:sldMk cId="787356254" sldId="366"/>
            <ac:grpSpMk id="69" creationId="{9DD7A827-B0E7-A040-BEFA-A4C574A13082}"/>
          </ac:grpSpMkLst>
        </pc:grpChg>
        <pc:grpChg chg="del">
          <ac:chgData name="E Sharratt" userId="240a805a-42a6-4db4-8f33-c1edd6012f04" providerId="ADAL" clId="{AB4F05B7-2475-5142-B636-7A893E34F605}" dt="2021-03-12T15:50:43.884" v="1188" actId="478"/>
          <ac:grpSpMkLst>
            <pc:docMk/>
            <pc:sldMk cId="787356254" sldId="366"/>
            <ac:grpSpMk id="79" creationId="{0C20B9B9-5555-4A4C-B94A-00F89A5F8AF3}"/>
          </ac:grpSpMkLst>
        </pc:grpChg>
        <pc:grpChg chg="del">
          <ac:chgData name="E Sharratt" userId="240a805a-42a6-4db4-8f33-c1edd6012f04" providerId="ADAL" clId="{AB4F05B7-2475-5142-B636-7A893E34F605}" dt="2021-03-12T15:50:43.884" v="1188" actId="478"/>
          <ac:grpSpMkLst>
            <pc:docMk/>
            <pc:sldMk cId="787356254" sldId="366"/>
            <ac:grpSpMk id="84" creationId="{BB31F201-172B-3842-A860-EDAD9E90B187}"/>
          </ac:grpSpMkLst>
        </pc:grpChg>
        <pc:grpChg chg="del">
          <ac:chgData name="E Sharratt" userId="240a805a-42a6-4db4-8f33-c1edd6012f04" providerId="ADAL" clId="{AB4F05B7-2475-5142-B636-7A893E34F605}" dt="2021-03-12T15:50:43.884" v="1188" actId="478"/>
          <ac:grpSpMkLst>
            <pc:docMk/>
            <pc:sldMk cId="787356254" sldId="366"/>
            <ac:grpSpMk id="87" creationId="{A0C304B7-83CC-B044-93A5-9132C457A0AA}"/>
          </ac:grpSpMkLst>
        </pc:grpChg>
        <pc:grpChg chg="del">
          <ac:chgData name="E Sharratt" userId="240a805a-42a6-4db4-8f33-c1edd6012f04" providerId="ADAL" clId="{AB4F05B7-2475-5142-B636-7A893E34F605}" dt="2021-03-12T15:50:43.884" v="1188" actId="478"/>
          <ac:grpSpMkLst>
            <pc:docMk/>
            <pc:sldMk cId="787356254" sldId="366"/>
            <ac:grpSpMk id="90" creationId="{9A82E9F5-485B-384F-B501-6699DC228C13}"/>
          </ac:grpSpMkLst>
        </pc:grpChg>
        <pc:grpChg chg="del">
          <ac:chgData name="E Sharratt" userId="240a805a-42a6-4db4-8f33-c1edd6012f04" providerId="ADAL" clId="{AB4F05B7-2475-5142-B636-7A893E34F605}" dt="2021-03-12T15:50:43.884" v="1188" actId="478"/>
          <ac:grpSpMkLst>
            <pc:docMk/>
            <pc:sldMk cId="787356254" sldId="366"/>
            <ac:grpSpMk id="93" creationId="{D0528C30-93A7-1449-AE9B-14785B3B6236}"/>
          </ac:grpSpMkLst>
        </pc:grpChg>
        <pc:picChg chg="add mod">
          <ac:chgData name="E Sharratt" userId="240a805a-42a6-4db4-8f33-c1edd6012f04" providerId="ADAL" clId="{AB4F05B7-2475-5142-B636-7A893E34F605}" dt="2021-03-13T23:36:37.983" v="1293"/>
          <ac:picMkLst>
            <pc:docMk/>
            <pc:sldMk cId="787356254" sldId="366"/>
            <ac:picMk id="2" creationId="{755AB80C-CF65-EE43-9976-E7AAB23FF351}"/>
          </ac:picMkLst>
        </pc:picChg>
        <pc:cxnChg chg="add mod">
          <ac:chgData name="E Sharratt" userId="240a805a-42a6-4db4-8f33-c1edd6012f04" providerId="ADAL" clId="{AB4F05B7-2475-5142-B636-7A893E34F605}" dt="2021-03-12T15:50:57.629" v="1190" actId="1076"/>
          <ac:cxnSpMkLst>
            <pc:docMk/>
            <pc:sldMk cId="787356254" sldId="366"/>
            <ac:cxnSpMk id="48" creationId="{29FA32E8-5B8B-6744-AF74-C259FB522F54}"/>
          </ac:cxnSpMkLst>
        </pc:cxnChg>
        <pc:cxnChg chg="mod">
          <ac:chgData name="E Sharratt" userId="240a805a-42a6-4db4-8f33-c1edd6012f04" providerId="ADAL" clId="{AB4F05B7-2475-5142-B636-7A893E34F605}" dt="2021-03-12T15:50:53.896" v="1189"/>
          <ac:cxnSpMkLst>
            <pc:docMk/>
            <pc:sldMk cId="787356254" sldId="366"/>
            <ac:cxnSpMk id="50" creationId="{11B66956-9591-3546-A199-E1303BEBF970}"/>
          </ac:cxnSpMkLst>
        </pc:cxnChg>
        <pc:cxnChg chg="mod">
          <ac:chgData name="E Sharratt" userId="240a805a-42a6-4db4-8f33-c1edd6012f04" providerId="ADAL" clId="{AB4F05B7-2475-5142-B636-7A893E34F605}" dt="2021-03-12T15:50:53.896" v="1189"/>
          <ac:cxnSpMkLst>
            <pc:docMk/>
            <pc:sldMk cId="787356254" sldId="366"/>
            <ac:cxnSpMk id="55" creationId="{822389F0-2629-F840-94DF-A794162496F6}"/>
          </ac:cxnSpMkLst>
        </pc:cxnChg>
        <pc:cxnChg chg="mod">
          <ac:chgData name="E Sharratt" userId="240a805a-42a6-4db4-8f33-c1edd6012f04" providerId="ADAL" clId="{AB4F05B7-2475-5142-B636-7A893E34F605}" dt="2021-03-12T15:50:53.896" v="1189"/>
          <ac:cxnSpMkLst>
            <pc:docMk/>
            <pc:sldMk cId="787356254" sldId="366"/>
            <ac:cxnSpMk id="58" creationId="{93362D1E-6652-3D4D-ADF7-6BDC566FCAB8}"/>
          </ac:cxnSpMkLst>
        </pc:cxnChg>
        <pc:cxnChg chg="mod">
          <ac:chgData name="E Sharratt" userId="240a805a-42a6-4db4-8f33-c1edd6012f04" providerId="ADAL" clId="{AB4F05B7-2475-5142-B636-7A893E34F605}" dt="2021-03-12T15:50:53.896" v="1189"/>
          <ac:cxnSpMkLst>
            <pc:docMk/>
            <pc:sldMk cId="787356254" sldId="366"/>
            <ac:cxnSpMk id="61" creationId="{E65A4840-8BD9-9743-A6BA-2676C26132F5}"/>
          </ac:cxnSpMkLst>
        </pc:cxnChg>
        <pc:cxnChg chg="mod">
          <ac:chgData name="E Sharratt" userId="240a805a-42a6-4db4-8f33-c1edd6012f04" providerId="ADAL" clId="{AB4F05B7-2475-5142-B636-7A893E34F605}" dt="2021-03-12T15:50:53.896" v="1189"/>
          <ac:cxnSpMkLst>
            <pc:docMk/>
            <pc:sldMk cId="787356254" sldId="366"/>
            <ac:cxnSpMk id="64" creationId="{3629C75E-487A-6745-B13D-329DB96B9E54}"/>
          </ac:cxnSpMkLst>
        </pc:cxnChg>
        <pc:cxnChg chg="mod">
          <ac:chgData name="E Sharratt" userId="240a805a-42a6-4db4-8f33-c1edd6012f04" providerId="ADAL" clId="{AB4F05B7-2475-5142-B636-7A893E34F605}" dt="2021-03-12T15:50:53.896" v="1189"/>
          <ac:cxnSpMkLst>
            <pc:docMk/>
            <pc:sldMk cId="787356254" sldId="366"/>
            <ac:cxnSpMk id="67" creationId="{11508C16-E7ED-C24F-8C17-61EC9916CFE1}"/>
          </ac:cxnSpMkLst>
        </pc:cxnChg>
        <pc:cxnChg chg="mod">
          <ac:chgData name="E Sharratt" userId="240a805a-42a6-4db4-8f33-c1edd6012f04" providerId="ADAL" clId="{AB4F05B7-2475-5142-B636-7A893E34F605}" dt="2021-03-12T15:50:53.896" v="1189"/>
          <ac:cxnSpMkLst>
            <pc:docMk/>
            <pc:sldMk cId="787356254" sldId="366"/>
            <ac:cxnSpMk id="70" creationId="{8584176A-0042-BF4A-A032-8CBD089CF0F1}"/>
          </ac:cxnSpMkLst>
        </pc:cxnChg>
        <pc:cxnChg chg="del">
          <ac:chgData name="E Sharratt" userId="240a805a-42a6-4db4-8f33-c1edd6012f04" providerId="ADAL" clId="{AB4F05B7-2475-5142-B636-7A893E34F605}" dt="2021-03-12T15:50:43.884" v="1188" actId="478"/>
          <ac:cxnSpMkLst>
            <pc:docMk/>
            <pc:sldMk cId="787356254" sldId="366"/>
            <ac:cxnSpMk id="78" creationId="{98FD9231-68BF-8048-A97F-CEFA1EA5D25A}"/>
          </ac:cxnSpMkLst>
        </pc:cxnChg>
      </pc:sldChg>
      <pc:sldChg chg="addSp delSp modSp add mod modTransition delAnim modAnim">
        <pc:chgData name="E Sharratt" userId="240a805a-42a6-4db4-8f33-c1edd6012f04" providerId="ADAL" clId="{AB4F05B7-2475-5142-B636-7A893E34F605}" dt="2021-03-13T23:38:41.409" v="1295"/>
        <pc:sldMkLst>
          <pc:docMk/>
          <pc:sldMk cId="372150627" sldId="367"/>
        </pc:sldMkLst>
        <pc:spChg chg="del">
          <ac:chgData name="E Sharratt" userId="240a805a-42a6-4db4-8f33-c1edd6012f04" providerId="ADAL" clId="{AB4F05B7-2475-5142-B636-7A893E34F605}" dt="2021-03-12T15:51:25.120" v="1193" actId="478"/>
          <ac:spMkLst>
            <pc:docMk/>
            <pc:sldMk cId="372150627" sldId="367"/>
            <ac:spMk id="52" creationId="{F83A1378-1376-A344-B66A-6B11DAF3BDA8}"/>
          </ac:spMkLst>
        </pc:spChg>
        <pc:spChg chg="del">
          <ac:chgData name="E Sharratt" userId="240a805a-42a6-4db4-8f33-c1edd6012f04" providerId="ADAL" clId="{AB4F05B7-2475-5142-B636-7A893E34F605}" dt="2021-03-12T15:51:25.120" v="1193" actId="478"/>
          <ac:spMkLst>
            <pc:docMk/>
            <pc:sldMk cId="372150627" sldId="367"/>
            <ac:spMk id="53" creationId="{EB4AFFEA-FFE5-DC41-8E3D-0B2FB46DBEA0}"/>
          </ac:spMkLst>
        </pc:spChg>
        <pc:spChg chg="del">
          <ac:chgData name="E Sharratt" userId="240a805a-42a6-4db4-8f33-c1edd6012f04" providerId="ADAL" clId="{AB4F05B7-2475-5142-B636-7A893E34F605}" dt="2021-03-12T15:51:25.120" v="1193" actId="478"/>
          <ac:spMkLst>
            <pc:docMk/>
            <pc:sldMk cId="372150627" sldId="367"/>
            <ac:spMk id="72" creationId="{413F7B16-7A3B-594E-93F1-A77D6239563E}"/>
          </ac:spMkLst>
        </pc:spChg>
        <pc:spChg chg="del">
          <ac:chgData name="E Sharratt" userId="240a805a-42a6-4db4-8f33-c1edd6012f04" providerId="ADAL" clId="{AB4F05B7-2475-5142-B636-7A893E34F605}" dt="2021-03-12T15:51:25.120" v="1193" actId="478"/>
          <ac:spMkLst>
            <pc:docMk/>
            <pc:sldMk cId="372150627" sldId="367"/>
            <ac:spMk id="73" creationId="{641C185D-E526-C142-96BF-1BBD17A1AC3A}"/>
          </ac:spMkLst>
        </pc:spChg>
        <pc:spChg chg="del">
          <ac:chgData name="E Sharratt" userId="240a805a-42a6-4db4-8f33-c1edd6012f04" providerId="ADAL" clId="{AB4F05B7-2475-5142-B636-7A893E34F605}" dt="2021-03-12T15:51:25.120" v="1193" actId="478"/>
          <ac:spMkLst>
            <pc:docMk/>
            <pc:sldMk cId="372150627" sldId="367"/>
            <ac:spMk id="74" creationId="{5C54A38E-E6C5-7A4C-9D93-0A5AC41BD5D2}"/>
          </ac:spMkLst>
        </pc:spChg>
        <pc:spChg chg="del">
          <ac:chgData name="E Sharratt" userId="240a805a-42a6-4db4-8f33-c1edd6012f04" providerId="ADAL" clId="{AB4F05B7-2475-5142-B636-7A893E34F605}" dt="2021-03-12T15:51:25.120" v="1193" actId="478"/>
          <ac:spMkLst>
            <pc:docMk/>
            <pc:sldMk cId="372150627" sldId="367"/>
            <ac:spMk id="75" creationId="{B3908575-D4F1-0D46-9E6A-E9CEF1F4E1C4}"/>
          </ac:spMkLst>
        </pc:spChg>
        <pc:spChg chg="del">
          <ac:chgData name="E Sharratt" userId="240a805a-42a6-4db4-8f33-c1edd6012f04" providerId="ADAL" clId="{AB4F05B7-2475-5142-B636-7A893E34F605}" dt="2021-03-12T15:51:25.120" v="1193" actId="478"/>
          <ac:spMkLst>
            <pc:docMk/>
            <pc:sldMk cId="372150627" sldId="367"/>
            <ac:spMk id="76" creationId="{34EF927C-69E2-0748-87C9-A3C1108DFDAF}"/>
          </ac:spMkLst>
        </pc:spChg>
        <pc:spChg chg="del">
          <ac:chgData name="E Sharratt" userId="240a805a-42a6-4db4-8f33-c1edd6012f04" providerId="ADAL" clId="{AB4F05B7-2475-5142-B636-7A893E34F605}" dt="2021-03-12T15:51:25.120" v="1193" actId="478"/>
          <ac:spMkLst>
            <pc:docMk/>
            <pc:sldMk cId="372150627" sldId="367"/>
            <ac:spMk id="77" creationId="{B6C4B9D7-55CD-6F46-B36A-7A5931EFBE86}"/>
          </ac:spMkLst>
        </pc:spChg>
        <pc:spChg chg="mod">
          <ac:chgData name="E Sharratt" userId="240a805a-42a6-4db4-8f33-c1edd6012f04" providerId="ADAL" clId="{AB4F05B7-2475-5142-B636-7A893E34F605}" dt="2021-03-12T15:51:33.171" v="1194"/>
          <ac:spMkLst>
            <pc:docMk/>
            <pc:sldMk cId="372150627" sldId="367"/>
            <ac:spMk id="81" creationId="{DD1C37C9-8032-7B41-981A-2C7F12ED182B}"/>
          </ac:spMkLst>
        </pc:spChg>
        <pc:spChg chg="add mod">
          <ac:chgData name="E Sharratt" userId="240a805a-42a6-4db4-8f33-c1edd6012f04" providerId="ADAL" clId="{AB4F05B7-2475-5142-B636-7A893E34F605}" dt="2021-03-12T15:51:36.760" v="1195" actId="1076"/>
          <ac:spMkLst>
            <pc:docMk/>
            <pc:sldMk cId="372150627" sldId="367"/>
            <ac:spMk id="82" creationId="{9FFE710A-6114-AF4D-B9C6-25D623A7EBD1}"/>
          </ac:spMkLst>
        </pc:spChg>
        <pc:spChg chg="add mod">
          <ac:chgData name="E Sharratt" userId="240a805a-42a6-4db4-8f33-c1edd6012f04" providerId="ADAL" clId="{AB4F05B7-2475-5142-B636-7A893E34F605}" dt="2021-03-12T15:51:36.760" v="1195" actId="1076"/>
          <ac:spMkLst>
            <pc:docMk/>
            <pc:sldMk cId="372150627" sldId="367"/>
            <ac:spMk id="83" creationId="{FAED5EDB-7DBF-C345-931B-ACA8BA799B1B}"/>
          </ac:spMkLst>
        </pc:spChg>
        <pc:spChg chg="mod">
          <ac:chgData name="E Sharratt" userId="240a805a-42a6-4db4-8f33-c1edd6012f04" providerId="ADAL" clId="{AB4F05B7-2475-5142-B636-7A893E34F605}" dt="2021-03-12T15:51:33.171" v="1194"/>
          <ac:spMkLst>
            <pc:docMk/>
            <pc:sldMk cId="372150627" sldId="367"/>
            <ac:spMk id="86" creationId="{FFB1B7F0-214A-8A45-A81F-94DEB236ACF4}"/>
          </ac:spMkLst>
        </pc:spChg>
        <pc:spChg chg="add mod">
          <ac:chgData name="E Sharratt" userId="240a805a-42a6-4db4-8f33-c1edd6012f04" providerId="ADAL" clId="{AB4F05B7-2475-5142-B636-7A893E34F605}" dt="2021-03-12T15:51:36.760" v="1195" actId="1076"/>
          <ac:spMkLst>
            <pc:docMk/>
            <pc:sldMk cId="372150627" sldId="367"/>
            <ac:spMk id="87" creationId="{5F408B77-BCE9-A249-A302-91FFD51DAB8B}"/>
          </ac:spMkLst>
        </pc:spChg>
        <pc:spChg chg="add mod">
          <ac:chgData name="E Sharratt" userId="240a805a-42a6-4db4-8f33-c1edd6012f04" providerId="ADAL" clId="{AB4F05B7-2475-5142-B636-7A893E34F605}" dt="2021-03-12T15:51:36.760" v="1195" actId="1076"/>
          <ac:spMkLst>
            <pc:docMk/>
            <pc:sldMk cId="372150627" sldId="367"/>
            <ac:spMk id="88" creationId="{5FBA6197-73FC-5149-87CF-CC206F2F506C}"/>
          </ac:spMkLst>
        </pc:spChg>
        <pc:spChg chg="add mod">
          <ac:chgData name="E Sharratt" userId="240a805a-42a6-4db4-8f33-c1edd6012f04" providerId="ADAL" clId="{AB4F05B7-2475-5142-B636-7A893E34F605}" dt="2021-03-12T15:51:36.760" v="1195" actId="1076"/>
          <ac:spMkLst>
            <pc:docMk/>
            <pc:sldMk cId="372150627" sldId="367"/>
            <ac:spMk id="89" creationId="{BFEA7B23-DDFD-7D40-9AE9-17312FA7A5EF}"/>
          </ac:spMkLst>
        </pc:spChg>
        <pc:spChg chg="del">
          <ac:chgData name="E Sharratt" userId="240a805a-42a6-4db4-8f33-c1edd6012f04" providerId="ADAL" clId="{AB4F05B7-2475-5142-B636-7A893E34F605}" dt="2021-03-12T15:51:25.120" v="1193" actId="478"/>
          <ac:spMkLst>
            <pc:docMk/>
            <pc:sldMk cId="372150627" sldId="367"/>
            <ac:spMk id="105" creationId="{E4B8F175-A9AA-5E44-B868-165E92890F5B}"/>
          </ac:spMkLst>
        </pc:spChg>
        <pc:spChg chg="del">
          <ac:chgData name="E Sharratt" userId="240a805a-42a6-4db4-8f33-c1edd6012f04" providerId="ADAL" clId="{AB4F05B7-2475-5142-B636-7A893E34F605}" dt="2021-03-12T15:51:25.120" v="1193" actId="478"/>
          <ac:spMkLst>
            <pc:docMk/>
            <pc:sldMk cId="372150627" sldId="367"/>
            <ac:spMk id="106" creationId="{6AB15DCF-E46A-E741-946C-681108E1DE41}"/>
          </ac:spMkLst>
        </pc:spChg>
        <pc:spChg chg="del">
          <ac:chgData name="E Sharratt" userId="240a805a-42a6-4db4-8f33-c1edd6012f04" providerId="ADAL" clId="{AB4F05B7-2475-5142-B636-7A893E34F605}" dt="2021-03-12T15:51:25.120" v="1193" actId="478"/>
          <ac:spMkLst>
            <pc:docMk/>
            <pc:sldMk cId="372150627" sldId="367"/>
            <ac:spMk id="107" creationId="{6905D36E-5708-A84B-9F31-E2A0E9547BCF}"/>
          </ac:spMkLst>
        </pc:spChg>
        <pc:spChg chg="del">
          <ac:chgData name="E Sharratt" userId="240a805a-42a6-4db4-8f33-c1edd6012f04" providerId="ADAL" clId="{AB4F05B7-2475-5142-B636-7A893E34F605}" dt="2021-03-12T15:51:25.120" v="1193" actId="478"/>
          <ac:spMkLst>
            <pc:docMk/>
            <pc:sldMk cId="372150627" sldId="367"/>
            <ac:spMk id="108" creationId="{D6686186-C74B-4045-A9CC-A1E9BC2DBBE3}"/>
          </ac:spMkLst>
        </pc:spChg>
        <pc:spChg chg="del">
          <ac:chgData name="E Sharratt" userId="240a805a-42a6-4db4-8f33-c1edd6012f04" providerId="ADAL" clId="{AB4F05B7-2475-5142-B636-7A893E34F605}" dt="2021-03-12T15:51:25.120" v="1193" actId="478"/>
          <ac:spMkLst>
            <pc:docMk/>
            <pc:sldMk cId="372150627" sldId="367"/>
            <ac:spMk id="109" creationId="{E441CFF9-88D7-124F-A614-69A7C4272D80}"/>
          </ac:spMkLst>
        </pc:spChg>
        <pc:spChg chg="del">
          <ac:chgData name="E Sharratt" userId="240a805a-42a6-4db4-8f33-c1edd6012f04" providerId="ADAL" clId="{AB4F05B7-2475-5142-B636-7A893E34F605}" dt="2021-03-12T15:51:25.120" v="1193" actId="478"/>
          <ac:spMkLst>
            <pc:docMk/>
            <pc:sldMk cId="372150627" sldId="367"/>
            <ac:spMk id="110" creationId="{EB1FA6D2-B90E-D149-9308-A014005A379D}"/>
          </ac:spMkLst>
        </pc:spChg>
        <pc:spChg chg="del">
          <ac:chgData name="E Sharratt" userId="240a805a-42a6-4db4-8f33-c1edd6012f04" providerId="ADAL" clId="{AB4F05B7-2475-5142-B636-7A893E34F605}" dt="2021-03-12T15:51:25.120" v="1193" actId="478"/>
          <ac:spMkLst>
            <pc:docMk/>
            <pc:sldMk cId="372150627" sldId="367"/>
            <ac:spMk id="111" creationId="{33B641B5-4CB4-ED4F-9FA9-45A6FDFE8CCF}"/>
          </ac:spMkLst>
        </pc:spChg>
        <pc:grpChg chg="del">
          <ac:chgData name="E Sharratt" userId="240a805a-42a6-4db4-8f33-c1edd6012f04" providerId="ADAL" clId="{AB4F05B7-2475-5142-B636-7A893E34F605}" dt="2021-03-12T15:51:25.120" v="1193" actId="478"/>
          <ac:grpSpMkLst>
            <pc:docMk/>
            <pc:sldMk cId="372150627" sldId="367"/>
            <ac:grpSpMk id="49" creationId="{A99B115D-B5AA-394F-9861-62602B768DBC}"/>
          </ac:grpSpMkLst>
        </pc:grpChg>
        <pc:grpChg chg="del">
          <ac:chgData name="E Sharratt" userId="240a805a-42a6-4db4-8f33-c1edd6012f04" providerId="ADAL" clId="{AB4F05B7-2475-5142-B636-7A893E34F605}" dt="2021-03-12T15:51:25.120" v="1193" actId="478"/>
          <ac:grpSpMkLst>
            <pc:docMk/>
            <pc:sldMk cId="372150627" sldId="367"/>
            <ac:grpSpMk id="54" creationId="{CC6A35FC-7F82-B946-983B-86CF96E7FB80}"/>
          </ac:grpSpMkLst>
        </pc:grpChg>
        <pc:grpChg chg="del">
          <ac:chgData name="E Sharratt" userId="240a805a-42a6-4db4-8f33-c1edd6012f04" providerId="ADAL" clId="{AB4F05B7-2475-5142-B636-7A893E34F605}" dt="2021-03-12T15:51:25.120" v="1193" actId="478"/>
          <ac:grpSpMkLst>
            <pc:docMk/>
            <pc:sldMk cId="372150627" sldId="367"/>
            <ac:grpSpMk id="57" creationId="{20AB4974-6C8E-2344-9D75-4660E19B9769}"/>
          </ac:grpSpMkLst>
        </pc:grpChg>
        <pc:grpChg chg="del">
          <ac:chgData name="E Sharratt" userId="240a805a-42a6-4db4-8f33-c1edd6012f04" providerId="ADAL" clId="{AB4F05B7-2475-5142-B636-7A893E34F605}" dt="2021-03-12T15:51:25.120" v="1193" actId="478"/>
          <ac:grpSpMkLst>
            <pc:docMk/>
            <pc:sldMk cId="372150627" sldId="367"/>
            <ac:grpSpMk id="60" creationId="{9443D244-0584-7649-9D3F-DA0F9563E9CD}"/>
          </ac:grpSpMkLst>
        </pc:grpChg>
        <pc:grpChg chg="del">
          <ac:chgData name="E Sharratt" userId="240a805a-42a6-4db4-8f33-c1edd6012f04" providerId="ADAL" clId="{AB4F05B7-2475-5142-B636-7A893E34F605}" dt="2021-03-12T15:51:25.120" v="1193" actId="478"/>
          <ac:grpSpMkLst>
            <pc:docMk/>
            <pc:sldMk cId="372150627" sldId="367"/>
            <ac:grpSpMk id="63" creationId="{A3F1C885-0560-244B-BC75-9F37B3BA35C8}"/>
          </ac:grpSpMkLst>
        </pc:grpChg>
        <pc:grpChg chg="del">
          <ac:chgData name="E Sharratt" userId="240a805a-42a6-4db4-8f33-c1edd6012f04" providerId="ADAL" clId="{AB4F05B7-2475-5142-B636-7A893E34F605}" dt="2021-03-12T15:51:25.120" v="1193" actId="478"/>
          <ac:grpSpMkLst>
            <pc:docMk/>
            <pc:sldMk cId="372150627" sldId="367"/>
            <ac:grpSpMk id="66" creationId="{91C3FA1E-7CD9-364D-8D28-85BC942367B4}"/>
          </ac:grpSpMkLst>
        </pc:grpChg>
        <pc:grpChg chg="del">
          <ac:chgData name="E Sharratt" userId="240a805a-42a6-4db4-8f33-c1edd6012f04" providerId="ADAL" clId="{AB4F05B7-2475-5142-B636-7A893E34F605}" dt="2021-03-12T15:51:25.120" v="1193" actId="478"/>
          <ac:grpSpMkLst>
            <pc:docMk/>
            <pc:sldMk cId="372150627" sldId="367"/>
            <ac:grpSpMk id="69" creationId="{9DD7A827-B0E7-A040-BEFA-A4C574A13082}"/>
          </ac:grpSpMkLst>
        </pc:grpChg>
        <pc:grpChg chg="add mod">
          <ac:chgData name="E Sharratt" userId="240a805a-42a6-4db4-8f33-c1edd6012f04" providerId="ADAL" clId="{AB4F05B7-2475-5142-B636-7A893E34F605}" dt="2021-03-12T15:51:36.760" v="1195" actId="1076"/>
          <ac:grpSpMkLst>
            <pc:docMk/>
            <pc:sldMk cId="372150627" sldId="367"/>
            <ac:grpSpMk id="79" creationId="{DFC5C2B8-2BB0-DB41-B1B6-D5151D29C47D}"/>
          </ac:grpSpMkLst>
        </pc:grpChg>
        <pc:grpChg chg="add mod">
          <ac:chgData name="E Sharratt" userId="240a805a-42a6-4db4-8f33-c1edd6012f04" providerId="ADAL" clId="{AB4F05B7-2475-5142-B636-7A893E34F605}" dt="2021-03-12T15:51:36.760" v="1195" actId="1076"/>
          <ac:grpSpMkLst>
            <pc:docMk/>
            <pc:sldMk cId="372150627" sldId="367"/>
            <ac:grpSpMk id="84" creationId="{4B4304F9-C6A4-564A-85A8-0AA9FCC54C53}"/>
          </ac:grpSpMkLst>
        </pc:grpChg>
        <pc:picChg chg="add mod">
          <ac:chgData name="E Sharratt" userId="240a805a-42a6-4db4-8f33-c1edd6012f04" providerId="ADAL" clId="{AB4F05B7-2475-5142-B636-7A893E34F605}" dt="2021-03-13T23:38:41.409" v="1295"/>
          <ac:picMkLst>
            <pc:docMk/>
            <pc:sldMk cId="372150627" sldId="367"/>
            <ac:picMk id="2" creationId="{41355817-3176-CD4B-91BB-ACCDDE1885A1}"/>
          </ac:picMkLst>
        </pc:picChg>
        <pc:cxnChg chg="del">
          <ac:chgData name="E Sharratt" userId="240a805a-42a6-4db4-8f33-c1edd6012f04" providerId="ADAL" clId="{AB4F05B7-2475-5142-B636-7A893E34F605}" dt="2021-03-12T15:51:25.120" v="1193" actId="478"/>
          <ac:cxnSpMkLst>
            <pc:docMk/>
            <pc:sldMk cId="372150627" sldId="367"/>
            <ac:cxnSpMk id="48" creationId="{29FA32E8-5B8B-6744-AF74-C259FB522F54}"/>
          </ac:cxnSpMkLst>
        </pc:cxnChg>
        <pc:cxnChg chg="add mod">
          <ac:chgData name="E Sharratt" userId="240a805a-42a6-4db4-8f33-c1edd6012f04" providerId="ADAL" clId="{AB4F05B7-2475-5142-B636-7A893E34F605}" dt="2021-03-12T15:51:36.760" v="1195" actId="1076"/>
          <ac:cxnSpMkLst>
            <pc:docMk/>
            <pc:sldMk cId="372150627" sldId="367"/>
            <ac:cxnSpMk id="78" creationId="{E69D50A2-AEEA-CE49-9648-4F93294ADA13}"/>
          </ac:cxnSpMkLst>
        </pc:cxnChg>
        <pc:cxnChg chg="mod">
          <ac:chgData name="E Sharratt" userId="240a805a-42a6-4db4-8f33-c1edd6012f04" providerId="ADAL" clId="{AB4F05B7-2475-5142-B636-7A893E34F605}" dt="2021-03-12T15:51:33.171" v="1194"/>
          <ac:cxnSpMkLst>
            <pc:docMk/>
            <pc:sldMk cId="372150627" sldId="367"/>
            <ac:cxnSpMk id="80" creationId="{FFC3776D-9758-024C-A2EC-9DBF674DF717}"/>
          </ac:cxnSpMkLst>
        </pc:cxnChg>
        <pc:cxnChg chg="mod">
          <ac:chgData name="E Sharratt" userId="240a805a-42a6-4db4-8f33-c1edd6012f04" providerId="ADAL" clId="{AB4F05B7-2475-5142-B636-7A893E34F605}" dt="2021-03-12T15:51:33.171" v="1194"/>
          <ac:cxnSpMkLst>
            <pc:docMk/>
            <pc:sldMk cId="372150627" sldId="367"/>
            <ac:cxnSpMk id="85" creationId="{ACA1990F-803D-7C45-96F9-5C01421A1E0C}"/>
          </ac:cxnSpMkLst>
        </pc:cxnChg>
      </pc:sldChg>
      <pc:sldChg chg="addSp delSp modSp add mod modTransition addAnim delAnim modAnim">
        <pc:chgData name="E Sharratt" userId="240a805a-42a6-4db4-8f33-c1edd6012f04" providerId="ADAL" clId="{AB4F05B7-2475-5142-B636-7A893E34F605}" dt="2021-03-13T23:47:20.032" v="1316"/>
        <pc:sldMkLst>
          <pc:docMk/>
          <pc:sldMk cId="2679504846" sldId="368"/>
        </pc:sldMkLst>
        <pc:spChg chg="mod">
          <ac:chgData name="E Sharratt" userId="240a805a-42a6-4db4-8f33-c1edd6012f04" providerId="ADAL" clId="{AB4F05B7-2475-5142-B636-7A893E34F605}" dt="2021-03-12T15:52:31.613" v="1207" actId="1076"/>
          <ac:spMkLst>
            <pc:docMk/>
            <pc:sldMk cId="2679504846" sldId="368"/>
            <ac:spMk id="9" creationId="{00000000-0000-0000-0000-000000000000}"/>
          </ac:spMkLst>
        </pc:spChg>
        <pc:spChg chg="add del">
          <ac:chgData name="E Sharratt" userId="240a805a-42a6-4db4-8f33-c1edd6012f04" providerId="ADAL" clId="{AB4F05B7-2475-5142-B636-7A893E34F605}" dt="2021-03-12T15:52:23.652" v="1204" actId="478"/>
          <ac:spMkLst>
            <pc:docMk/>
            <pc:sldMk cId="2679504846" sldId="368"/>
            <ac:spMk id="29" creationId="{D3EC44F7-3300-924C-8B1C-135DD8B20AA1}"/>
          </ac:spMkLst>
        </pc:spChg>
        <pc:spChg chg="add del">
          <ac:chgData name="E Sharratt" userId="240a805a-42a6-4db4-8f33-c1edd6012f04" providerId="ADAL" clId="{AB4F05B7-2475-5142-B636-7A893E34F605}" dt="2021-03-12T15:52:23.652" v="1204" actId="478"/>
          <ac:spMkLst>
            <pc:docMk/>
            <pc:sldMk cId="2679504846" sldId="368"/>
            <ac:spMk id="30" creationId="{CB003A3F-4A9E-4546-A628-CC4CBD06E6FB}"/>
          </ac:spMkLst>
        </pc:spChg>
        <pc:spChg chg="add del">
          <ac:chgData name="E Sharratt" userId="240a805a-42a6-4db4-8f33-c1edd6012f04" providerId="ADAL" clId="{AB4F05B7-2475-5142-B636-7A893E34F605}" dt="2021-03-12T15:52:23.652" v="1204" actId="478"/>
          <ac:spMkLst>
            <pc:docMk/>
            <pc:sldMk cId="2679504846" sldId="368"/>
            <ac:spMk id="50" creationId="{FFFD7E5C-6DA2-874A-AD44-7178A528A1A1}"/>
          </ac:spMkLst>
        </pc:spChg>
        <pc:spChg chg="add del">
          <ac:chgData name="E Sharratt" userId="240a805a-42a6-4db4-8f33-c1edd6012f04" providerId="ADAL" clId="{AB4F05B7-2475-5142-B636-7A893E34F605}" dt="2021-03-12T15:52:23.652" v="1204" actId="478"/>
          <ac:spMkLst>
            <pc:docMk/>
            <pc:sldMk cId="2679504846" sldId="368"/>
            <ac:spMk id="51" creationId="{A41B0C53-B30E-E04D-B52E-995484B2FEFA}"/>
          </ac:spMkLst>
        </pc:spChg>
        <pc:spChg chg="mod">
          <ac:chgData name="E Sharratt" userId="240a805a-42a6-4db4-8f33-c1edd6012f04" providerId="ADAL" clId="{AB4F05B7-2475-5142-B636-7A893E34F605}" dt="2021-03-12T15:52:14.806" v="1199"/>
          <ac:spMkLst>
            <pc:docMk/>
            <pc:sldMk cId="2679504846" sldId="368"/>
            <ac:spMk id="55" creationId="{0F69FB12-A8F1-0343-B121-E9568FD3FC03}"/>
          </ac:spMkLst>
        </pc:spChg>
        <pc:spChg chg="add del mod">
          <ac:chgData name="E Sharratt" userId="240a805a-42a6-4db4-8f33-c1edd6012f04" providerId="ADAL" clId="{AB4F05B7-2475-5142-B636-7A893E34F605}" dt="2021-03-12T15:52:21.178" v="1202"/>
          <ac:spMkLst>
            <pc:docMk/>
            <pc:sldMk cId="2679504846" sldId="368"/>
            <ac:spMk id="56" creationId="{E5C448E7-4B06-554D-B8ED-E74ABD513D94}"/>
          </ac:spMkLst>
        </pc:spChg>
        <pc:spChg chg="add del mod">
          <ac:chgData name="E Sharratt" userId="240a805a-42a6-4db4-8f33-c1edd6012f04" providerId="ADAL" clId="{AB4F05B7-2475-5142-B636-7A893E34F605}" dt="2021-03-12T15:52:21.178" v="1202"/>
          <ac:spMkLst>
            <pc:docMk/>
            <pc:sldMk cId="2679504846" sldId="368"/>
            <ac:spMk id="57" creationId="{B3212289-0F75-144E-BA99-E2069CBCD67D}"/>
          </ac:spMkLst>
        </pc:spChg>
        <pc:spChg chg="mod">
          <ac:chgData name="E Sharratt" userId="240a805a-42a6-4db4-8f33-c1edd6012f04" providerId="ADAL" clId="{AB4F05B7-2475-5142-B636-7A893E34F605}" dt="2021-03-12T15:52:14.806" v="1199"/>
          <ac:spMkLst>
            <pc:docMk/>
            <pc:sldMk cId="2679504846" sldId="368"/>
            <ac:spMk id="59" creationId="{DA14396C-32D5-BD45-AE0E-0F4E398B5D36}"/>
          </ac:spMkLst>
        </pc:spChg>
        <pc:spChg chg="mod">
          <ac:chgData name="E Sharratt" userId="240a805a-42a6-4db4-8f33-c1edd6012f04" providerId="ADAL" clId="{AB4F05B7-2475-5142-B636-7A893E34F605}" dt="2021-03-12T15:52:14.806" v="1199"/>
          <ac:spMkLst>
            <pc:docMk/>
            <pc:sldMk cId="2679504846" sldId="368"/>
            <ac:spMk id="60" creationId="{CB1D7B91-3719-654D-8823-929AC4653B16}"/>
          </ac:spMkLst>
        </pc:spChg>
        <pc:spChg chg="mod">
          <ac:chgData name="E Sharratt" userId="240a805a-42a6-4db4-8f33-c1edd6012f04" providerId="ADAL" clId="{AB4F05B7-2475-5142-B636-7A893E34F605}" dt="2021-03-12T15:52:14.806" v="1199"/>
          <ac:spMkLst>
            <pc:docMk/>
            <pc:sldMk cId="2679504846" sldId="368"/>
            <ac:spMk id="63" creationId="{8C5A6386-7591-0F46-B29D-0E1EB260D2C1}"/>
          </ac:spMkLst>
        </pc:spChg>
        <pc:spChg chg="mod">
          <ac:chgData name="E Sharratt" userId="240a805a-42a6-4db4-8f33-c1edd6012f04" providerId="ADAL" clId="{AB4F05B7-2475-5142-B636-7A893E34F605}" dt="2021-03-12T15:52:14.806" v="1199"/>
          <ac:spMkLst>
            <pc:docMk/>
            <pc:sldMk cId="2679504846" sldId="368"/>
            <ac:spMk id="65" creationId="{73D9025E-DAB9-F04E-A640-E758E0AC9171}"/>
          </ac:spMkLst>
        </pc:spChg>
        <pc:spChg chg="mod">
          <ac:chgData name="E Sharratt" userId="240a805a-42a6-4db4-8f33-c1edd6012f04" providerId="ADAL" clId="{AB4F05B7-2475-5142-B636-7A893E34F605}" dt="2021-03-12T15:52:14.806" v="1199"/>
          <ac:spMkLst>
            <pc:docMk/>
            <pc:sldMk cId="2679504846" sldId="368"/>
            <ac:spMk id="66" creationId="{C61571C4-2A69-C84D-9487-06F0588FDD80}"/>
          </ac:spMkLst>
        </pc:spChg>
        <pc:spChg chg="mod">
          <ac:chgData name="E Sharratt" userId="240a805a-42a6-4db4-8f33-c1edd6012f04" providerId="ADAL" clId="{AB4F05B7-2475-5142-B636-7A893E34F605}" dt="2021-03-12T15:52:14.806" v="1199"/>
          <ac:spMkLst>
            <pc:docMk/>
            <pc:sldMk cId="2679504846" sldId="368"/>
            <ac:spMk id="69" creationId="{98BE5C51-7687-3B44-89D6-91F3A80562A4}"/>
          </ac:spMkLst>
        </pc:spChg>
        <pc:spChg chg="add del mod">
          <ac:chgData name="E Sharratt" userId="240a805a-42a6-4db4-8f33-c1edd6012f04" providerId="ADAL" clId="{AB4F05B7-2475-5142-B636-7A893E34F605}" dt="2021-03-12T15:52:21.178" v="1202"/>
          <ac:spMkLst>
            <pc:docMk/>
            <pc:sldMk cId="2679504846" sldId="368"/>
            <ac:spMk id="70" creationId="{4D2F9490-58C1-9143-A3E7-888751AD130D}"/>
          </ac:spMkLst>
        </pc:spChg>
        <pc:spChg chg="mod">
          <ac:chgData name="E Sharratt" userId="240a805a-42a6-4db4-8f33-c1edd6012f04" providerId="ADAL" clId="{AB4F05B7-2475-5142-B636-7A893E34F605}" dt="2021-03-12T15:52:24.882" v="1205"/>
          <ac:spMkLst>
            <pc:docMk/>
            <pc:sldMk cId="2679504846" sldId="368"/>
            <ac:spMk id="74" creationId="{D025F8D4-D726-4843-AA41-D33C4985E0E6}"/>
          </ac:spMkLst>
        </pc:spChg>
        <pc:spChg chg="add mod">
          <ac:chgData name="E Sharratt" userId="240a805a-42a6-4db4-8f33-c1edd6012f04" providerId="ADAL" clId="{AB4F05B7-2475-5142-B636-7A893E34F605}" dt="2021-03-13T23:45:44.251" v="1305" actId="20577"/>
          <ac:spMkLst>
            <pc:docMk/>
            <pc:sldMk cId="2679504846" sldId="368"/>
            <ac:spMk id="75" creationId="{CCB89C05-D3BB-9F47-9735-FC34109B0405}"/>
          </ac:spMkLst>
        </pc:spChg>
        <pc:spChg chg="add mod">
          <ac:chgData name="E Sharratt" userId="240a805a-42a6-4db4-8f33-c1edd6012f04" providerId="ADAL" clId="{AB4F05B7-2475-5142-B636-7A893E34F605}" dt="2021-03-13T23:45:47.012" v="1307" actId="20577"/>
          <ac:spMkLst>
            <pc:docMk/>
            <pc:sldMk cId="2679504846" sldId="368"/>
            <ac:spMk id="76" creationId="{82AB8AFC-9B44-4045-AF6E-8D44CB2ED126}"/>
          </ac:spMkLst>
        </pc:spChg>
        <pc:spChg chg="mod">
          <ac:chgData name="E Sharratt" userId="240a805a-42a6-4db4-8f33-c1edd6012f04" providerId="ADAL" clId="{AB4F05B7-2475-5142-B636-7A893E34F605}" dt="2021-03-12T15:52:24.882" v="1205"/>
          <ac:spMkLst>
            <pc:docMk/>
            <pc:sldMk cId="2679504846" sldId="368"/>
            <ac:spMk id="78" creationId="{69D5CB09-4726-CA40-BE20-4AC7F323016E}"/>
          </ac:spMkLst>
        </pc:spChg>
        <pc:spChg chg="mod">
          <ac:chgData name="E Sharratt" userId="240a805a-42a6-4db4-8f33-c1edd6012f04" providerId="ADAL" clId="{AB4F05B7-2475-5142-B636-7A893E34F605}" dt="2021-03-12T15:52:51.238" v="1214" actId="20577"/>
          <ac:spMkLst>
            <pc:docMk/>
            <pc:sldMk cId="2679504846" sldId="368"/>
            <ac:spMk id="79" creationId="{CB1E1CB3-FA98-1040-A6FA-248CE8EC18A0}"/>
          </ac:spMkLst>
        </pc:spChg>
        <pc:spChg chg="mod">
          <ac:chgData name="E Sharratt" userId="240a805a-42a6-4db4-8f33-c1edd6012f04" providerId="ADAL" clId="{AB4F05B7-2475-5142-B636-7A893E34F605}" dt="2021-03-12T15:53:04.450" v="1220" actId="20577"/>
          <ac:spMkLst>
            <pc:docMk/>
            <pc:sldMk cId="2679504846" sldId="368"/>
            <ac:spMk id="82" creationId="{1F8EBC5C-B321-7B4D-9871-3FC10CC18EA9}"/>
          </ac:spMkLst>
        </pc:spChg>
        <pc:spChg chg="mod">
          <ac:chgData name="E Sharratt" userId="240a805a-42a6-4db4-8f33-c1edd6012f04" providerId="ADAL" clId="{AB4F05B7-2475-5142-B636-7A893E34F605}" dt="2021-03-12T15:52:24.882" v="1205"/>
          <ac:spMkLst>
            <pc:docMk/>
            <pc:sldMk cId="2679504846" sldId="368"/>
            <ac:spMk id="84" creationId="{F1DCDE21-83E4-B346-89F1-3ACC7C7A2272}"/>
          </ac:spMkLst>
        </pc:spChg>
        <pc:spChg chg="mod">
          <ac:chgData name="E Sharratt" userId="240a805a-42a6-4db4-8f33-c1edd6012f04" providerId="ADAL" clId="{AB4F05B7-2475-5142-B636-7A893E34F605}" dt="2021-03-13T23:45:58.247" v="1311" actId="20577"/>
          <ac:spMkLst>
            <pc:docMk/>
            <pc:sldMk cId="2679504846" sldId="368"/>
            <ac:spMk id="85" creationId="{51549DC0-9B12-F349-8B81-9DB02D8C416C}"/>
          </ac:spMkLst>
        </pc:spChg>
        <pc:spChg chg="mod">
          <ac:chgData name="E Sharratt" userId="240a805a-42a6-4db4-8f33-c1edd6012f04" providerId="ADAL" clId="{AB4F05B7-2475-5142-B636-7A893E34F605}" dt="2021-03-13T23:45:52.946" v="1309" actId="20577"/>
          <ac:spMkLst>
            <pc:docMk/>
            <pc:sldMk cId="2679504846" sldId="368"/>
            <ac:spMk id="88" creationId="{A088577B-68CD-5B40-95CC-84840B507B0B}"/>
          </ac:spMkLst>
        </pc:spChg>
        <pc:spChg chg="add mod">
          <ac:chgData name="E Sharratt" userId="240a805a-42a6-4db4-8f33-c1edd6012f04" providerId="ADAL" clId="{AB4F05B7-2475-5142-B636-7A893E34F605}" dt="2021-03-12T15:52:29.636" v="1206" actId="1076"/>
          <ac:spMkLst>
            <pc:docMk/>
            <pc:sldMk cId="2679504846" sldId="368"/>
            <ac:spMk id="89" creationId="{B919B997-F92F-BA44-A2E2-243782DB18ED}"/>
          </ac:spMkLst>
        </pc:spChg>
        <pc:grpChg chg="add del">
          <ac:chgData name="E Sharratt" userId="240a805a-42a6-4db4-8f33-c1edd6012f04" providerId="ADAL" clId="{AB4F05B7-2475-5142-B636-7A893E34F605}" dt="2021-03-12T15:52:23.652" v="1204" actId="478"/>
          <ac:grpSpMkLst>
            <pc:docMk/>
            <pc:sldMk cId="2679504846" sldId="368"/>
            <ac:grpSpMk id="26" creationId="{C8E36B4A-0496-2A40-96E9-35E7B4EF88E3}"/>
          </ac:grpSpMkLst>
        </pc:grpChg>
        <pc:grpChg chg="add del">
          <ac:chgData name="E Sharratt" userId="240a805a-42a6-4db4-8f33-c1edd6012f04" providerId="ADAL" clId="{AB4F05B7-2475-5142-B636-7A893E34F605}" dt="2021-03-12T15:52:23.652" v="1204" actId="478"/>
          <ac:grpSpMkLst>
            <pc:docMk/>
            <pc:sldMk cId="2679504846" sldId="368"/>
            <ac:grpSpMk id="38" creationId="{0A0C7E10-1E70-A54C-A2A0-52D0FB23A6D1}"/>
          </ac:grpSpMkLst>
        </pc:grpChg>
        <pc:grpChg chg="add del">
          <ac:chgData name="E Sharratt" userId="240a805a-42a6-4db4-8f33-c1edd6012f04" providerId="ADAL" clId="{AB4F05B7-2475-5142-B636-7A893E34F605}" dt="2021-03-12T15:52:23.652" v="1204" actId="478"/>
          <ac:grpSpMkLst>
            <pc:docMk/>
            <pc:sldMk cId="2679504846" sldId="368"/>
            <ac:grpSpMk id="41" creationId="{015B3B88-6C5B-3F44-995B-692C655EB16C}"/>
          </ac:grpSpMkLst>
        </pc:grpChg>
        <pc:grpChg chg="add del">
          <ac:chgData name="E Sharratt" userId="240a805a-42a6-4db4-8f33-c1edd6012f04" providerId="ADAL" clId="{AB4F05B7-2475-5142-B636-7A893E34F605}" dt="2021-03-12T15:52:23.652" v="1204" actId="478"/>
          <ac:grpSpMkLst>
            <pc:docMk/>
            <pc:sldMk cId="2679504846" sldId="368"/>
            <ac:grpSpMk id="44" creationId="{2D3C5CC8-CB43-6D45-98DE-B31A6FE4EDAA}"/>
          </ac:grpSpMkLst>
        </pc:grpChg>
        <pc:grpChg chg="add del">
          <ac:chgData name="E Sharratt" userId="240a805a-42a6-4db4-8f33-c1edd6012f04" providerId="ADAL" clId="{AB4F05B7-2475-5142-B636-7A893E34F605}" dt="2021-03-12T15:52:23.652" v="1204" actId="478"/>
          <ac:grpSpMkLst>
            <pc:docMk/>
            <pc:sldMk cId="2679504846" sldId="368"/>
            <ac:grpSpMk id="47" creationId="{F0C6DD0B-504B-3D4D-A836-6326005D5CA6}"/>
          </ac:grpSpMkLst>
        </pc:grpChg>
        <pc:grpChg chg="add del mod">
          <ac:chgData name="E Sharratt" userId="240a805a-42a6-4db4-8f33-c1edd6012f04" providerId="ADAL" clId="{AB4F05B7-2475-5142-B636-7A893E34F605}" dt="2021-03-12T15:52:21.178" v="1202"/>
          <ac:grpSpMkLst>
            <pc:docMk/>
            <pc:sldMk cId="2679504846" sldId="368"/>
            <ac:grpSpMk id="53" creationId="{4EC36592-8639-2449-9789-242114FE909D}"/>
          </ac:grpSpMkLst>
        </pc:grpChg>
        <pc:grpChg chg="add del mod">
          <ac:chgData name="E Sharratt" userId="240a805a-42a6-4db4-8f33-c1edd6012f04" providerId="ADAL" clId="{AB4F05B7-2475-5142-B636-7A893E34F605}" dt="2021-03-12T15:52:21.178" v="1202"/>
          <ac:grpSpMkLst>
            <pc:docMk/>
            <pc:sldMk cId="2679504846" sldId="368"/>
            <ac:grpSpMk id="58" creationId="{CA9F8C36-5213-1E48-B6DE-C069E8B27515}"/>
          </ac:grpSpMkLst>
        </pc:grpChg>
        <pc:grpChg chg="add del mod">
          <ac:chgData name="E Sharratt" userId="240a805a-42a6-4db4-8f33-c1edd6012f04" providerId="ADAL" clId="{AB4F05B7-2475-5142-B636-7A893E34F605}" dt="2021-03-12T15:52:21.178" v="1202"/>
          <ac:grpSpMkLst>
            <pc:docMk/>
            <pc:sldMk cId="2679504846" sldId="368"/>
            <ac:grpSpMk id="61" creationId="{1FCEA746-ED2A-AA4D-BCB0-F3B3186569C0}"/>
          </ac:grpSpMkLst>
        </pc:grpChg>
        <pc:grpChg chg="add del mod">
          <ac:chgData name="E Sharratt" userId="240a805a-42a6-4db4-8f33-c1edd6012f04" providerId="ADAL" clId="{AB4F05B7-2475-5142-B636-7A893E34F605}" dt="2021-03-12T15:52:21.178" v="1202"/>
          <ac:grpSpMkLst>
            <pc:docMk/>
            <pc:sldMk cId="2679504846" sldId="368"/>
            <ac:grpSpMk id="64" creationId="{2FEBFFD1-C235-CD44-920B-6C61B61029A3}"/>
          </ac:grpSpMkLst>
        </pc:grpChg>
        <pc:grpChg chg="add del mod">
          <ac:chgData name="E Sharratt" userId="240a805a-42a6-4db4-8f33-c1edd6012f04" providerId="ADAL" clId="{AB4F05B7-2475-5142-B636-7A893E34F605}" dt="2021-03-12T15:52:21.178" v="1202"/>
          <ac:grpSpMkLst>
            <pc:docMk/>
            <pc:sldMk cId="2679504846" sldId="368"/>
            <ac:grpSpMk id="67" creationId="{9E122529-AACF-5A42-972B-9D4FC9C392B3}"/>
          </ac:grpSpMkLst>
        </pc:grpChg>
        <pc:grpChg chg="add mod">
          <ac:chgData name="E Sharratt" userId="240a805a-42a6-4db4-8f33-c1edd6012f04" providerId="ADAL" clId="{AB4F05B7-2475-5142-B636-7A893E34F605}" dt="2021-03-12T15:52:29.636" v="1206" actId="1076"/>
          <ac:grpSpMkLst>
            <pc:docMk/>
            <pc:sldMk cId="2679504846" sldId="368"/>
            <ac:grpSpMk id="72" creationId="{B8F6C552-2302-9342-952C-1F39077A3B57}"/>
          </ac:grpSpMkLst>
        </pc:grpChg>
        <pc:grpChg chg="add mod">
          <ac:chgData name="E Sharratt" userId="240a805a-42a6-4db4-8f33-c1edd6012f04" providerId="ADAL" clId="{AB4F05B7-2475-5142-B636-7A893E34F605}" dt="2021-03-12T15:52:29.636" v="1206" actId="1076"/>
          <ac:grpSpMkLst>
            <pc:docMk/>
            <pc:sldMk cId="2679504846" sldId="368"/>
            <ac:grpSpMk id="77" creationId="{8EB6ED76-D37C-8E43-9EED-2F83D82BE239}"/>
          </ac:grpSpMkLst>
        </pc:grpChg>
        <pc:grpChg chg="add mod">
          <ac:chgData name="E Sharratt" userId="240a805a-42a6-4db4-8f33-c1edd6012f04" providerId="ADAL" clId="{AB4F05B7-2475-5142-B636-7A893E34F605}" dt="2021-03-12T15:52:29.636" v="1206" actId="1076"/>
          <ac:grpSpMkLst>
            <pc:docMk/>
            <pc:sldMk cId="2679504846" sldId="368"/>
            <ac:grpSpMk id="80" creationId="{014825B8-98B5-4D47-B8F7-8E7CF61BC614}"/>
          </ac:grpSpMkLst>
        </pc:grpChg>
        <pc:grpChg chg="add mod">
          <ac:chgData name="E Sharratt" userId="240a805a-42a6-4db4-8f33-c1edd6012f04" providerId="ADAL" clId="{AB4F05B7-2475-5142-B636-7A893E34F605}" dt="2021-03-13T23:46:06.833" v="1313" actId="14100"/>
          <ac:grpSpMkLst>
            <pc:docMk/>
            <pc:sldMk cId="2679504846" sldId="368"/>
            <ac:grpSpMk id="83" creationId="{B3D42BD4-DD2A-8948-8BD2-3855F1AF73A2}"/>
          </ac:grpSpMkLst>
        </pc:grpChg>
        <pc:grpChg chg="add mod">
          <ac:chgData name="E Sharratt" userId="240a805a-42a6-4db4-8f33-c1edd6012f04" providerId="ADAL" clId="{AB4F05B7-2475-5142-B636-7A893E34F605}" dt="2021-03-13T23:46:01.263" v="1312" actId="1076"/>
          <ac:grpSpMkLst>
            <pc:docMk/>
            <pc:sldMk cId="2679504846" sldId="368"/>
            <ac:grpSpMk id="86" creationId="{B4E8C827-1E5E-1242-B253-A43BA0634880}"/>
          </ac:grpSpMkLst>
        </pc:grpChg>
        <pc:picChg chg="add mod">
          <ac:chgData name="E Sharratt" userId="240a805a-42a6-4db4-8f33-c1edd6012f04" providerId="ADAL" clId="{AB4F05B7-2475-5142-B636-7A893E34F605}" dt="2021-03-13T23:47:20.032" v="1316"/>
          <ac:picMkLst>
            <pc:docMk/>
            <pc:sldMk cId="2679504846" sldId="368"/>
            <ac:picMk id="2" creationId="{39FB38BD-6F67-914C-81BE-9ABB1543EB71}"/>
          </ac:picMkLst>
        </pc:picChg>
        <pc:cxnChg chg="add del">
          <ac:chgData name="E Sharratt" userId="240a805a-42a6-4db4-8f33-c1edd6012f04" providerId="ADAL" clId="{AB4F05B7-2475-5142-B636-7A893E34F605}" dt="2021-03-12T15:52:23.652" v="1204" actId="478"/>
          <ac:cxnSpMkLst>
            <pc:docMk/>
            <pc:sldMk cId="2679504846" sldId="368"/>
            <ac:cxnSpMk id="24" creationId="{39A65C47-48FE-1B45-9469-6304ABBEF353}"/>
          </ac:cxnSpMkLst>
        </pc:cxnChg>
        <pc:cxnChg chg="add del mod">
          <ac:chgData name="E Sharratt" userId="240a805a-42a6-4db4-8f33-c1edd6012f04" providerId="ADAL" clId="{AB4F05B7-2475-5142-B636-7A893E34F605}" dt="2021-03-12T15:52:21.178" v="1202"/>
          <ac:cxnSpMkLst>
            <pc:docMk/>
            <pc:sldMk cId="2679504846" sldId="368"/>
            <ac:cxnSpMk id="52" creationId="{5CBA6218-D7B5-4344-AED0-48AF1D38A3AB}"/>
          </ac:cxnSpMkLst>
        </pc:cxnChg>
        <pc:cxnChg chg="mod">
          <ac:chgData name="E Sharratt" userId="240a805a-42a6-4db4-8f33-c1edd6012f04" providerId="ADAL" clId="{AB4F05B7-2475-5142-B636-7A893E34F605}" dt="2021-03-12T15:52:14.806" v="1199"/>
          <ac:cxnSpMkLst>
            <pc:docMk/>
            <pc:sldMk cId="2679504846" sldId="368"/>
            <ac:cxnSpMk id="54" creationId="{854D73C5-1E63-C94C-B718-A62B5D2768DC}"/>
          </ac:cxnSpMkLst>
        </pc:cxnChg>
        <pc:cxnChg chg="mod">
          <ac:chgData name="E Sharratt" userId="240a805a-42a6-4db4-8f33-c1edd6012f04" providerId="ADAL" clId="{AB4F05B7-2475-5142-B636-7A893E34F605}" dt="2021-03-12T15:52:14.806" v="1199"/>
          <ac:cxnSpMkLst>
            <pc:docMk/>
            <pc:sldMk cId="2679504846" sldId="368"/>
            <ac:cxnSpMk id="62" creationId="{AF7F8067-3048-E347-9F1E-7A1E8BBFC15D}"/>
          </ac:cxnSpMkLst>
        </pc:cxnChg>
        <pc:cxnChg chg="mod">
          <ac:chgData name="E Sharratt" userId="240a805a-42a6-4db4-8f33-c1edd6012f04" providerId="ADAL" clId="{AB4F05B7-2475-5142-B636-7A893E34F605}" dt="2021-03-12T15:52:14.806" v="1199"/>
          <ac:cxnSpMkLst>
            <pc:docMk/>
            <pc:sldMk cId="2679504846" sldId="368"/>
            <ac:cxnSpMk id="68" creationId="{14AFBB39-610F-DE48-A459-AA8F1CE0B3BB}"/>
          </ac:cxnSpMkLst>
        </pc:cxnChg>
        <pc:cxnChg chg="add mod">
          <ac:chgData name="E Sharratt" userId="240a805a-42a6-4db4-8f33-c1edd6012f04" providerId="ADAL" clId="{AB4F05B7-2475-5142-B636-7A893E34F605}" dt="2021-03-12T15:52:29.636" v="1206" actId="1076"/>
          <ac:cxnSpMkLst>
            <pc:docMk/>
            <pc:sldMk cId="2679504846" sldId="368"/>
            <ac:cxnSpMk id="71" creationId="{2C8AD247-6262-E941-A3EA-D8705D895073}"/>
          </ac:cxnSpMkLst>
        </pc:cxnChg>
        <pc:cxnChg chg="mod">
          <ac:chgData name="E Sharratt" userId="240a805a-42a6-4db4-8f33-c1edd6012f04" providerId="ADAL" clId="{AB4F05B7-2475-5142-B636-7A893E34F605}" dt="2021-03-12T15:52:24.882" v="1205"/>
          <ac:cxnSpMkLst>
            <pc:docMk/>
            <pc:sldMk cId="2679504846" sldId="368"/>
            <ac:cxnSpMk id="73" creationId="{B5FF81C9-89B3-1F4B-B6BC-7337C3D82478}"/>
          </ac:cxnSpMkLst>
        </pc:cxnChg>
        <pc:cxnChg chg="mod">
          <ac:chgData name="E Sharratt" userId="240a805a-42a6-4db4-8f33-c1edd6012f04" providerId="ADAL" clId="{AB4F05B7-2475-5142-B636-7A893E34F605}" dt="2021-03-12T15:52:24.882" v="1205"/>
          <ac:cxnSpMkLst>
            <pc:docMk/>
            <pc:sldMk cId="2679504846" sldId="368"/>
            <ac:cxnSpMk id="81" creationId="{40DABBD7-DE59-A947-B0F7-8F3E9CB12075}"/>
          </ac:cxnSpMkLst>
        </pc:cxnChg>
        <pc:cxnChg chg="mod">
          <ac:chgData name="E Sharratt" userId="240a805a-42a6-4db4-8f33-c1edd6012f04" providerId="ADAL" clId="{AB4F05B7-2475-5142-B636-7A893E34F605}" dt="2021-03-12T15:52:24.882" v="1205"/>
          <ac:cxnSpMkLst>
            <pc:docMk/>
            <pc:sldMk cId="2679504846" sldId="368"/>
            <ac:cxnSpMk id="87" creationId="{01C2E93A-8BD8-5243-A38C-A2D671B5E86B}"/>
          </ac:cxnSpMkLst>
        </pc:cxnChg>
      </pc:sldChg>
      <pc:sldChg chg="addSp delSp modSp add mod modTransition delAnim modAnim">
        <pc:chgData name="E Sharratt" userId="240a805a-42a6-4db4-8f33-c1edd6012f04" providerId="ADAL" clId="{AB4F05B7-2475-5142-B636-7A893E34F605}" dt="2021-03-13T23:53:01.154" v="1329"/>
        <pc:sldMkLst>
          <pc:docMk/>
          <pc:sldMk cId="1258475549" sldId="369"/>
        </pc:sldMkLst>
        <pc:spChg chg="mod">
          <ac:chgData name="E Sharratt" userId="240a805a-42a6-4db4-8f33-c1edd6012f04" providerId="ADAL" clId="{AB4F05B7-2475-5142-B636-7A893E34F605}" dt="2021-03-12T15:54:11.992" v="1243" actId="1076"/>
          <ac:spMkLst>
            <pc:docMk/>
            <pc:sldMk cId="1258475549" sldId="369"/>
            <ac:spMk id="9" creationId="{00000000-0000-0000-0000-000000000000}"/>
          </ac:spMkLst>
        </pc:spChg>
        <pc:spChg chg="mod">
          <ac:chgData name="E Sharratt" userId="240a805a-42a6-4db4-8f33-c1edd6012f04" providerId="ADAL" clId="{AB4F05B7-2475-5142-B636-7A893E34F605}" dt="2021-03-12T15:54:18.850" v="1245" actId="1076"/>
          <ac:spMkLst>
            <pc:docMk/>
            <pc:sldMk cId="1258475549" sldId="369"/>
            <ac:spMk id="15" creationId="{00000000-0000-0000-0000-000000000000}"/>
          </ac:spMkLst>
        </pc:spChg>
        <pc:spChg chg="add del mod">
          <ac:chgData name="E Sharratt" userId="240a805a-42a6-4db4-8f33-c1edd6012f04" providerId="ADAL" clId="{AB4F05B7-2475-5142-B636-7A893E34F605}" dt="2021-03-12T15:54:12.624" v="1244"/>
          <ac:spMkLst>
            <pc:docMk/>
            <pc:sldMk cId="1258475549" sldId="369"/>
            <ac:spMk id="39" creationId="{013C0594-C580-DD47-BDC7-10CE57033C16}"/>
          </ac:spMkLst>
        </pc:spChg>
        <pc:spChg chg="add del mod">
          <ac:chgData name="E Sharratt" userId="240a805a-42a6-4db4-8f33-c1edd6012f04" providerId="ADAL" clId="{AB4F05B7-2475-5142-B636-7A893E34F605}" dt="2021-03-12T15:54:12.624" v="1244"/>
          <ac:spMkLst>
            <pc:docMk/>
            <pc:sldMk cId="1258475549" sldId="369"/>
            <ac:spMk id="40" creationId="{C074C847-134F-8A42-B7AD-CC60B87306D3}"/>
          </ac:spMkLst>
        </pc:spChg>
        <pc:spChg chg="add del mod">
          <ac:chgData name="E Sharratt" userId="240a805a-42a6-4db4-8f33-c1edd6012f04" providerId="ADAL" clId="{AB4F05B7-2475-5142-B636-7A893E34F605}" dt="2021-03-12T15:54:12.624" v="1244"/>
          <ac:spMkLst>
            <pc:docMk/>
            <pc:sldMk cId="1258475549" sldId="369"/>
            <ac:spMk id="41" creationId="{6CE7E1A9-18EE-3544-9E7B-F3D6D9CBCC52}"/>
          </ac:spMkLst>
        </pc:spChg>
        <pc:spChg chg="mod">
          <ac:chgData name="E Sharratt" userId="240a805a-42a6-4db4-8f33-c1edd6012f04" providerId="ADAL" clId="{AB4F05B7-2475-5142-B636-7A893E34F605}" dt="2021-03-12T15:54:04.120" v="1241"/>
          <ac:spMkLst>
            <pc:docMk/>
            <pc:sldMk cId="1258475549" sldId="369"/>
            <ac:spMk id="43" creationId="{93714214-BF0B-EA4B-9262-33320F6A4508}"/>
          </ac:spMkLst>
        </pc:spChg>
        <pc:spChg chg="mod">
          <ac:chgData name="E Sharratt" userId="240a805a-42a6-4db4-8f33-c1edd6012f04" providerId="ADAL" clId="{AB4F05B7-2475-5142-B636-7A893E34F605}" dt="2021-03-12T15:54:04.120" v="1241"/>
          <ac:spMkLst>
            <pc:docMk/>
            <pc:sldMk cId="1258475549" sldId="369"/>
            <ac:spMk id="45" creationId="{78BCB58D-08D2-8D4E-82F8-48EC140A6BA0}"/>
          </ac:spMkLst>
        </pc:spChg>
        <pc:spChg chg="add del mod">
          <ac:chgData name="E Sharratt" userId="240a805a-42a6-4db4-8f33-c1edd6012f04" providerId="ADAL" clId="{AB4F05B7-2475-5142-B636-7A893E34F605}" dt="2021-03-12T15:54:12.624" v="1244"/>
          <ac:spMkLst>
            <pc:docMk/>
            <pc:sldMk cId="1258475549" sldId="369"/>
            <ac:spMk id="48" creationId="{F998CF9C-958E-C246-A4FC-DAFFD1AC8315}"/>
          </ac:spMkLst>
        </pc:spChg>
        <pc:spChg chg="add del mod">
          <ac:chgData name="E Sharratt" userId="240a805a-42a6-4db4-8f33-c1edd6012f04" providerId="ADAL" clId="{AB4F05B7-2475-5142-B636-7A893E34F605}" dt="2021-03-12T15:54:12.624" v="1244"/>
          <ac:spMkLst>
            <pc:docMk/>
            <pc:sldMk cId="1258475549" sldId="369"/>
            <ac:spMk id="49" creationId="{674CD7B4-971D-3544-8AAA-9BBDF8B028C1}"/>
          </ac:spMkLst>
        </pc:spChg>
        <pc:spChg chg="add del mod">
          <ac:chgData name="E Sharratt" userId="240a805a-42a6-4db4-8f33-c1edd6012f04" providerId="ADAL" clId="{AB4F05B7-2475-5142-B636-7A893E34F605}" dt="2021-03-12T15:54:12.624" v="1244"/>
          <ac:spMkLst>
            <pc:docMk/>
            <pc:sldMk cId="1258475549" sldId="369"/>
            <ac:spMk id="50" creationId="{AF4BFAF4-4E3D-7A45-9235-E49DCA1F8EE1}"/>
          </ac:spMkLst>
        </pc:spChg>
        <pc:spChg chg="add del mod">
          <ac:chgData name="E Sharratt" userId="240a805a-42a6-4db4-8f33-c1edd6012f04" providerId="ADAL" clId="{AB4F05B7-2475-5142-B636-7A893E34F605}" dt="2021-03-12T15:54:12.624" v="1244"/>
          <ac:spMkLst>
            <pc:docMk/>
            <pc:sldMk cId="1258475549" sldId="369"/>
            <ac:spMk id="51" creationId="{B8009D34-B1D1-5A4C-BD8B-10EA2BC4ED8D}"/>
          </ac:spMkLst>
        </pc:spChg>
        <pc:spChg chg="mod">
          <ac:chgData name="E Sharratt" userId="240a805a-42a6-4db4-8f33-c1edd6012f04" providerId="ADAL" clId="{AB4F05B7-2475-5142-B636-7A893E34F605}" dt="2021-03-12T15:54:04.120" v="1241"/>
          <ac:spMkLst>
            <pc:docMk/>
            <pc:sldMk cId="1258475549" sldId="369"/>
            <ac:spMk id="53" creationId="{C263F3F6-1F1A-6342-8FB9-BF964B92CFB7}"/>
          </ac:spMkLst>
        </pc:spChg>
        <pc:spChg chg="mod">
          <ac:chgData name="E Sharratt" userId="240a805a-42a6-4db4-8f33-c1edd6012f04" providerId="ADAL" clId="{AB4F05B7-2475-5142-B636-7A893E34F605}" dt="2021-03-12T15:54:04.120" v="1241"/>
          <ac:spMkLst>
            <pc:docMk/>
            <pc:sldMk cId="1258475549" sldId="369"/>
            <ac:spMk id="56" creationId="{21C51D0F-24AD-6A4E-8480-832565117C14}"/>
          </ac:spMkLst>
        </pc:spChg>
        <pc:spChg chg="add del mod">
          <ac:chgData name="E Sharratt" userId="240a805a-42a6-4db4-8f33-c1edd6012f04" providerId="ADAL" clId="{AB4F05B7-2475-5142-B636-7A893E34F605}" dt="2021-03-12T15:54:12.624" v="1244"/>
          <ac:spMkLst>
            <pc:docMk/>
            <pc:sldMk cId="1258475549" sldId="369"/>
            <ac:spMk id="58" creationId="{6C0CE52C-4331-8546-BC2C-E4AEF00C5D7B}"/>
          </ac:spMkLst>
        </pc:spChg>
        <pc:spChg chg="add mod">
          <ac:chgData name="E Sharratt" userId="240a805a-42a6-4db4-8f33-c1edd6012f04" providerId="ADAL" clId="{AB4F05B7-2475-5142-B636-7A893E34F605}" dt="2021-03-12T15:54:29.045" v="1247" actId="1076"/>
          <ac:spMkLst>
            <pc:docMk/>
            <pc:sldMk cId="1258475549" sldId="369"/>
            <ac:spMk id="59" creationId="{B7022554-7564-A744-8F5F-90FAD9F51B36}"/>
          </ac:spMkLst>
        </pc:spChg>
        <pc:spChg chg="add mod">
          <ac:chgData name="E Sharratt" userId="240a805a-42a6-4db4-8f33-c1edd6012f04" providerId="ADAL" clId="{AB4F05B7-2475-5142-B636-7A893E34F605}" dt="2021-03-12T15:54:29.045" v="1247" actId="1076"/>
          <ac:spMkLst>
            <pc:docMk/>
            <pc:sldMk cId="1258475549" sldId="369"/>
            <ac:spMk id="60" creationId="{8B7133AC-E9FC-CE46-8ED8-EBAEEB8F0DBF}"/>
          </ac:spMkLst>
        </pc:spChg>
        <pc:spChg chg="add mod">
          <ac:chgData name="E Sharratt" userId="240a805a-42a6-4db4-8f33-c1edd6012f04" providerId="ADAL" clId="{AB4F05B7-2475-5142-B636-7A893E34F605}" dt="2021-03-12T15:54:29.045" v="1247" actId="1076"/>
          <ac:spMkLst>
            <pc:docMk/>
            <pc:sldMk cId="1258475549" sldId="369"/>
            <ac:spMk id="61" creationId="{921168E4-15BF-DD4A-B5D3-3F08899805F3}"/>
          </ac:spMkLst>
        </pc:spChg>
        <pc:spChg chg="mod">
          <ac:chgData name="E Sharratt" userId="240a805a-42a6-4db4-8f33-c1edd6012f04" providerId="ADAL" clId="{AB4F05B7-2475-5142-B636-7A893E34F605}" dt="2021-03-12T15:54:21.772" v="1246"/>
          <ac:spMkLst>
            <pc:docMk/>
            <pc:sldMk cId="1258475549" sldId="369"/>
            <ac:spMk id="63" creationId="{8B4174EA-3384-E043-8CCC-C3059C014185}"/>
          </ac:spMkLst>
        </pc:spChg>
        <pc:spChg chg="mod">
          <ac:chgData name="E Sharratt" userId="240a805a-42a6-4db4-8f33-c1edd6012f04" providerId="ADAL" clId="{AB4F05B7-2475-5142-B636-7A893E34F605}" dt="2021-03-12T15:54:21.772" v="1246"/>
          <ac:spMkLst>
            <pc:docMk/>
            <pc:sldMk cId="1258475549" sldId="369"/>
            <ac:spMk id="65" creationId="{4A65ABC7-9469-BD4D-B15A-9E4543D616A9}"/>
          </ac:spMkLst>
        </pc:spChg>
        <pc:spChg chg="add mod">
          <ac:chgData name="E Sharratt" userId="240a805a-42a6-4db4-8f33-c1edd6012f04" providerId="ADAL" clId="{AB4F05B7-2475-5142-B636-7A893E34F605}" dt="2021-03-13T23:51:59.622" v="1327" actId="1076"/>
          <ac:spMkLst>
            <pc:docMk/>
            <pc:sldMk cId="1258475549" sldId="369"/>
            <ac:spMk id="68" creationId="{503A11C5-59DE-D649-8EF8-983D4D97C8C9}"/>
          </ac:spMkLst>
        </pc:spChg>
        <pc:spChg chg="add mod">
          <ac:chgData name="E Sharratt" userId="240a805a-42a6-4db4-8f33-c1edd6012f04" providerId="ADAL" clId="{AB4F05B7-2475-5142-B636-7A893E34F605}" dt="2021-03-13T23:51:44.559" v="1324" actId="1076"/>
          <ac:spMkLst>
            <pc:docMk/>
            <pc:sldMk cId="1258475549" sldId="369"/>
            <ac:spMk id="69" creationId="{4F595D22-EA76-E843-935D-649C9D4ECA1F}"/>
          </ac:spMkLst>
        </pc:spChg>
        <pc:spChg chg="add mod">
          <ac:chgData name="E Sharratt" userId="240a805a-42a6-4db4-8f33-c1edd6012f04" providerId="ADAL" clId="{AB4F05B7-2475-5142-B636-7A893E34F605}" dt="2021-03-12T15:54:29.045" v="1247" actId="1076"/>
          <ac:spMkLst>
            <pc:docMk/>
            <pc:sldMk cId="1258475549" sldId="369"/>
            <ac:spMk id="70" creationId="{B020129B-590B-0243-8636-BECF13AA42FB}"/>
          </ac:spMkLst>
        </pc:spChg>
        <pc:spChg chg="del">
          <ac:chgData name="E Sharratt" userId="240a805a-42a6-4db4-8f33-c1edd6012f04" providerId="ADAL" clId="{AB4F05B7-2475-5142-B636-7A893E34F605}" dt="2021-03-12T15:53:55.722" v="1240" actId="478"/>
          <ac:spMkLst>
            <pc:docMk/>
            <pc:sldMk cId="1258475549" sldId="369"/>
            <ac:spMk id="75" creationId="{CCB89C05-D3BB-9F47-9735-FC34109B0405}"/>
          </ac:spMkLst>
        </pc:spChg>
        <pc:spChg chg="del">
          <ac:chgData name="E Sharratt" userId="240a805a-42a6-4db4-8f33-c1edd6012f04" providerId="ADAL" clId="{AB4F05B7-2475-5142-B636-7A893E34F605}" dt="2021-03-12T15:53:55.722" v="1240" actId="478"/>
          <ac:spMkLst>
            <pc:docMk/>
            <pc:sldMk cId="1258475549" sldId="369"/>
            <ac:spMk id="76" creationId="{82AB8AFC-9B44-4045-AF6E-8D44CB2ED126}"/>
          </ac:spMkLst>
        </pc:spChg>
        <pc:spChg chg="del">
          <ac:chgData name="E Sharratt" userId="240a805a-42a6-4db4-8f33-c1edd6012f04" providerId="ADAL" clId="{AB4F05B7-2475-5142-B636-7A893E34F605}" dt="2021-03-12T15:53:55.722" v="1240" actId="478"/>
          <ac:spMkLst>
            <pc:docMk/>
            <pc:sldMk cId="1258475549" sldId="369"/>
            <ac:spMk id="89" creationId="{B919B997-F92F-BA44-A2E2-243782DB18ED}"/>
          </ac:spMkLst>
        </pc:spChg>
        <pc:spChg chg="add mod">
          <ac:chgData name="E Sharratt" userId="240a805a-42a6-4db4-8f33-c1edd6012f04" providerId="ADAL" clId="{AB4F05B7-2475-5142-B636-7A893E34F605}" dt="2021-03-12T15:54:29.045" v="1247" actId="1076"/>
          <ac:spMkLst>
            <pc:docMk/>
            <pc:sldMk cId="1258475549" sldId="369"/>
            <ac:spMk id="90" creationId="{1A16A1CF-AB37-A242-A4C1-F47739657BF3}"/>
          </ac:spMkLst>
        </pc:spChg>
        <pc:spChg chg="mod">
          <ac:chgData name="E Sharratt" userId="240a805a-42a6-4db4-8f33-c1edd6012f04" providerId="ADAL" clId="{AB4F05B7-2475-5142-B636-7A893E34F605}" dt="2021-03-12T15:54:21.772" v="1246"/>
          <ac:spMkLst>
            <pc:docMk/>
            <pc:sldMk cId="1258475549" sldId="369"/>
            <ac:spMk id="92" creationId="{1A0AECBA-8CD4-F144-ACE0-AB74E9AFC44D}"/>
          </ac:spMkLst>
        </pc:spChg>
        <pc:spChg chg="mod">
          <ac:chgData name="E Sharratt" userId="240a805a-42a6-4db4-8f33-c1edd6012f04" providerId="ADAL" clId="{AB4F05B7-2475-5142-B636-7A893E34F605}" dt="2021-03-12T15:54:21.772" v="1246"/>
          <ac:spMkLst>
            <pc:docMk/>
            <pc:sldMk cId="1258475549" sldId="369"/>
            <ac:spMk id="95" creationId="{B53767F0-6834-5A43-85DF-373067F440D6}"/>
          </ac:spMkLst>
        </pc:spChg>
        <pc:spChg chg="add mod">
          <ac:chgData name="E Sharratt" userId="240a805a-42a6-4db4-8f33-c1edd6012f04" providerId="ADAL" clId="{AB4F05B7-2475-5142-B636-7A893E34F605}" dt="2021-03-12T15:54:29.045" v="1247" actId="1076"/>
          <ac:spMkLst>
            <pc:docMk/>
            <pc:sldMk cId="1258475549" sldId="369"/>
            <ac:spMk id="97" creationId="{2ED37B51-7466-B943-859E-D7DDB023254E}"/>
          </ac:spMkLst>
        </pc:spChg>
        <pc:grpChg chg="add del mod">
          <ac:chgData name="E Sharratt" userId="240a805a-42a6-4db4-8f33-c1edd6012f04" providerId="ADAL" clId="{AB4F05B7-2475-5142-B636-7A893E34F605}" dt="2021-03-12T15:54:12.624" v="1244"/>
          <ac:grpSpMkLst>
            <pc:docMk/>
            <pc:sldMk cId="1258475549" sldId="369"/>
            <ac:grpSpMk id="42" creationId="{7B44FD15-01D4-7D46-869C-202650921B41}"/>
          </ac:grpSpMkLst>
        </pc:grpChg>
        <pc:grpChg chg="mod">
          <ac:chgData name="E Sharratt" userId="240a805a-42a6-4db4-8f33-c1edd6012f04" providerId="ADAL" clId="{AB4F05B7-2475-5142-B636-7A893E34F605}" dt="2021-03-12T15:54:04.120" v="1241"/>
          <ac:grpSpMkLst>
            <pc:docMk/>
            <pc:sldMk cId="1258475549" sldId="369"/>
            <ac:grpSpMk id="44" creationId="{7C511A78-0EC1-0248-B419-6D2A0104207C}"/>
          </ac:grpSpMkLst>
        </pc:grpChg>
        <pc:grpChg chg="add del mod">
          <ac:chgData name="E Sharratt" userId="240a805a-42a6-4db4-8f33-c1edd6012f04" providerId="ADAL" clId="{AB4F05B7-2475-5142-B636-7A893E34F605}" dt="2021-03-12T15:54:12.624" v="1244"/>
          <ac:grpSpMkLst>
            <pc:docMk/>
            <pc:sldMk cId="1258475549" sldId="369"/>
            <ac:grpSpMk id="52" creationId="{968851F0-9383-244B-A45D-E4605D2ADBD8}"/>
          </ac:grpSpMkLst>
        </pc:grpChg>
        <pc:grpChg chg="add del mod">
          <ac:chgData name="E Sharratt" userId="240a805a-42a6-4db4-8f33-c1edd6012f04" providerId="ADAL" clId="{AB4F05B7-2475-5142-B636-7A893E34F605}" dt="2021-03-12T15:54:12.624" v="1244"/>
          <ac:grpSpMkLst>
            <pc:docMk/>
            <pc:sldMk cId="1258475549" sldId="369"/>
            <ac:grpSpMk id="55" creationId="{236407CE-E797-A047-BF3C-6BBCC133D6B3}"/>
          </ac:grpSpMkLst>
        </pc:grpChg>
        <pc:grpChg chg="add mod">
          <ac:chgData name="E Sharratt" userId="240a805a-42a6-4db4-8f33-c1edd6012f04" providerId="ADAL" clId="{AB4F05B7-2475-5142-B636-7A893E34F605}" dt="2021-03-13T23:51:50.285" v="1325" actId="1076"/>
          <ac:grpSpMkLst>
            <pc:docMk/>
            <pc:sldMk cId="1258475549" sldId="369"/>
            <ac:grpSpMk id="62" creationId="{821536E6-1819-9E45-AE70-44B129DD6149}"/>
          </ac:grpSpMkLst>
        </pc:grpChg>
        <pc:grpChg chg="mod">
          <ac:chgData name="E Sharratt" userId="240a805a-42a6-4db4-8f33-c1edd6012f04" providerId="ADAL" clId="{AB4F05B7-2475-5142-B636-7A893E34F605}" dt="2021-03-12T15:54:21.772" v="1246"/>
          <ac:grpSpMkLst>
            <pc:docMk/>
            <pc:sldMk cId="1258475549" sldId="369"/>
            <ac:grpSpMk id="64" creationId="{1E1390B7-B8BF-C147-9287-27B512CB63B3}"/>
          </ac:grpSpMkLst>
        </pc:grpChg>
        <pc:grpChg chg="del">
          <ac:chgData name="E Sharratt" userId="240a805a-42a6-4db4-8f33-c1edd6012f04" providerId="ADAL" clId="{AB4F05B7-2475-5142-B636-7A893E34F605}" dt="2021-03-12T15:53:55.722" v="1240" actId="478"/>
          <ac:grpSpMkLst>
            <pc:docMk/>
            <pc:sldMk cId="1258475549" sldId="369"/>
            <ac:grpSpMk id="72" creationId="{B8F6C552-2302-9342-952C-1F39077A3B57}"/>
          </ac:grpSpMkLst>
        </pc:grpChg>
        <pc:grpChg chg="del">
          <ac:chgData name="E Sharratt" userId="240a805a-42a6-4db4-8f33-c1edd6012f04" providerId="ADAL" clId="{AB4F05B7-2475-5142-B636-7A893E34F605}" dt="2021-03-12T15:53:55.722" v="1240" actId="478"/>
          <ac:grpSpMkLst>
            <pc:docMk/>
            <pc:sldMk cId="1258475549" sldId="369"/>
            <ac:grpSpMk id="77" creationId="{8EB6ED76-D37C-8E43-9EED-2F83D82BE239}"/>
          </ac:grpSpMkLst>
        </pc:grpChg>
        <pc:grpChg chg="del">
          <ac:chgData name="E Sharratt" userId="240a805a-42a6-4db4-8f33-c1edd6012f04" providerId="ADAL" clId="{AB4F05B7-2475-5142-B636-7A893E34F605}" dt="2021-03-12T15:53:55.722" v="1240" actId="478"/>
          <ac:grpSpMkLst>
            <pc:docMk/>
            <pc:sldMk cId="1258475549" sldId="369"/>
            <ac:grpSpMk id="80" creationId="{014825B8-98B5-4D47-B8F7-8E7CF61BC614}"/>
          </ac:grpSpMkLst>
        </pc:grpChg>
        <pc:grpChg chg="del">
          <ac:chgData name="E Sharratt" userId="240a805a-42a6-4db4-8f33-c1edd6012f04" providerId="ADAL" clId="{AB4F05B7-2475-5142-B636-7A893E34F605}" dt="2021-03-12T15:53:55.722" v="1240" actId="478"/>
          <ac:grpSpMkLst>
            <pc:docMk/>
            <pc:sldMk cId="1258475549" sldId="369"/>
            <ac:grpSpMk id="83" creationId="{B3D42BD4-DD2A-8948-8BD2-3855F1AF73A2}"/>
          </ac:grpSpMkLst>
        </pc:grpChg>
        <pc:grpChg chg="del">
          <ac:chgData name="E Sharratt" userId="240a805a-42a6-4db4-8f33-c1edd6012f04" providerId="ADAL" clId="{AB4F05B7-2475-5142-B636-7A893E34F605}" dt="2021-03-12T15:53:55.722" v="1240" actId="478"/>
          <ac:grpSpMkLst>
            <pc:docMk/>
            <pc:sldMk cId="1258475549" sldId="369"/>
            <ac:grpSpMk id="86" creationId="{B4E8C827-1E5E-1242-B253-A43BA0634880}"/>
          </ac:grpSpMkLst>
        </pc:grpChg>
        <pc:grpChg chg="add mod">
          <ac:chgData name="E Sharratt" userId="240a805a-42a6-4db4-8f33-c1edd6012f04" providerId="ADAL" clId="{AB4F05B7-2475-5142-B636-7A893E34F605}" dt="2021-03-12T15:54:29.045" v="1247" actId="1076"/>
          <ac:grpSpMkLst>
            <pc:docMk/>
            <pc:sldMk cId="1258475549" sldId="369"/>
            <ac:grpSpMk id="91" creationId="{BD28996D-57BA-A843-9BFE-BB40A86035C5}"/>
          </ac:grpSpMkLst>
        </pc:grpChg>
        <pc:grpChg chg="add mod">
          <ac:chgData name="E Sharratt" userId="240a805a-42a6-4db4-8f33-c1edd6012f04" providerId="ADAL" clId="{AB4F05B7-2475-5142-B636-7A893E34F605}" dt="2021-03-12T15:54:29.045" v="1247" actId="1076"/>
          <ac:grpSpMkLst>
            <pc:docMk/>
            <pc:sldMk cId="1258475549" sldId="369"/>
            <ac:grpSpMk id="94" creationId="{7EDB9330-6FAC-3349-92F4-AC8AA0875DB0}"/>
          </ac:grpSpMkLst>
        </pc:grpChg>
        <pc:picChg chg="add del mod">
          <ac:chgData name="E Sharratt" userId="240a805a-42a6-4db4-8f33-c1edd6012f04" providerId="ADAL" clId="{AB4F05B7-2475-5142-B636-7A893E34F605}" dt="2021-03-13T23:50:09.676" v="1321"/>
          <ac:picMkLst>
            <pc:docMk/>
            <pc:sldMk cId="1258475549" sldId="369"/>
            <ac:picMk id="2" creationId="{AF69C98D-6471-2B44-912D-80E6572A2AD8}"/>
          </ac:picMkLst>
        </pc:picChg>
        <pc:picChg chg="add del mod">
          <ac:chgData name="E Sharratt" userId="240a805a-42a6-4db4-8f33-c1edd6012f04" providerId="ADAL" clId="{AB4F05B7-2475-5142-B636-7A893E34F605}" dt="2021-03-13T23:52:09.986" v="1328"/>
          <ac:picMkLst>
            <pc:docMk/>
            <pc:sldMk cId="1258475549" sldId="369"/>
            <ac:picMk id="3" creationId="{8843D9DD-1823-5648-8096-50EC07AB8EEC}"/>
          </ac:picMkLst>
        </pc:picChg>
        <pc:picChg chg="add mod">
          <ac:chgData name="E Sharratt" userId="240a805a-42a6-4db4-8f33-c1edd6012f04" providerId="ADAL" clId="{AB4F05B7-2475-5142-B636-7A893E34F605}" dt="2021-03-13T23:53:01.154" v="1329"/>
          <ac:picMkLst>
            <pc:docMk/>
            <pc:sldMk cId="1258475549" sldId="369"/>
            <ac:picMk id="4" creationId="{833B9251-8826-C349-8C82-28AAFB925EFB}"/>
          </ac:picMkLst>
        </pc:picChg>
        <pc:picChg chg="mod">
          <ac:chgData name="E Sharratt" userId="240a805a-42a6-4db4-8f33-c1edd6012f04" providerId="ADAL" clId="{AB4F05B7-2475-5142-B636-7A893E34F605}" dt="2021-03-12T15:54:04.120" v="1241"/>
          <ac:picMkLst>
            <pc:docMk/>
            <pc:sldMk cId="1258475549" sldId="369"/>
            <ac:picMk id="54" creationId="{A5A140ED-6702-D84A-8F8D-2AD3480E9216}"/>
          </ac:picMkLst>
        </pc:picChg>
        <pc:picChg chg="mod">
          <ac:chgData name="E Sharratt" userId="240a805a-42a6-4db4-8f33-c1edd6012f04" providerId="ADAL" clId="{AB4F05B7-2475-5142-B636-7A893E34F605}" dt="2021-03-12T15:54:04.120" v="1241"/>
          <ac:picMkLst>
            <pc:docMk/>
            <pc:sldMk cId="1258475549" sldId="369"/>
            <ac:picMk id="57" creationId="{7ED9140D-F350-914E-8DF3-C0EFECB99F1F}"/>
          </ac:picMkLst>
        </pc:picChg>
        <pc:picChg chg="mod">
          <ac:chgData name="E Sharratt" userId="240a805a-42a6-4db4-8f33-c1edd6012f04" providerId="ADAL" clId="{AB4F05B7-2475-5142-B636-7A893E34F605}" dt="2021-03-12T15:54:21.772" v="1246"/>
          <ac:picMkLst>
            <pc:docMk/>
            <pc:sldMk cId="1258475549" sldId="369"/>
            <ac:picMk id="93" creationId="{FFABD2CA-B442-5C4C-8404-4B5CE8BE8B3C}"/>
          </ac:picMkLst>
        </pc:picChg>
        <pc:picChg chg="mod">
          <ac:chgData name="E Sharratt" userId="240a805a-42a6-4db4-8f33-c1edd6012f04" providerId="ADAL" clId="{AB4F05B7-2475-5142-B636-7A893E34F605}" dt="2021-03-12T15:54:21.772" v="1246"/>
          <ac:picMkLst>
            <pc:docMk/>
            <pc:sldMk cId="1258475549" sldId="369"/>
            <ac:picMk id="96" creationId="{8FCDB570-667A-2B41-BC56-3D73E8A4AFE3}"/>
          </ac:picMkLst>
        </pc:picChg>
        <pc:cxnChg chg="mod">
          <ac:chgData name="E Sharratt" userId="240a805a-42a6-4db4-8f33-c1edd6012f04" providerId="ADAL" clId="{AB4F05B7-2475-5142-B636-7A893E34F605}" dt="2021-03-12T15:54:04.120" v="1241"/>
          <ac:cxnSpMkLst>
            <pc:docMk/>
            <pc:sldMk cId="1258475549" sldId="369"/>
            <ac:cxnSpMk id="46" creationId="{641AC406-116D-5C44-8641-95002FBE5723}"/>
          </ac:cxnSpMkLst>
        </pc:cxnChg>
        <pc:cxnChg chg="mod">
          <ac:chgData name="E Sharratt" userId="240a805a-42a6-4db4-8f33-c1edd6012f04" providerId="ADAL" clId="{AB4F05B7-2475-5142-B636-7A893E34F605}" dt="2021-03-12T15:54:04.120" v="1241"/>
          <ac:cxnSpMkLst>
            <pc:docMk/>
            <pc:sldMk cId="1258475549" sldId="369"/>
            <ac:cxnSpMk id="47" creationId="{786C99FF-1C7E-2840-A73B-97EF421D7C97}"/>
          </ac:cxnSpMkLst>
        </pc:cxnChg>
        <pc:cxnChg chg="mod">
          <ac:chgData name="E Sharratt" userId="240a805a-42a6-4db4-8f33-c1edd6012f04" providerId="ADAL" clId="{AB4F05B7-2475-5142-B636-7A893E34F605}" dt="2021-03-13T23:51:54.911" v="1326" actId="1076"/>
          <ac:cxnSpMkLst>
            <pc:docMk/>
            <pc:sldMk cId="1258475549" sldId="369"/>
            <ac:cxnSpMk id="66" creationId="{EF740FA5-C0F1-564A-8375-A5CD0A837893}"/>
          </ac:cxnSpMkLst>
        </pc:cxnChg>
        <pc:cxnChg chg="mod">
          <ac:chgData name="E Sharratt" userId="240a805a-42a6-4db4-8f33-c1edd6012f04" providerId="ADAL" clId="{AB4F05B7-2475-5142-B636-7A893E34F605}" dt="2021-03-13T23:51:41.234" v="1323" actId="1076"/>
          <ac:cxnSpMkLst>
            <pc:docMk/>
            <pc:sldMk cId="1258475549" sldId="369"/>
            <ac:cxnSpMk id="67" creationId="{4EF69B40-2088-9D4E-9449-EAC973A45EA5}"/>
          </ac:cxnSpMkLst>
        </pc:cxnChg>
        <pc:cxnChg chg="del">
          <ac:chgData name="E Sharratt" userId="240a805a-42a6-4db4-8f33-c1edd6012f04" providerId="ADAL" clId="{AB4F05B7-2475-5142-B636-7A893E34F605}" dt="2021-03-12T15:53:55.722" v="1240" actId="478"/>
          <ac:cxnSpMkLst>
            <pc:docMk/>
            <pc:sldMk cId="1258475549" sldId="369"/>
            <ac:cxnSpMk id="71" creationId="{2C8AD247-6262-E941-A3EA-D8705D895073}"/>
          </ac:cxnSpMkLst>
        </pc:cxnChg>
      </pc:sldChg>
      <pc:sldChg chg="addSp delSp modSp add mod modTransition addAnim delAnim modAnim">
        <pc:chgData name="E Sharratt" userId="240a805a-42a6-4db4-8f33-c1edd6012f04" providerId="ADAL" clId="{AB4F05B7-2475-5142-B636-7A893E34F605}" dt="2021-03-13T23:55:43.941" v="1345" actId="1076"/>
        <pc:sldMkLst>
          <pc:docMk/>
          <pc:sldMk cId="1171788332" sldId="370"/>
        </pc:sldMkLst>
        <pc:spChg chg="add del mod">
          <ac:chgData name="E Sharratt" userId="240a805a-42a6-4db4-8f33-c1edd6012f04" providerId="ADAL" clId="{AB4F05B7-2475-5142-B636-7A893E34F605}" dt="2021-03-12T15:54:57.188" v="1254" actId="478"/>
          <ac:spMkLst>
            <pc:docMk/>
            <pc:sldMk cId="1171788332" sldId="370"/>
            <ac:spMk id="8" creationId="{00000000-0000-0000-0000-000000000000}"/>
          </ac:spMkLst>
        </pc:spChg>
        <pc:spChg chg="add del mod">
          <ac:chgData name="E Sharratt" userId="240a805a-42a6-4db4-8f33-c1edd6012f04" providerId="ADAL" clId="{AB4F05B7-2475-5142-B636-7A893E34F605}" dt="2021-03-12T15:55:01.937" v="1256" actId="1076"/>
          <ac:spMkLst>
            <pc:docMk/>
            <pc:sldMk cId="1171788332" sldId="370"/>
            <ac:spMk id="9" creationId="{00000000-0000-0000-0000-000000000000}"/>
          </ac:spMkLst>
        </pc:spChg>
        <pc:spChg chg="add del mod">
          <ac:chgData name="E Sharratt" userId="240a805a-42a6-4db4-8f33-c1edd6012f04" providerId="ADAL" clId="{AB4F05B7-2475-5142-B636-7A893E34F605}" dt="2021-03-12T15:54:57.188" v="1254" actId="478"/>
          <ac:spMkLst>
            <pc:docMk/>
            <pc:sldMk cId="1171788332" sldId="370"/>
            <ac:spMk id="10" creationId="{00000000-0000-0000-0000-000000000000}"/>
          </ac:spMkLst>
        </pc:spChg>
        <pc:spChg chg="add del mod">
          <ac:chgData name="E Sharratt" userId="240a805a-42a6-4db4-8f33-c1edd6012f04" providerId="ADAL" clId="{AB4F05B7-2475-5142-B636-7A893E34F605}" dt="2021-03-12T15:54:53.330" v="1253" actId="1076"/>
          <ac:spMkLst>
            <pc:docMk/>
            <pc:sldMk cId="1171788332" sldId="370"/>
            <ac:spMk id="11" creationId="{00000000-0000-0000-0000-000000000000}"/>
          </ac:spMkLst>
        </pc:spChg>
        <pc:spChg chg="add del mod">
          <ac:chgData name="E Sharratt" userId="240a805a-42a6-4db4-8f33-c1edd6012f04" providerId="ADAL" clId="{AB4F05B7-2475-5142-B636-7A893E34F605}" dt="2021-03-12T15:54:57.188" v="1254" actId="478"/>
          <ac:spMkLst>
            <pc:docMk/>
            <pc:sldMk cId="1171788332" sldId="370"/>
            <ac:spMk id="12" creationId="{00000000-0000-0000-0000-000000000000}"/>
          </ac:spMkLst>
        </pc:spChg>
        <pc:spChg chg="add mod">
          <ac:chgData name="E Sharratt" userId="240a805a-42a6-4db4-8f33-c1edd6012f04" providerId="ADAL" clId="{AB4F05B7-2475-5142-B636-7A893E34F605}" dt="2021-03-12T15:55:17.426" v="1258" actId="1076"/>
          <ac:spMkLst>
            <pc:docMk/>
            <pc:sldMk cId="1171788332" sldId="370"/>
            <ac:spMk id="40" creationId="{8CF717BC-6EB4-3143-9713-8879AF19EF6C}"/>
          </ac:spMkLst>
        </pc:spChg>
        <pc:spChg chg="add mod">
          <ac:chgData name="E Sharratt" userId="240a805a-42a6-4db4-8f33-c1edd6012f04" providerId="ADAL" clId="{AB4F05B7-2475-5142-B636-7A893E34F605}" dt="2021-03-12T15:55:17.426" v="1258" actId="1076"/>
          <ac:spMkLst>
            <pc:docMk/>
            <pc:sldMk cId="1171788332" sldId="370"/>
            <ac:spMk id="41" creationId="{B90C6BAF-10F0-6C45-B2E9-D0E798BA77C4}"/>
          </ac:spMkLst>
        </pc:spChg>
        <pc:spChg chg="add mod">
          <ac:chgData name="E Sharratt" userId="240a805a-42a6-4db4-8f33-c1edd6012f04" providerId="ADAL" clId="{AB4F05B7-2475-5142-B636-7A893E34F605}" dt="2021-03-12T15:55:17.426" v="1258" actId="1076"/>
          <ac:spMkLst>
            <pc:docMk/>
            <pc:sldMk cId="1171788332" sldId="370"/>
            <ac:spMk id="42" creationId="{F23C7BBA-4C54-CF48-AC22-08BDD9EE9459}"/>
          </ac:spMkLst>
        </pc:spChg>
        <pc:spChg chg="mod">
          <ac:chgData name="E Sharratt" userId="240a805a-42a6-4db4-8f33-c1edd6012f04" providerId="ADAL" clId="{AB4F05B7-2475-5142-B636-7A893E34F605}" dt="2021-03-13T23:54:07.935" v="1334" actId="1076"/>
          <ac:spMkLst>
            <pc:docMk/>
            <pc:sldMk cId="1171788332" sldId="370"/>
            <ac:spMk id="44" creationId="{8061E5B3-A5E2-7040-99BB-271F669B0BB2}"/>
          </ac:spMkLst>
        </pc:spChg>
        <pc:spChg chg="mod">
          <ac:chgData name="E Sharratt" userId="240a805a-42a6-4db4-8f33-c1edd6012f04" providerId="ADAL" clId="{AB4F05B7-2475-5142-B636-7A893E34F605}" dt="2021-03-12T15:55:10.950" v="1257"/>
          <ac:spMkLst>
            <pc:docMk/>
            <pc:sldMk cId="1171788332" sldId="370"/>
            <ac:spMk id="46" creationId="{A1755A77-2985-8743-84D9-77E784A48088}"/>
          </ac:spMkLst>
        </pc:spChg>
        <pc:spChg chg="add mod">
          <ac:chgData name="E Sharratt" userId="240a805a-42a6-4db4-8f33-c1edd6012f04" providerId="ADAL" clId="{AB4F05B7-2475-5142-B636-7A893E34F605}" dt="2021-03-13T23:54:21.437" v="1337" actId="1076"/>
          <ac:spMkLst>
            <pc:docMk/>
            <pc:sldMk cId="1171788332" sldId="370"/>
            <ac:spMk id="49" creationId="{3C7FFC03-3F51-A146-B4EC-86FD8C93A4C5}"/>
          </ac:spMkLst>
        </pc:spChg>
        <pc:spChg chg="add mod">
          <ac:chgData name="E Sharratt" userId="240a805a-42a6-4db4-8f33-c1edd6012f04" providerId="ADAL" clId="{AB4F05B7-2475-5142-B636-7A893E34F605}" dt="2021-03-13T23:54:01.188" v="1332" actId="1076"/>
          <ac:spMkLst>
            <pc:docMk/>
            <pc:sldMk cId="1171788332" sldId="370"/>
            <ac:spMk id="50" creationId="{ED518BEC-FD5B-FE47-B0D8-A913EC9DD08E}"/>
          </ac:spMkLst>
        </pc:spChg>
        <pc:spChg chg="add mod">
          <ac:chgData name="E Sharratt" userId="240a805a-42a6-4db4-8f33-c1edd6012f04" providerId="ADAL" clId="{AB4F05B7-2475-5142-B636-7A893E34F605}" dt="2021-03-13T23:54:23.907" v="1338" actId="1076"/>
          <ac:spMkLst>
            <pc:docMk/>
            <pc:sldMk cId="1171788332" sldId="370"/>
            <ac:spMk id="51" creationId="{166819FD-F047-A643-BA66-488FC6ED9FDE}"/>
          </ac:spMkLst>
        </pc:spChg>
        <pc:spChg chg="add mod">
          <ac:chgData name="E Sharratt" userId="240a805a-42a6-4db4-8f33-c1edd6012f04" providerId="ADAL" clId="{AB4F05B7-2475-5142-B636-7A893E34F605}" dt="2021-03-12T15:55:17.426" v="1258" actId="1076"/>
          <ac:spMkLst>
            <pc:docMk/>
            <pc:sldMk cId="1171788332" sldId="370"/>
            <ac:spMk id="52" creationId="{98351414-4FC3-BA4F-8CA5-48F50AC0D68D}"/>
          </ac:spMkLst>
        </pc:spChg>
        <pc:spChg chg="add mod">
          <ac:chgData name="E Sharratt" userId="240a805a-42a6-4db4-8f33-c1edd6012f04" providerId="ADAL" clId="{AB4F05B7-2475-5142-B636-7A893E34F605}" dt="2021-03-12T15:55:17.426" v="1258" actId="1076"/>
          <ac:spMkLst>
            <pc:docMk/>
            <pc:sldMk cId="1171788332" sldId="370"/>
            <ac:spMk id="53" creationId="{F784D990-BF02-A445-9C99-114C508CFCC6}"/>
          </ac:spMkLst>
        </pc:spChg>
        <pc:spChg chg="add mod">
          <ac:chgData name="E Sharratt" userId="240a805a-42a6-4db4-8f33-c1edd6012f04" providerId="ADAL" clId="{AB4F05B7-2475-5142-B636-7A893E34F605}" dt="2021-03-12T15:55:17.426" v="1258" actId="1076"/>
          <ac:spMkLst>
            <pc:docMk/>
            <pc:sldMk cId="1171788332" sldId="370"/>
            <ac:spMk id="54" creationId="{464A03E5-5FF8-DF43-B057-957B6C882E47}"/>
          </ac:spMkLst>
        </pc:spChg>
        <pc:spChg chg="add mod">
          <ac:chgData name="E Sharratt" userId="240a805a-42a6-4db4-8f33-c1edd6012f04" providerId="ADAL" clId="{AB4F05B7-2475-5142-B636-7A893E34F605}" dt="2021-03-12T15:55:17.426" v="1258" actId="1076"/>
          <ac:spMkLst>
            <pc:docMk/>
            <pc:sldMk cId="1171788332" sldId="370"/>
            <ac:spMk id="55" creationId="{7A3FCDE0-FD19-C14A-BD3E-49F90AA8F4C1}"/>
          </ac:spMkLst>
        </pc:spChg>
        <pc:spChg chg="mod">
          <ac:chgData name="E Sharratt" userId="240a805a-42a6-4db4-8f33-c1edd6012f04" providerId="ADAL" clId="{AB4F05B7-2475-5142-B636-7A893E34F605}" dt="2021-03-12T15:55:10.950" v="1257"/>
          <ac:spMkLst>
            <pc:docMk/>
            <pc:sldMk cId="1171788332" sldId="370"/>
            <ac:spMk id="57" creationId="{049C708C-DC9B-1142-8E92-E1A24ABBBB0F}"/>
          </ac:spMkLst>
        </pc:spChg>
        <pc:spChg chg="add del mod">
          <ac:chgData name="E Sharratt" userId="240a805a-42a6-4db4-8f33-c1edd6012f04" providerId="ADAL" clId="{AB4F05B7-2475-5142-B636-7A893E34F605}" dt="2021-03-12T15:54:57.188" v="1254" actId="478"/>
          <ac:spMkLst>
            <pc:docMk/>
            <pc:sldMk cId="1171788332" sldId="370"/>
            <ac:spMk id="59" creationId="{B7022554-7564-A744-8F5F-90FAD9F51B36}"/>
          </ac:spMkLst>
        </pc:spChg>
        <pc:spChg chg="add del mod">
          <ac:chgData name="E Sharratt" userId="240a805a-42a6-4db4-8f33-c1edd6012f04" providerId="ADAL" clId="{AB4F05B7-2475-5142-B636-7A893E34F605}" dt="2021-03-12T15:54:57.188" v="1254" actId="478"/>
          <ac:spMkLst>
            <pc:docMk/>
            <pc:sldMk cId="1171788332" sldId="370"/>
            <ac:spMk id="60" creationId="{8B7133AC-E9FC-CE46-8ED8-EBAEEB8F0DBF}"/>
          </ac:spMkLst>
        </pc:spChg>
        <pc:spChg chg="add del mod">
          <ac:chgData name="E Sharratt" userId="240a805a-42a6-4db4-8f33-c1edd6012f04" providerId="ADAL" clId="{AB4F05B7-2475-5142-B636-7A893E34F605}" dt="2021-03-12T15:54:57.188" v="1254" actId="478"/>
          <ac:spMkLst>
            <pc:docMk/>
            <pc:sldMk cId="1171788332" sldId="370"/>
            <ac:spMk id="61" creationId="{921168E4-15BF-DD4A-B5D3-3F08899805F3}"/>
          </ac:spMkLst>
        </pc:spChg>
        <pc:spChg chg="add del mod">
          <ac:chgData name="E Sharratt" userId="240a805a-42a6-4db4-8f33-c1edd6012f04" providerId="ADAL" clId="{AB4F05B7-2475-5142-B636-7A893E34F605}" dt="2021-03-12T15:54:57.188" v="1254" actId="478"/>
          <ac:spMkLst>
            <pc:docMk/>
            <pc:sldMk cId="1171788332" sldId="370"/>
            <ac:spMk id="68" creationId="{503A11C5-59DE-D649-8EF8-983D4D97C8C9}"/>
          </ac:spMkLst>
        </pc:spChg>
        <pc:spChg chg="add del mod">
          <ac:chgData name="E Sharratt" userId="240a805a-42a6-4db4-8f33-c1edd6012f04" providerId="ADAL" clId="{AB4F05B7-2475-5142-B636-7A893E34F605}" dt="2021-03-12T15:54:57.188" v="1254" actId="478"/>
          <ac:spMkLst>
            <pc:docMk/>
            <pc:sldMk cId="1171788332" sldId="370"/>
            <ac:spMk id="69" creationId="{4F595D22-EA76-E843-935D-649C9D4ECA1F}"/>
          </ac:spMkLst>
        </pc:spChg>
        <pc:spChg chg="add del mod">
          <ac:chgData name="E Sharratt" userId="240a805a-42a6-4db4-8f33-c1edd6012f04" providerId="ADAL" clId="{AB4F05B7-2475-5142-B636-7A893E34F605}" dt="2021-03-12T15:54:57.188" v="1254" actId="478"/>
          <ac:spMkLst>
            <pc:docMk/>
            <pc:sldMk cId="1171788332" sldId="370"/>
            <ac:spMk id="70" creationId="{B020129B-590B-0243-8636-BECF13AA42FB}"/>
          </ac:spMkLst>
        </pc:spChg>
        <pc:spChg chg="mod">
          <ac:chgData name="E Sharratt" userId="240a805a-42a6-4db4-8f33-c1edd6012f04" providerId="ADAL" clId="{AB4F05B7-2475-5142-B636-7A893E34F605}" dt="2021-03-12T15:55:10.950" v="1257"/>
          <ac:spMkLst>
            <pc:docMk/>
            <pc:sldMk cId="1171788332" sldId="370"/>
            <ac:spMk id="71" creationId="{667B9810-AD0F-9047-AFC4-5A90F0275CC2}"/>
          </ac:spMkLst>
        </pc:spChg>
        <pc:spChg chg="add mod">
          <ac:chgData name="E Sharratt" userId="240a805a-42a6-4db4-8f33-c1edd6012f04" providerId="ADAL" clId="{AB4F05B7-2475-5142-B636-7A893E34F605}" dt="2021-03-12T15:55:17.426" v="1258" actId="1076"/>
          <ac:spMkLst>
            <pc:docMk/>
            <pc:sldMk cId="1171788332" sldId="370"/>
            <ac:spMk id="74" creationId="{B1177173-F1CB-D84D-ABB3-6892320BC747}"/>
          </ac:spMkLst>
        </pc:spChg>
        <pc:spChg chg="add mod">
          <ac:chgData name="E Sharratt" userId="240a805a-42a6-4db4-8f33-c1edd6012f04" providerId="ADAL" clId="{AB4F05B7-2475-5142-B636-7A893E34F605}" dt="2021-03-13T23:54:45.933" v="1342" actId="1076"/>
          <ac:spMkLst>
            <pc:docMk/>
            <pc:sldMk cId="1171788332" sldId="370"/>
            <ac:spMk id="75" creationId="{096CB674-857D-094A-AC6D-730741DD1ADF}"/>
          </ac:spMkLst>
        </pc:spChg>
        <pc:spChg chg="add mod">
          <ac:chgData name="E Sharratt" userId="240a805a-42a6-4db4-8f33-c1edd6012f04" providerId="ADAL" clId="{AB4F05B7-2475-5142-B636-7A893E34F605}" dt="2021-03-13T23:55:43.941" v="1345" actId="1076"/>
          <ac:spMkLst>
            <pc:docMk/>
            <pc:sldMk cId="1171788332" sldId="370"/>
            <ac:spMk id="76" creationId="{8DDD6584-A9F7-6342-A21E-1BE12E547728}"/>
          </ac:spMkLst>
        </pc:spChg>
        <pc:spChg chg="add mod">
          <ac:chgData name="E Sharratt" userId="240a805a-42a6-4db4-8f33-c1edd6012f04" providerId="ADAL" clId="{AB4F05B7-2475-5142-B636-7A893E34F605}" dt="2021-03-12T15:55:17.426" v="1258" actId="1076"/>
          <ac:spMkLst>
            <pc:docMk/>
            <pc:sldMk cId="1171788332" sldId="370"/>
            <ac:spMk id="77" creationId="{D9F51100-FFA4-3C4B-A580-4592449EAD3E}"/>
          </ac:spMkLst>
        </pc:spChg>
        <pc:spChg chg="add del mod">
          <ac:chgData name="E Sharratt" userId="240a805a-42a6-4db4-8f33-c1edd6012f04" providerId="ADAL" clId="{AB4F05B7-2475-5142-B636-7A893E34F605}" dt="2021-03-12T15:54:57.188" v="1254" actId="478"/>
          <ac:spMkLst>
            <pc:docMk/>
            <pc:sldMk cId="1171788332" sldId="370"/>
            <ac:spMk id="90" creationId="{1A16A1CF-AB37-A242-A4C1-F47739657BF3}"/>
          </ac:spMkLst>
        </pc:spChg>
        <pc:spChg chg="add del mod">
          <ac:chgData name="E Sharratt" userId="240a805a-42a6-4db4-8f33-c1edd6012f04" providerId="ADAL" clId="{AB4F05B7-2475-5142-B636-7A893E34F605}" dt="2021-03-12T15:54:57.188" v="1254" actId="478"/>
          <ac:spMkLst>
            <pc:docMk/>
            <pc:sldMk cId="1171788332" sldId="370"/>
            <ac:spMk id="97" creationId="{2ED37B51-7466-B943-859E-D7DDB023254E}"/>
          </ac:spMkLst>
        </pc:spChg>
        <pc:grpChg chg="add del mod">
          <ac:chgData name="E Sharratt" userId="240a805a-42a6-4db4-8f33-c1edd6012f04" providerId="ADAL" clId="{AB4F05B7-2475-5142-B636-7A893E34F605}" dt="2021-03-12T15:54:57.188" v="1254" actId="478"/>
          <ac:grpSpMkLst>
            <pc:docMk/>
            <pc:sldMk cId="1171788332" sldId="370"/>
            <ac:grpSpMk id="31" creationId="{00000000-0000-0000-0000-000000000000}"/>
          </ac:grpSpMkLst>
        </pc:grpChg>
        <pc:grpChg chg="add mod">
          <ac:chgData name="E Sharratt" userId="240a805a-42a6-4db4-8f33-c1edd6012f04" providerId="ADAL" clId="{AB4F05B7-2475-5142-B636-7A893E34F605}" dt="2021-03-13T23:54:04.607" v="1333" actId="1076"/>
          <ac:grpSpMkLst>
            <pc:docMk/>
            <pc:sldMk cId="1171788332" sldId="370"/>
            <ac:grpSpMk id="43" creationId="{0645864E-9E76-DF46-8A71-16E71972B88C}"/>
          </ac:grpSpMkLst>
        </pc:grpChg>
        <pc:grpChg chg="mod">
          <ac:chgData name="E Sharratt" userId="240a805a-42a6-4db4-8f33-c1edd6012f04" providerId="ADAL" clId="{AB4F05B7-2475-5142-B636-7A893E34F605}" dt="2021-03-12T15:55:10.950" v="1257"/>
          <ac:grpSpMkLst>
            <pc:docMk/>
            <pc:sldMk cId="1171788332" sldId="370"/>
            <ac:grpSpMk id="45" creationId="{D992E92F-5E88-3844-88F5-9FA53E4604B7}"/>
          </ac:grpSpMkLst>
        </pc:grpChg>
        <pc:grpChg chg="add mod">
          <ac:chgData name="E Sharratt" userId="240a805a-42a6-4db4-8f33-c1edd6012f04" providerId="ADAL" clId="{AB4F05B7-2475-5142-B636-7A893E34F605}" dt="2021-03-13T23:54:33.431" v="1339" actId="1076"/>
          <ac:grpSpMkLst>
            <pc:docMk/>
            <pc:sldMk cId="1171788332" sldId="370"/>
            <ac:grpSpMk id="56" creationId="{9CD7A7D4-84D9-0A41-AAA5-599BB4FC5C29}"/>
          </ac:grpSpMkLst>
        </pc:grpChg>
        <pc:grpChg chg="mod">
          <ac:chgData name="E Sharratt" userId="240a805a-42a6-4db4-8f33-c1edd6012f04" providerId="ADAL" clId="{AB4F05B7-2475-5142-B636-7A893E34F605}" dt="2021-03-12T15:55:10.950" v="1257"/>
          <ac:grpSpMkLst>
            <pc:docMk/>
            <pc:sldMk cId="1171788332" sldId="370"/>
            <ac:grpSpMk id="58" creationId="{936050ED-3D2E-0045-BB94-07C9FB10F798}"/>
          </ac:grpSpMkLst>
        </pc:grpChg>
        <pc:grpChg chg="add del mod">
          <ac:chgData name="E Sharratt" userId="240a805a-42a6-4db4-8f33-c1edd6012f04" providerId="ADAL" clId="{AB4F05B7-2475-5142-B636-7A893E34F605}" dt="2021-03-12T15:54:57.188" v="1254" actId="478"/>
          <ac:grpSpMkLst>
            <pc:docMk/>
            <pc:sldMk cId="1171788332" sldId="370"/>
            <ac:grpSpMk id="62" creationId="{821536E6-1819-9E45-AE70-44B129DD6149}"/>
          </ac:grpSpMkLst>
        </pc:grpChg>
        <pc:grpChg chg="add del mod">
          <ac:chgData name="E Sharratt" userId="240a805a-42a6-4db4-8f33-c1edd6012f04" providerId="ADAL" clId="{AB4F05B7-2475-5142-B636-7A893E34F605}" dt="2021-03-12T15:54:57.188" v="1254" actId="478"/>
          <ac:grpSpMkLst>
            <pc:docMk/>
            <pc:sldMk cId="1171788332" sldId="370"/>
            <ac:grpSpMk id="91" creationId="{BD28996D-57BA-A843-9BFE-BB40A86035C5}"/>
          </ac:grpSpMkLst>
        </pc:grpChg>
        <pc:grpChg chg="add del mod">
          <ac:chgData name="E Sharratt" userId="240a805a-42a6-4db4-8f33-c1edd6012f04" providerId="ADAL" clId="{AB4F05B7-2475-5142-B636-7A893E34F605}" dt="2021-03-12T15:54:57.188" v="1254" actId="478"/>
          <ac:grpSpMkLst>
            <pc:docMk/>
            <pc:sldMk cId="1171788332" sldId="370"/>
            <ac:grpSpMk id="94" creationId="{7EDB9330-6FAC-3349-92F4-AC8AA0875DB0}"/>
          </ac:grpSpMkLst>
        </pc:grpChg>
        <pc:picChg chg="add mod">
          <ac:chgData name="E Sharratt" userId="240a805a-42a6-4db4-8f33-c1edd6012f04" providerId="ADAL" clId="{AB4F05B7-2475-5142-B636-7A893E34F605}" dt="2021-03-13T23:55:39.880" v="1344"/>
          <ac:picMkLst>
            <pc:docMk/>
            <pc:sldMk cId="1171788332" sldId="370"/>
            <ac:picMk id="4" creationId="{462A359F-4F89-A146-A73C-4E777FCEAEBF}"/>
          </ac:picMkLst>
        </pc:picChg>
        <pc:cxnChg chg="mod">
          <ac:chgData name="E Sharratt" userId="240a805a-42a6-4db4-8f33-c1edd6012f04" providerId="ADAL" clId="{AB4F05B7-2475-5142-B636-7A893E34F605}" dt="2021-03-13T23:54:17.729" v="1336" actId="1076"/>
          <ac:cxnSpMkLst>
            <pc:docMk/>
            <pc:sldMk cId="1171788332" sldId="370"/>
            <ac:cxnSpMk id="47" creationId="{92E6CD68-1AAA-D942-9EE4-35D666A3B792}"/>
          </ac:cxnSpMkLst>
        </pc:cxnChg>
        <pc:cxnChg chg="mod">
          <ac:chgData name="E Sharratt" userId="240a805a-42a6-4db4-8f33-c1edd6012f04" providerId="ADAL" clId="{AB4F05B7-2475-5142-B636-7A893E34F605}" dt="2021-03-13T23:54:10.970" v="1335" actId="14100"/>
          <ac:cxnSpMkLst>
            <pc:docMk/>
            <pc:sldMk cId="1171788332" sldId="370"/>
            <ac:cxnSpMk id="48" creationId="{DB62D9C0-4540-4F4C-888B-BE453319015E}"/>
          </ac:cxnSpMkLst>
        </pc:cxnChg>
        <pc:cxnChg chg="mod">
          <ac:chgData name="E Sharratt" userId="240a805a-42a6-4db4-8f33-c1edd6012f04" providerId="ADAL" clId="{AB4F05B7-2475-5142-B636-7A893E34F605}" dt="2021-03-13T23:54:39.438" v="1341" actId="1076"/>
          <ac:cxnSpMkLst>
            <pc:docMk/>
            <pc:sldMk cId="1171788332" sldId="370"/>
            <ac:cxnSpMk id="72" creationId="{79ECB231-EA9B-0441-B0C3-3CCEEB416DE9}"/>
          </ac:cxnSpMkLst>
        </pc:cxnChg>
        <pc:cxnChg chg="mod">
          <ac:chgData name="E Sharratt" userId="240a805a-42a6-4db4-8f33-c1edd6012f04" providerId="ADAL" clId="{AB4F05B7-2475-5142-B636-7A893E34F605}" dt="2021-03-13T23:54:37.107" v="1340" actId="1076"/>
          <ac:cxnSpMkLst>
            <pc:docMk/>
            <pc:sldMk cId="1171788332" sldId="370"/>
            <ac:cxnSpMk id="73" creationId="{0C7771B9-8145-364A-977B-B9E4D79E7A0D}"/>
          </ac:cxnSpMkLst>
        </pc:cxnChg>
      </pc:sldChg>
      <pc:sldChg chg="addSp delSp modSp add mod ord modTransition addAnim delAnim modAnim">
        <pc:chgData name="E Sharratt" userId="240a805a-42a6-4db4-8f33-c1edd6012f04" providerId="ADAL" clId="{AB4F05B7-2475-5142-B636-7A893E34F605}" dt="2021-03-13T23:57:58.932" v="1348"/>
        <pc:sldMkLst>
          <pc:docMk/>
          <pc:sldMk cId="225670447" sldId="371"/>
        </pc:sldMkLst>
        <pc:spChg chg="add del mod">
          <ac:chgData name="E Sharratt" userId="240a805a-42a6-4db4-8f33-c1edd6012f04" providerId="ADAL" clId="{AB4F05B7-2475-5142-B636-7A893E34F605}" dt="2021-03-12T15:57:36.266" v="1265" actId="14100"/>
          <ac:spMkLst>
            <pc:docMk/>
            <pc:sldMk cId="225670447" sldId="371"/>
            <ac:spMk id="9" creationId="{00000000-0000-0000-0000-000000000000}"/>
          </ac:spMkLst>
        </pc:spChg>
        <pc:spChg chg="add del">
          <ac:chgData name="E Sharratt" userId="240a805a-42a6-4db4-8f33-c1edd6012f04" providerId="ADAL" clId="{AB4F05B7-2475-5142-B636-7A893E34F605}" dt="2021-03-12T15:57:25.289" v="1263" actId="478"/>
          <ac:spMkLst>
            <pc:docMk/>
            <pc:sldMk cId="225670447" sldId="371"/>
            <ac:spMk id="14" creationId="{00000000-0000-0000-0000-000000000000}"/>
          </ac:spMkLst>
        </pc:spChg>
        <pc:spChg chg="add del">
          <ac:chgData name="E Sharratt" userId="240a805a-42a6-4db4-8f33-c1edd6012f04" providerId="ADAL" clId="{AB4F05B7-2475-5142-B636-7A893E34F605}" dt="2021-03-12T15:57:25.289" v="1263" actId="478"/>
          <ac:spMkLst>
            <pc:docMk/>
            <pc:sldMk cId="225670447" sldId="371"/>
            <ac:spMk id="15" creationId="{00000000-0000-0000-0000-000000000000}"/>
          </ac:spMkLst>
        </pc:spChg>
        <pc:spChg chg="add mod">
          <ac:chgData name="E Sharratt" userId="240a805a-42a6-4db4-8f33-c1edd6012f04" providerId="ADAL" clId="{AB4F05B7-2475-5142-B636-7A893E34F605}" dt="2021-03-12T15:57:45.006" v="1267" actId="1076"/>
          <ac:spMkLst>
            <pc:docMk/>
            <pc:sldMk cId="225670447" sldId="371"/>
            <ac:spMk id="36" creationId="{8D7419A1-370B-304D-AB5B-B1F273129286}"/>
          </ac:spMkLst>
        </pc:spChg>
        <pc:spChg chg="add mod">
          <ac:chgData name="E Sharratt" userId="240a805a-42a6-4db4-8f33-c1edd6012f04" providerId="ADAL" clId="{AB4F05B7-2475-5142-B636-7A893E34F605}" dt="2021-03-12T15:57:32.230" v="1264"/>
          <ac:spMkLst>
            <pc:docMk/>
            <pc:sldMk cId="225670447" sldId="371"/>
            <ac:spMk id="37" creationId="{1E2846D9-DBB1-0E41-9A8F-82F96413671C}"/>
          </ac:spMkLst>
        </pc:spChg>
        <pc:spChg chg="mod">
          <ac:chgData name="E Sharratt" userId="240a805a-42a6-4db4-8f33-c1edd6012f04" providerId="ADAL" clId="{AB4F05B7-2475-5142-B636-7A893E34F605}" dt="2021-03-12T15:57:32.230" v="1264"/>
          <ac:spMkLst>
            <pc:docMk/>
            <pc:sldMk cId="225670447" sldId="371"/>
            <ac:spMk id="39" creationId="{3ED65D47-11DC-3A47-93B3-3B19605128B4}"/>
          </ac:spMkLst>
        </pc:spChg>
        <pc:spChg chg="add del">
          <ac:chgData name="E Sharratt" userId="240a805a-42a6-4db4-8f33-c1edd6012f04" providerId="ADAL" clId="{AB4F05B7-2475-5142-B636-7A893E34F605}" dt="2021-03-12T15:57:25.289" v="1263" actId="478"/>
          <ac:spMkLst>
            <pc:docMk/>
            <pc:sldMk cId="225670447" sldId="371"/>
            <ac:spMk id="40" creationId="{8CF717BC-6EB4-3143-9713-8879AF19EF6C}"/>
          </ac:spMkLst>
        </pc:spChg>
        <pc:spChg chg="add del">
          <ac:chgData name="E Sharratt" userId="240a805a-42a6-4db4-8f33-c1edd6012f04" providerId="ADAL" clId="{AB4F05B7-2475-5142-B636-7A893E34F605}" dt="2021-03-12T15:57:25.289" v="1263" actId="478"/>
          <ac:spMkLst>
            <pc:docMk/>
            <pc:sldMk cId="225670447" sldId="371"/>
            <ac:spMk id="41" creationId="{B90C6BAF-10F0-6C45-B2E9-D0E798BA77C4}"/>
          </ac:spMkLst>
        </pc:spChg>
        <pc:spChg chg="add del">
          <ac:chgData name="E Sharratt" userId="240a805a-42a6-4db4-8f33-c1edd6012f04" providerId="ADAL" clId="{AB4F05B7-2475-5142-B636-7A893E34F605}" dt="2021-03-12T15:57:25.289" v="1263" actId="478"/>
          <ac:spMkLst>
            <pc:docMk/>
            <pc:sldMk cId="225670447" sldId="371"/>
            <ac:spMk id="42" creationId="{F23C7BBA-4C54-CF48-AC22-08BDD9EE9459}"/>
          </ac:spMkLst>
        </pc:spChg>
        <pc:spChg chg="add del">
          <ac:chgData name="E Sharratt" userId="240a805a-42a6-4db4-8f33-c1edd6012f04" providerId="ADAL" clId="{AB4F05B7-2475-5142-B636-7A893E34F605}" dt="2021-03-12T15:57:25.289" v="1263" actId="478"/>
          <ac:spMkLst>
            <pc:docMk/>
            <pc:sldMk cId="225670447" sldId="371"/>
            <ac:spMk id="49" creationId="{3C7FFC03-3F51-A146-B4EC-86FD8C93A4C5}"/>
          </ac:spMkLst>
        </pc:spChg>
        <pc:spChg chg="add del">
          <ac:chgData name="E Sharratt" userId="240a805a-42a6-4db4-8f33-c1edd6012f04" providerId="ADAL" clId="{AB4F05B7-2475-5142-B636-7A893E34F605}" dt="2021-03-12T15:57:25.289" v="1263" actId="478"/>
          <ac:spMkLst>
            <pc:docMk/>
            <pc:sldMk cId="225670447" sldId="371"/>
            <ac:spMk id="50" creationId="{ED518BEC-FD5B-FE47-B0D8-A913EC9DD08E}"/>
          </ac:spMkLst>
        </pc:spChg>
        <pc:spChg chg="add del">
          <ac:chgData name="E Sharratt" userId="240a805a-42a6-4db4-8f33-c1edd6012f04" providerId="ADAL" clId="{AB4F05B7-2475-5142-B636-7A893E34F605}" dt="2021-03-12T15:57:25.289" v="1263" actId="478"/>
          <ac:spMkLst>
            <pc:docMk/>
            <pc:sldMk cId="225670447" sldId="371"/>
            <ac:spMk id="51" creationId="{166819FD-F047-A643-BA66-488FC6ED9FDE}"/>
          </ac:spMkLst>
        </pc:spChg>
        <pc:spChg chg="add del">
          <ac:chgData name="E Sharratt" userId="240a805a-42a6-4db4-8f33-c1edd6012f04" providerId="ADAL" clId="{AB4F05B7-2475-5142-B636-7A893E34F605}" dt="2021-03-12T15:57:25.289" v="1263" actId="478"/>
          <ac:spMkLst>
            <pc:docMk/>
            <pc:sldMk cId="225670447" sldId="371"/>
            <ac:spMk id="52" creationId="{98351414-4FC3-BA4F-8CA5-48F50AC0D68D}"/>
          </ac:spMkLst>
        </pc:spChg>
        <pc:spChg chg="add del">
          <ac:chgData name="E Sharratt" userId="240a805a-42a6-4db4-8f33-c1edd6012f04" providerId="ADAL" clId="{AB4F05B7-2475-5142-B636-7A893E34F605}" dt="2021-03-12T15:57:25.289" v="1263" actId="478"/>
          <ac:spMkLst>
            <pc:docMk/>
            <pc:sldMk cId="225670447" sldId="371"/>
            <ac:spMk id="53" creationId="{F784D990-BF02-A445-9C99-114C508CFCC6}"/>
          </ac:spMkLst>
        </pc:spChg>
        <pc:spChg chg="add del">
          <ac:chgData name="E Sharratt" userId="240a805a-42a6-4db4-8f33-c1edd6012f04" providerId="ADAL" clId="{AB4F05B7-2475-5142-B636-7A893E34F605}" dt="2021-03-12T15:57:25.289" v="1263" actId="478"/>
          <ac:spMkLst>
            <pc:docMk/>
            <pc:sldMk cId="225670447" sldId="371"/>
            <ac:spMk id="54" creationId="{464A03E5-5FF8-DF43-B057-957B6C882E47}"/>
          </ac:spMkLst>
        </pc:spChg>
        <pc:spChg chg="add del">
          <ac:chgData name="E Sharratt" userId="240a805a-42a6-4db4-8f33-c1edd6012f04" providerId="ADAL" clId="{AB4F05B7-2475-5142-B636-7A893E34F605}" dt="2021-03-12T15:57:25.289" v="1263" actId="478"/>
          <ac:spMkLst>
            <pc:docMk/>
            <pc:sldMk cId="225670447" sldId="371"/>
            <ac:spMk id="55" creationId="{7A3FCDE0-FD19-C14A-BD3E-49F90AA8F4C1}"/>
          </ac:spMkLst>
        </pc:spChg>
        <pc:spChg chg="mod">
          <ac:chgData name="E Sharratt" userId="240a805a-42a6-4db4-8f33-c1edd6012f04" providerId="ADAL" clId="{AB4F05B7-2475-5142-B636-7A893E34F605}" dt="2021-03-12T15:57:32.230" v="1264"/>
          <ac:spMkLst>
            <pc:docMk/>
            <pc:sldMk cId="225670447" sldId="371"/>
            <ac:spMk id="59" creationId="{511A64A4-193D-0A4F-8A32-10CFC9AF1EC5}"/>
          </ac:spMkLst>
        </pc:spChg>
        <pc:spChg chg="add mod">
          <ac:chgData name="E Sharratt" userId="240a805a-42a6-4db4-8f33-c1edd6012f04" providerId="ADAL" clId="{AB4F05B7-2475-5142-B636-7A893E34F605}" dt="2021-03-12T15:57:32.230" v="1264"/>
          <ac:spMkLst>
            <pc:docMk/>
            <pc:sldMk cId="225670447" sldId="371"/>
            <ac:spMk id="60" creationId="{7D852ED7-8629-9C4A-9075-E9F70D690138}"/>
          </ac:spMkLst>
        </pc:spChg>
        <pc:spChg chg="mod">
          <ac:chgData name="E Sharratt" userId="240a805a-42a6-4db4-8f33-c1edd6012f04" providerId="ADAL" clId="{AB4F05B7-2475-5142-B636-7A893E34F605}" dt="2021-03-12T15:57:32.230" v="1264"/>
          <ac:spMkLst>
            <pc:docMk/>
            <pc:sldMk cId="225670447" sldId="371"/>
            <ac:spMk id="62" creationId="{4A7E3164-1995-6A49-94D6-C2FAC1E64B62}"/>
          </ac:spMkLst>
        </pc:spChg>
        <pc:spChg chg="mod">
          <ac:chgData name="E Sharratt" userId="240a805a-42a6-4db4-8f33-c1edd6012f04" providerId="ADAL" clId="{AB4F05B7-2475-5142-B636-7A893E34F605}" dt="2021-03-12T15:57:32.230" v="1264"/>
          <ac:spMkLst>
            <pc:docMk/>
            <pc:sldMk cId="225670447" sldId="371"/>
            <ac:spMk id="63" creationId="{40B90EFA-F84A-FA4F-B37E-86B2E19E2622}"/>
          </ac:spMkLst>
        </pc:spChg>
        <pc:spChg chg="add mod">
          <ac:chgData name="E Sharratt" userId="240a805a-42a6-4db4-8f33-c1edd6012f04" providerId="ADAL" clId="{AB4F05B7-2475-5142-B636-7A893E34F605}" dt="2021-03-12T15:57:32.230" v="1264"/>
          <ac:spMkLst>
            <pc:docMk/>
            <pc:sldMk cId="225670447" sldId="371"/>
            <ac:spMk id="64" creationId="{A76CDD84-0B42-DA4C-8D8B-B1DA37D69598}"/>
          </ac:spMkLst>
        </pc:spChg>
        <pc:spChg chg="mod">
          <ac:chgData name="E Sharratt" userId="240a805a-42a6-4db4-8f33-c1edd6012f04" providerId="ADAL" clId="{AB4F05B7-2475-5142-B636-7A893E34F605}" dt="2021-03-12T15:57:32.230" v="1264"/>
          <ac:spMkLst>
            <pc:docMk/>
            <pc:sldMk cId="225670447" sldId="371"/>
            <ac:spMk id="66" creationId="{FD6037ED-A87A-A24B-BD1E-501AF4C93ECB}"/>
          </ac:spMkLst>
        </pc:spChg>
        <pc:spChg chg="mod">
          <ac:chgData name="E Sharratt" userId="240a805a-42a6-4db4-8f33-c1edd6012f04" providerId="ADAL" clId="{AB4F05B7-2475-5142-B636-7A893E34F605}" dt="2021-03-12T15:57:32.230" v="1264"/>
          <ac:spMkLst>
            <pc:docMk/>
            <pc:sldMk cId="225670447" sldId="371"/>
            <ac:spMk id="67" creationId="{40030837-DA59-F74A-8DA7-74D09F7BD64B}"/>
          </ac:spMkLst>
        </pc:spChg>
        <pc:spChg chg="add mod">
          <ac:chgData name="E Sharratt" userId="240a805a-42a6-4db4-8f33-c1edd6012f04" providerId="ADAL" clId="{AB4F05B7-2475-5142-B636-7A893E34F605}" dt="2021-03-12T15:57:32.230" v="1264"/>
          <ac:spMkLst>
            <pc:docMk/>
            <pc:sldMk cId="225670447" sldId="371"/>
            <ac:spMk id="68" creationId="{B927D39A-1395-6F47-ADC7-A2FA09102609}"/>
          </ac:spMkLst>
        </pc:spChg>
        <pc:spChg chg="mod">
          <ac:chgData name="E Sharratt" userId="240a805a-42a6-4db4-8f33-c1edd6012f04" providerId="ADAL" clId="{AB4F05B7-2475-5142-B636-7A893E34F605}" dt="2021-03-12T15:57:32.230" v="1264"/>
          <ac:spMkLst>
            <pc:docMk/>
            <pc:sldMk cId="225670447" sldId="371"/>
            <ac:spMk id="70" creationId="{948315E7-E539-904D-82D6-B6C4C14F7F94}"/>
          </ac:spMkLst>
        </pc:spChg>
        <pc:spChg chg="add del">
          <ac:chgData name="E Sharratt" userId="240a805a-42a6-4db4-8f33-c1edd6012f04" providerId="ADAL" clId="{AB4F05B7-2475-5142-B636-7A893E34F605}" dt="2021-03-12T15:57:25.289" v="1263" actId="478"/>
          <ac:spMkLst>
            <pc:docMk/>
            <pc:sldMk cId="225670447" sldId="371"/>
            <ac:spMk id="74" creationId="{B1177173-F1CB-D84D-ABB3-6892320BC747}"/>
          </ac:spMkLst>
        </pc:spChg>
        <pc:spChg chg="add del">
          <ac:chgData name="E Sharratt" userId="240a805a-42a6-4db4-8f33-c1edd6012f04" providerId="ADAL" clId="{AB4F05B7-2475-5142-B636-7A893E34F605}" dt="2021-03-12T15:57:25.289" v="1263" actId="478"/>
          <ac:spMkLst>
            <pc:docMk/>
            <pc:sldMk cId="225670447" sldId="371"/>
            <ac:spMk id="75" creationId="{096CB674-857D-094A-AC6D-730741DD1ADF}"/>
          </ac:spMkLst>
        </pc:spChg>
        <pc:spChg chg="add del">
          <ac:chgData name="E Sharratt" userId="240a805a-42a6-4db4-8f33-c1edd6012f04" providerId="ADAL" clId="{AB4F05B7-2475-5142-B636-7A893E34F605}" dt="2021-03-12T15:57:25.289" v="1263" actId="478"/>
          <ac:spMkLst>
            <pc:docMk/>
            <pc:sldMk cId="225670447" sldId="371"/>
            <ac:spMk id="76" creationId="{8DDD6584-A9F7-6342-A21E-1BE12E547728}"/>
          </ac:spMkLst>
        </pc:spChg>
        <pc:spChg chg="add del">
          <ac:chgData name="E Sharratt" userId="240a805a-42a6-4db4-8f33-c1edd6012f04" providerId="ADAL" clId="{AB4F05B7-2475-5142-B636-7A893E34F605}" dt="2021-03-12T15:57:25.289" v="1263" actId="478"/>
          <ac:spMkLst>
            <pc:docMk/>
            <pc:sldMk cId="225670447" sldId="371"/>
            <ac:spMk id="77" creationId="{D9F51100-FFA4-3C4B-A580-4592449EAD3E}"/>
          </ac:spMkLst>
        </pc:spChg>
        <pc:spChg chg="mod">
          <ac:chgData name="E Sharratt" userId="240a805a-42a6-4db4-8f33-c1edd6012f04" providerId="ADAL" clId="{AB4F05B7-2475-5142-B636-7A893E34F605}" dt="2021-03-12T15:57:32.230" v="1264"/>
          <ac:spMkLst>
            <pc:docMk/>
            <pc:sldMk cId="225670447" sldId="371"/>
            <ac:spMk id="78" creationId="{16FBF895-0116-7A4B-BFFE-C7067310E7C5}"/>
          </ac:spMkLst>
        </pc:spChg>
        <pc:spChg chg="add mod">
          <ac:chgData name="E Sharratt" userId="240a805a-42a6-4db4-8f33-c1edd6012f04" providerId="ADAL" clId="{AB4F05B7-2475-5142-B636-7A893E34F605}" dt="2021-03-12T15:57:32.230" v="1264"/>
          <ac:spMkLst>
            <pc:docMk/>
            <pc:sldMk cId="225670447" sldId="371"/>
            <ac:spMk id="79" creationId="{CCF880B8-0617-0E44-B112-5C2933643488}"/>
          </ac:spMkLst>
        </pc:spChg>
        <pc:spChg chg="mod">
          <ac:chgData name="E Sharratt" userId="240a805a-42a6-4db4-8f33-c1edd6012f04" providerId="ADAL" clId="{AB4F05B7-2475-5142-B636-7A893E34F605}" dt="2021-03-12T15:57:32.230" v="1264"/>
          <ac:spMkLst>
            <pc:docMk/>
            <pc:sldMk cId="225670447" sldId="371"/>
            <ac:spMk id="81" creationId="{1A286065-596A-314B-9078-7E09229DE48B}"/>
          </ac:spMkLst>
        </pc:spChg>
        <pc:spChg chg="mod">
          <ac:chgData name="E Sharratt" userId="240a805a-42a6-4db4-8f33-c1edd6012f04" providerId="ADAL" clId="{AB4F05B7-2475-5142-B636-7A893E34F605}" dt="2021-03-12T15:57:32.230" v="1264"/>
          <ac:spMkLst>
            <pc:docMk/>
            <pc:sldMk cId="225670447" sldId="371"/>
            <ac:spMk id="82" creationId="{D485F7CC-FBE9-BA46-A29A-4CBCD3A5CB05}"/>
          </ac:spMkLst>
        </pc:spChg>
        <pc:spChg chg="add mod">
          <ac:chgData name="E Sharratt" userId="240a805a-42a6-4db4-8f33-c1edd6012f04" providerId="ADAL" clId="{AB4F05B7-2475-5142-B636-7A893E34F605}" dt="2021-03-12T15:57:32.230" v="1264"/>
          <ac:spMkLst>
            <pc:docMk/>
            <pc:sldMk cId="225670447" sldId="371"/>
            <ac:spMk id="83" creationId="{408F8A45-2BD8-D642-BA39-3F69A3E3A50C}"/>
          </ac:spMkLst>
        </pc:spChg>
        <pc:spChg chg="mod">
          <ac:chgData name="E Sharratt" userId="240a805a-42a6-4db4-8f33-c1edd6012f04" providerId="ADAL" clId="{AB4F05B7-2475-5142-B636-7A893E34F605}" dt="2021-03-12T15:57:32.230" v="1264"/>
          <ac:spMkLst>
            <pc:docMk/>
            <pc:sldMk cId="225670447" sldId="371"/>
            <ac:spMk id="85" creationId="{D3193412-A5E2-4D49-8E6C-D76AAFD49965}"/>
          </ac:spMkLst>
        </pc:spChg>
        <pc:spChg chg="mod">
          <ac:chgData name="E Sharratt" userId="240a805a-42a6-4db4-8f33-c1edd6012f04" providerId="ADAL" clId="{AB4F05B7-2475-5142-B636-7A893E34F605}" dt="2021-03-12T15:57:32.230" v="1264"/>
          <ac:spMkLst>
            <pc:docMk/>
            <pc:sldMk cId="225670447" sldId="371"/>
            <ac:spMk id="86" creationId="{0C28F965-5E15-5348-BD8C-B03B71BAF1C2}"/>
          </ac:spMkLst>
        </pc:spChg>
        <pc:spChg chg="add mod">
          <ac:chgData name="E Sharratt" userId="240a805a-42a6-4db4-8f33-c1edd6012f04" providerId="ADAL" clId="{AB4F05B7-2475-5142-B636-7A893E34F605}" dt="2021-03-12T15:57:32.230" v="1264"/>
          <ac:spMkLst>
            <pc:docMk/>
            <pc:sldMk cId="225670447" sldId="371"/>
            <ac:spMk id="87" creationId="{13A1CEC4-A61F-2B42-ABF9-A824868A4887}"/>
          </ac:spMkLst>
        </pc:spChg>
        <pc:spChg chg="mod">
          <ac:chgData name="E Sharratt" userId="240a805a-42a6-4db4-8f33-c1edd6012f04" providerId="ADAL" clId="{AB4F05B7-2475-5142-B636-7A893E34F605}" dt="2021-03-12T15:57:32.230" v="1264"/>
          <ac:spMkLst>
            <pc:docMk/>
            <pc:sldMk cId="225670447" sldId="371"/>
            <ac:spMk id="89" creationId="{897FA35E-9A95-664B-A9CD-6B9C3499B5BC}"/>
          </ac:spMkLst>
        </pc:spChg>
        <pc:spChg chg="mod">
          <ac:chgData name="E Sharratt" userId="240a805a-42a6-4db4-8f33-c1edd6012f04" providerId="ADAL" clId="{AB4F05B7-2475-5142-B636-7A893E34F605}" dt="2021-03-12T15:57:32.230" v="1264"/>
          <ac:spMkLst>
            <pc:docMk/>
            <pc:sldMk cId="225670447" sldId="371"/>
            <ac:spMk id="90" creationId="{80284E00-00D2-594C-81C1-9219C90E3C61}"/>
          </ac:spMkLst>
        </pc:spChg>
        <pc:spChg chg="add mod">
          <ac:chgData name="E Sharratt" userId="240a805a-42a6-4db4-8f33-c1edd6012f04" providerId="ADAL" clId="{AB4F05B7-2475-5142-B636-7A893E34F605}" dt="2021-03-12T15:57:32.230" v="1264"/>
          <ac:spMkLst>
            <pc:docMk/>
            <pc:sldMk cId="225670447" sldId="371"/>
            <ac:spMk id="91" creationId="{624AAB12-D70B-CE42-A1B1-5D2FC15F3E26}"/>
          </ac:spMkLst>
        </pc:spChg>
        <pc:spChg chg="mod">
          <ac:chgData name="E Sharratt" userId="240a805a-42a6-4db4-8f33-c1edd6012f04" providerId="ADAL" clId="{AB4F05B7-2475-5142-B636-7A893E34F605}" dt="2021-03-12T15:57:32.230" v="1264"/>
          <ac:spMkLst>
            <pc:docMk/>
            <pc:sldMk cId="225670447" sldId="371"/>
            <ac:spMk id="93" creationId="{4C4FE5BD-1B6D-7A43-862F-1EEA67510D5A}"/>
          </ac:spMkLst>
        </pc:spChg>
        <pc:spChg chg="mod">
          <ac:chgData name="E Sharratt" userId="240a805a-42a6-4db4-8f33-c1edd6012f04" providerId="ADAL" clId="{AB4F05B7-2475-5142-B636-7A893E34F605}" dt="2021-03-12T15:57:32.230" v="1264"/>
          <ac:spMkLst>
            <pc:docMk/>
            <pc:sldMk cId="225670447" sldId="371"/>
            <ac:spMk id="94" creationId="{8DAC5067-0CF0-C94B-8A74-20C32FF37BD8}"/>
          </ac:spMkLst>
        </pc:spChg>
        <pc:spChg chg="add mod">
          <ac:chgData name="E Sharratt" userId="240a805a-42a6-4db4-8f33-c1edd6012f04" providerId="ADAL" clId="{AB4F05B7-2475-5142-B636-7A893E34F605}" dt="2021-03-12T15:57:32.230" v="1264"/>
          <ac:spMkLst>
            <pc:docMk/>
            <pc:sldMk cId="225670447" sldId="371"/>
            <ac:spMk id="95" creationId="{F48C2B6C-19EF-2E4B-A111-1C559416ABBC}"/>
          </ac:spMkLst>
        </pc:spChg>
        <pc:spChg chg="mod">
          <ac:chgData name="E Sharratt" userId="240a805a-42a6-4db4-8f33-c1edd6012f04" providerId="ADAL" clId="{AB4F05B7-2475-5142-B636-7A893E34F605}" dt="2021-03-12T15:57:32.230" v="1264"/>
          <ac:spMkLst>
            <pc:docMk/>
            <pc:sldMk cId="225670447" sldId="371"/>
            <ac:spMk id="97" creationId="{70D2D6D3-E2C9-EE4B-8A76-1EF76106E673}"/>
          </ac:spMkLst>
        </pc:spChg>
        <pc:spChg chg="mod">
          <ac:chgData name="E Sharratt" userId="240a805a-42a6-4db4-8f33-c1edd6012f04" providerId="ADAL" clId="{AB4F05B7-2475-5142-B636-7A893E34F605}" dt="2021-03-12T15:57:32.230" v="1264"/>
          <ac:spMkLst>
            <pc:docMk/>
            <pc:sldMk cId="225670447" sldId="371"/>
            <ac:spMk id="98" creationId="{E8BC45CE-3771-A345-A5FC-76C24BE88FDE}"/>
          </ac:spMkLst>
        </pc:spChg>
        <pc:spChg chg="add mod">
          <ac:chgData name="E Sharratt" userId="240a805a-42a6-4db4-8f33-c1edd6012f04" providerId="ADAL" clId="{AB4F05B7-2475-5142-B636-7A893E34F605}" dt="2021-03-12T15:57:32.230" v="1264"/>
          <ac:spMkLst>
            <pc:docMk/>
            <pc:sldMk cId="225670447" sldId="371"/>
            <ac:spMk id="99" creationId="{288F4620-93D6-924E-8D12-8B327B903EC9}"/>
          </ac:spMkLst>
        </pc:spChg>
        <pc:spChg chg="mod">
          <ac:chgData name="E Sharratt" userId="240a805a-42a6-4db4-8f33-c1edd6012f04" providerId="ADAL" clId="{AB4F05B7-2475-5142-B636-7A893E34F605}" dt="2021-03-12T15:57:32.230" v="1264"/>
          <ac:spMkLst>
            <pc:docMk/>
            <pc:sldMk cId="225670447" sldId="371"/>
            <ac:spMk id="101" creationId="{83434B25-EF0E-1943-A61E-4CB474BDF211}"/>
          </ac:spMkLst>
        </pc:spChg>
        <pc:spChg chg="mod">
          <ac:chgData name="E Sharratt" userId="240a805a-42a6-4db4-8f33-c1edd6012f04" providerId="ADAL" clId="{AB4F05B7-2475-5142-B636-7A893E34F605}" dt="2021-03-12T15:57:32.230" v="1264"/>
          <ac:spMkLst>
            <pc:docMk/>
            <pc:sldMk cId="225670447" sldId="371"/>
            <ac:spMk id="102" creationId="{F79118F8-B43D-FE40-B14C-EE98DF6B9778}"/>
          </ac:spMkLst>
        </pc:spChg>
        <pc:grpChg chg="add mod">
          <ac:chgData name="E Sharratt" userId="240a805a-42a6-4db4-8f33-c1edd6012f04" providerId="ADAL" clId="{AB4F05B7-2475-5142-B636-7A893E34F605}" dt="2021-03-12T15:57:32.230" v="1264"/>
          <ac:grpSpMkLst>
            <pc:docMk/>
            <pc:sldMk cId="225670447" sldId="371"/>
            <ac:grpSpMk id="38" creationId="{7D8F9BCA-E557-7046-8B10-B9A6FA7785FF}"/>
          </ac:grpSpMkLst>
        </pc:grpChg>
        <pc:grpChg chg="add del">
          <ac:chgData name="E Sharratt" userId="240a805a-42a6-4db4-8f33-c1edd6012f04" providerId="ADAL" clId="{AB4F05B7-2475-5142-B636-7A893E34F605}" dt="2021-03-12T15:57:25.289" v="1263" actId="478"/>
          <ac:grpSpMkLst>
            <pc:docMk/>
            <pc:sldMk cId="225670447" sldId="371"/>
            <ac:grpSpMk id="43" creationId="{0645864E-9E76-DF46-8A71-16E71972B88C}"/>
          </ac:grpSpMkLst>
        </pc:grpChg>
        <pc:grpChg chg="add del">
          <ac:chgData name="E Sharratt" userId="240a805a-42a6-4db4-8f33-c1edd6012f04" providerId="ADAL" clId="{AB4F05B7-2475-5142-B636-7A893E34F605}" dt="2021-03-12T15:57:25.289" v="1263" actId="478"/>
          <ac:grpSpMkLst>
            <pc:docMk/>
            <pc:sldMk cId="225670447" sldId="371"/>
            <ac:grpSpMk id="56" creationId="{9CD7A7D4-84D9-0A41-AAA5-599BB4FC5C29}"/>
          </ac:grpSpMkLst>
        </pc:grpChg>
        <pc:grpChg chg="add mod">
          <ac:chgData name="E Sharratt" userId="240a805a-42a6-4db4-8f33-c1edd6012f04" providerId="ADAL" clId="{AB4F05B7-2475-5142-B636-7A893E34F605}" dt="2021-03-12T15:57:32.230" v="1264"/>
          <ac:grpSpMkLst>
            <pc:docMk/>
            <pc:sldMk cId="225670447" sldId="371"/>
            <ac:grpSpMk id="61" creationId="{E5342E8A-CC28-6145-A972-54A5F9E6555C}"/>
          </ac:grpSpMkLst>
        </pc:grpChg>
        <pc:grpChg chg="add mod">
          <ac:chgData name="E Sharratt" userId="240a805a-42a6-4db4-8f33-c1edd6012f04" providerId="ADAL" clId="{AB4F05B7-2475-5142-B636-7A893E34F605}" dt="2021-03-12T15:57:32.230" v="1264"/>
          <ac:grpSpMkLst>
            <pc:docMk/>
            <pc:sldMk cId="225670447" sldId="371"/>
            <ac:grpSpMk id="65" creationId="{B80E27BB-21CF-D044-9512-D9E7435E136B}"/>
          </ac:grpSpMkLst>
        </pc:grpChg>
        <pc:grpChg chg="add mod">
          <ac:chgData name="E Sharratt" userId="240a805a-42a6-4db4-8f33-c1edd6012f04" providerId="ADAL" clId="{AB4F05B7-2475-5142-B636-7A893E34F605}" dt="2021-03-12T15:57:32.230" v="1264"/>
          <ac:grpSpMkLst>
            <pc:docMk/>
            <pc:sldMk cId="225670447" sldId="371"/>
            <ac:grpSpMk id="69" creationId="{8C17F3E1-6538-1740-B0F5-5BBA89F92878}"/>
          </ac:grpSpMkLst>
        </pc:grpChg>
        <pc:grpChg chg="add mod">
          <ac:chgData name="E Sharratt" userId="240a805a-42a6-4db4-8f33-c1edd6012f04" providerId="ADAL" clId="{AB4F05B7-2475-5142-B636-7A893E34F605}" dt="2021-03-12T15:57:32.230" v="1264"/>
          <ac:grpSpMkLst>
            <pc:docMk/>
            <pc:sldMk cId="225670447" sldId="371"/>
            <ac:grpSpMk id="80" creationId="{D3393775-5370-7F4D-8FE6-D8E718867C46}"/>
          </ac:grpSpMkLst>
        </pc:grpChg>
        <pc:grpChg chg="add mod">
          <ac:chgData name="E Sharratt" userId="240a805a-42a6-4db4-8f33-c1edd6012f04" providerId="ADAL" clId="{AB4F05B7-2475-5142-B636-7A893E34F605}" dt="2021-03-12T15:57:32.230" v="1264"/>
          <ac:grpSpMkLst>
            <pc:docMk/>
            <pc:sldMk cId="225670447" sldId="371"/>
            <ac:grpSpMk id="84" creationId="{9891B604-161F-314A-984F-F48F2623E396}"/>
          </ac:grpSpMkLst>
        </pc:grpChg>
        <pc:grpChg chg="add mod">
          <ac:chgData name="E Sharratt" userId="240a805a-42a6-4db4-8f33-c1edd6012f04" providerId="ADAL" clId="{AB4F05B7-2475-5142-B636-7A893E34F605}" dt="2021-03-12T15:57:32.230" v="1264"/>
          <ac:grpSpMkLst>
            <pc:docMk/>
            <pc:sldMk cId="225670447" sldId="371"/>
            <ac:grpSpMk id="88" creationId="{CA99978D-0CF9-CB42-99C1-3A7F4A98AB37}"/>
          </ac:grpSpMkLst>
        </pc:grpChg>
        <pc:grpChg chg="add mod">
          <ac:chgData name="E Sharratt" userId="240a805a-42a6-4db4-8f33-c1edd6012f04" providerId="ADAL" clId="{AB4F05B7-2475-5142-B636-7A893E34F605}" dt="2021-03-12T15:57:32.230" v="1264"/>
          <ac:grpSpMkLst>
            <pc:docMk/>
            <pc:sldMk cId="225670447" sldId="371"/>
            <ac:grpSpMk id="92" creationId="{A9992199-4DD4-4C45-AB7D-3F2E1F8CDD61}"/>
          </ac:grpSpMkLst>
        </pc:grpChg>
        <pc:grpChg chg="add mod">
          <ac:chgData name="E Sharratt" userId="240a805a-42a6-4db4-8f33-c1edd6012f04" providerId="ADAL" clId="{AB4F05B7-2475-5142-B636-7A893E34F605}" dt="2021-03-12T15:57:32.230" v="1264"/>
          <ac:grpSpMkLst>
            <pc:docMk/>
            <pc:sldMk cId="225670447" sldId="371"/>
            <ac:grpSpMk id="96" creationId="{6DF24C42-D98A-FD45-8046-558B35398922}"/>
          </ac:grpSpMkLst>
        </pc:grpChg>
        <pc:grpChg chg="add mod">
          <ac:chgData name="E Sharratt" userId="240a805a-42a6-4db4-8f33-c1edd6012f04" providerId="ADAL" clId="{AB4F05B7-2475-5142-B636-7A893E34F605}" dt="2021-03-12T15:57:32.230" v="1264"/>
          <ac:grpSpMkLst>
            <pc:docMk/>
            <pc:sldMk cId="225670447" sldId="371"/>
            <ac:grpSpMk id="100" creationId="{65DCCDD9-918A-7A48-880A-C55C754457F3}"/>
          </ac:grpSpMkLst>
        </pc:grpChg>
        <pc:picChg chg="add mod">
          <ac:chgData name="E Sharratt" userId="240a805a-42a6-4db4-8f33-c1edd6012f04" providerId="ADAL" clId="{AB4F05B7-2475-5142-B636-7A893E34F605}" dt="2021-03-13T23:57:58.932" v="1348"/>
          <ac:picMkLst>
            <pc:docMk/>
            <pc:sldMk cId="225670447" sldId="371"/>
            <ac:picMk id="2" creationId="{8035D60D-D45D-9A42-A011-6FEF52F98567}"/>
          </ac:picMkLst>
        </pc:picChg>
      </pc:sldChg>
      <pc:sldChg chg="addSp delSp modSp add mod modTransition addAnim delAnim modAnim">
        <pc:chgData name="E Sharratt" userId="240a805a-42a6-4db4-8f33-c1edd6012f04" providerId="ADAL" clId="{AB4F05B7-2475-5142-B636-7A893E34F605}" dt="2021-03-14T00:01:09.045" v="1350"/>
        <pc:sldMkLst>
          <pc:docMk/>
          <pc:sldMk cId="3533982816" sldId="372"/>
        </pc:sldMkLst>
        <pc:spChg chg="add del">
          <ac:chgData name="E Sharratt" userId="240a805a-42a6-4db4-8f33-c1edd6012f04" providerId="ADAL" clId="{AB4F05B7-2475-5142-B636-7A893E34F605}" dt="2021-03-12T15:58:07.139" v="1270" actId="478"/>
          <ac:spMkLst>
            <pc:docMk/>
            <pc:sldMk cId="3533982816" sldId="372"/>
            <ac:spMk id="9" creationId="{00000000-0000-0000-0000-000000000000}"/>
          </ac:spMkLst>
        </pc:spChg>
        <pc:spChg chg="add del">
          <ac:chgData name="E Sharratt" userId="240a805a-42a6-4db4-8f33-c1edd6012f04" providerId="ADAL" clId="{AB4F05B7-2475-5142-B636-7A893E34F605}" dt="2021-03-12T15:58:09.905" v="1271" actId="478"/>
          <ac:spMkLst>
            <pc:docMk/>
            <pc:sldMk cId="3533982816" sldId="372"/>
            <ac:spMk id="36" creationId="{8D7419A1-370B-304D-AB5B-B1F273129286}"/>
          </ac:spMkLst>
        </pc:spChg>
        <pc:spChg chg="add del">
          <ac:chgData name="E Sharratt" userId="240a805a-42a6-4db4-8f33-c1edd6012f04" providerId="ADAL" clId="{AB4F05B7-2475-5142-B636-7A893E34F605}" dt="2021-03-12T15:58:09.905" v="1271" actId="478"/>
          <ac:spMkLst>
            <pc:docMk/>
            <pc:sldMk cId="3533982816" sldId="372"/>
            <ac:spMk id="37" creationId="{1E2846D9-DBB1-0E41-9A8F-82F96413671C}"/>
          </ac:spMkLst>
        </pc:spChg>
        <pc:spChg chg="add mod">
          <ac:chgData name="E Sharratt" userId="240a805a-42a6-4db4-8f33-c1edd6012f04" providerId="ADAL" clId="{AB4F05B7-2475-5142-B636-7A893E34F605}" dt="2021-03-12T15:58:18.275" v="1272"/>
          <ac:spMkLst>
            <pc:docMk/>
            <pc:sldMk cId="3533982816" sldId="372"/>
            <ac:spMk id="49" creationId="{3DAF0530-D9F9-B04D-AAF7-3C8A3CF58F42}"/>
          </ac:spMkLst>
        </pc:spChg>
        <pc:spChg chg="add mod">
          <ac:chgData name="E Sharratt" userId="240a805a-42a6-4db4-8f33-c1edd6012f04" providerId="ADAL" clId="{AB4F05B7-2475-5142-B636-7A893E34F605}" dt="2021-03-12T15:58:18.275" v="1272"/>
          <ac:spMkLst>
            <pc:docMk/>
            <pc:sldMk cId="3533982816" sldId="372"/>
            <ac:spMk id="50" creationId="{7E73BF81-B6B5-7B40-8038-1CC58F49B3D9}"/>
          </ac:spMkLst>
        </pc:spChg>
        <pc:spChg chg="mod">
          <ac:chgData name="E Sharratt" userId="240a805a-42a6-4db4-8f33-c1edd6012f04" providerId="ADAL" clId="{AB4F05B7-2475-5142-B636-7A893E34F605}" dt="2021-03-12T15:58:18.275" v="1272"/>
          <ac:spMkLst>
            <pc:docMk/>
            <pc:sldMk cId="3533982816" sldId="372"/>
            <ac:spMk id="52" creationId="{D5AF4411-E660-7E42-A9C6-A062631FE9C4}"/>
          </ac:spMkLst>
        </pc:spChg>
        <pc:spChg chg="mod">
          <ac:chgData name="E Sharratt" userId="240a805a-42a6-4db4-8f33-c1edd6012f04" providerId="ADAL" clId="{AB4F05B7-2475-5142-B636-7A893E34F605}" dt="2021-03-12T15:58:18.275" v="1272"/>
          <ac:spMkLst>
            <pc:docMk/>
            <pc:sldMk cId="3533982816" sldId="372"/>
            <ac:spMk id="53" creationId="{F851E089-3769-2343-8B14-38B2373F5BA6}"/>
          </ac:spMkLst>
        </pc:spChg>
        <pc:spChg chg="add mod">
          <ac:chgData name="E Sharratt" userId="240a805a-42a6-4db4-8f33-c1edd6012f04" providerId="ADAL" clId="{AB4F05B7-2475-5142-B636-7A893E34F605}" dt="2021-03-12T15:58:18.275" v="1272"/>
          <ac:spMkLst>
            <pc:docMk/>
            <pc:sldMk cId="3533982816" sldId="372"/>
            <ac:spMk id="54" creationId="{6D0B1C21-30D2-E04D-AF0E-91008AB37198}"/>
          </ac:spMkLst>
        </pc:spChg>
        <pc:spChg chg="mod">
          <ac:chgData name="E Sharratt" userId="240a805a-42a6-4db4-8f33-c1edd6012f04" providerId="ADAL" clId="{AB4F05B7-2475-5142-B636-7A893E34F605}" dt="2021-03-12T15:58:18.275" v="1272"/>
          <ac:spMkLst>
            <pc:docMk/>
            <pc:sldMk cId="3533982816" sldId="372"/>
            <ac:spMk id="56" creationId="{C92554D8-E4A2-C84F-BE3B-E59E2F5B896D}"/>
          </ac:spMkLst>
        </pc:spChg>
        <pc:spChg chg="mod">
          <ac:chgData name="E Sharratt" userId="240a805a-42a6-4db4-8f33-c1edd6012f04" providerId="ADAL" clId="{AB4F05B7-2475-5142-B636-7A893E34F605}" dt="2021-03-12T15:58:18.275" v="1272"/>
          <ac:spMkLst>
            <pc:docMk/>
            <pc:sldMk cId="3533982816" sldId="372"/>
            <ac:spMk id="57" creationId="{BB1ACE91-328A-F545-B592-BD827CC9140E}"/>
          </ac:spMkLst>
        </pc:spChg>
        <pc:spChg chg="add mod">
          <ac:chgData name="E Sharratt" userId="240a805a-42a6-4db4-8f33-c1edd6012f04" providerId="ADAL" clId="{AB4F05B7-2475-5142-B636-7A893E34F605}" dt="2021-03-12T15:58:18.275" v="1272"/>
          <ac:spMkLst>
            <pc:docMk/>
            <pc:sldMk cId="3533982816" sldId="372"/>
            <ac:spMk id="58" creationId="{0688A198-01CC-4E4A-A228-E9C471AD53A6}"/>
          </ac:spMkLst>
        </pc:spChg>
        <pc:spChg chg="add del">
          <ac:chgData name="E Sharratt" userId="240a805a-42a6-4db4-8f33-c1edd6012f04" providerId="ADAL" clId="{AB4F05B7-2475-5142-B636-7A893E34F605}" dt="2021-03-12T15:58:09.905" v="1271" actId="478"/>
          <ac:spMkLst>
            <pc:docMk/>
            <pc:sldMk cId="3533982816" sldId="372"/>
            <ac:spMk id="60" creationId="{7D852ED7-8629-9C4A-9075-E9F70D690138}"/>
          </ac:spMkLst>
        </pc:spChg>
        <pc:spChg chg="add del">
          <ac:chgData name="E Sharratt" userId="240a805a-42a6-4db4-8f33-c1edd6012f04" providerId="ADAL" clId="{AB4F05B7-2475-5142-B636-7A893E34F605}" dt="2021-03-12T15:58:09.905" v="1271" actId="478"/>
          <ac:spMkLst>
            <pc:docMk/>
            <pc:sldMk cId="3533982816" sldId="372"/>
            <ac:spMk id="64" creationId="{A76CDD84-0B42-DA4C-8D8B-B1DA37D69598}"/>
          </ac:spMkLst>
        </pc:spChg>
        <pc:spChg chg="add del">
          <ac:chgData name="E Sharratt" userId="240a805a-42a6-4db4-8f33-c1edd6012f04" providerId="ADAL" clId="{AB4F05B7-2475-5142-B636-7A893E34F605}" dt="2021-03-12T15:58:09.905" v="1271" actId="478"/>
          <ac:spMkLst>
            <pc:docMk/>
            <pc:sldMk cId="3533982816" sldId="372"/>
            <ac:spMk id="68" creationId="{B927D39A-1395-6F47-ADC7-A2FA09102609}"/>
          </ac:spMkLst>
        </pc:spChg>
        <pc:spChg chg="mod">
          <ac:chgData name="E Sharratt" userId="240a805a-42a6-4db4-8f33-c1edd6012f04" providerId="ADAL" clId="{AB4F05B7-2475-5142-B636-7A893E34F605}" dt="2021-03-12T15:58:18.275" v="1272"/>
          <ac:spMkLst>
            <pc:docMk/>
            <pc:sldMk cId="3533982816" sldId="372"/>
            <ac:spMk id="72" creationId="{267B2031-9CD5-1841-A622-C098BDE405F2}"/>
          </ac:spMkLst>
        </pc:spChg>
        <pc:spChg chg="mod">
          <ac:chgData name="E Sharratt" userId="240a805a-42a6-4db4-8f33-c1edd6012f04" providerId="ADAL" clId="{AB4F05B7-2475-5142-B636-7A893E34F605}" dt="2021-03-12T15:58:18.275" v="1272"/>
          <ac:spMkLst>
            <pc:docMk/>
            <pc:sldMk cId="3533982816" sldId="372"/>
            <ac:spMk id="73" creationId="{9EB49003-DDC7-D84F-9D2C-04745A0627FF}"/>
          </ac:spMkLst>
        </pc:spChg>
        <pc:spChg chg="add mod">
          <ac:chgData name="E Sharratt" userId="240a805a-42a6-4db4-8f33-c1edd6012f04" providerId="ADAL" clId="{AB4F05B7-2475-5142-B636-7A893E34F605}" dt="2021-03-12T15:58:18.275" v="1272"/>
          <ac:spMkLst>
            <pc:docMk/>
            <pc:sldMk cId="3533982816" sldId="372"/>
            <ac:spMk id="74" creationId="{5D1967F7-C5A1-9B46-B5A7-3BE5F51F2966}"/>
          </ac:spMkLst>
        </pc:spChg>
        <pc:spChg chg="mod">
          <ac:chgData name="E Sharratt" userId="240a805a-42a6-4db4-8f33-c1edd6012f04" providerId="ADAL" clId="{AB4F05B7-2475-5142-B636-7A893E34F605}" dt="2021-03-12T15:58:18.275" v="1272"/>
          <ac:spMkLst>
            <pc:docMk/>
            <pc:sldMk cId="3533982816" sldId="372"/>
            <ac:spMk id="76" creationId="{60B084C9-307E-1947-B10A-CC472CC7885A}"/>
          </ac:spMkLst>
        </pc:spChg>
        <pc:spChg chg="mod">
          <ac:chgData name="E Sharratt" userId="240a805a-42a6-4db4-8f33-c1edd6012f04" providerId="ADAL" clId="{AB4F05B7-2475-5142-B636-7A893E34F605}" dt="2021-03-12T15:58:18.275" v="1272"/>
          <ac:spMkLst>
            <pc:docMk/>
            <pc:sldMk cId="3533982816" sldId="372"/>
            <ac:spMk id="77" creationId="{28F5034A-B44F-894D-AE91-F5708ED3575B}"/>
          </ac:spMkLst>
        </pc:spChg>
        <pc:spChg chg="add del">
          <ac:chgData name="E Sharratt" userId="240a805a-42a6-4db4-8f33-c1edd6012f04" providerId="ADAL" clId="{AB4F05B7-2475-5142-B636-7A893E34F605}" dt="2021-03-12T15:58:09.905" v="1271" actId="478"/>
          <ac:spMkLst>
            <pc:docMk/>
            <pc:sldMk cId="3533982816" sldId="372"/>
            <ac:spMk id="79" creationId="{CCF880B8-0617-0E44-B112-5C2933643488}"/>
          </ac:spMkLst>
        </pc:spChg>
        <pc:spChg chg="add del">
          <ac:chgData name="E Sharratt" userId="240a805a-42a6-4db4-8f33-c1edd6012f04" providerId="ADAL" clId="{AB4F05B7-2475-5142-B636-7A893E34F605}" dt="2021-03-12T15:58:09.905" v="1271" actId="478"/>
          <ac:spMkLst>
            <pc:docMk/>
            <pc:sldMk cId="3533982816" sldId="372"/>
            <ac:spMk id="83" creationId="{408F8A45-2BD8-D642-BA39-3F69A3E3A50C}"/>
          </ac:spMkLst>
        </pc:spChg>
        <pc:spChg chg="add del">
          <ac:chgData name="E Sharratt" userId="240a805a-42a6-4db4-8f33-c1edd6012f04" providerId="ADAL" clId="{AB4F05B7-2475-5142-B636-7A893E34F605}" dt="2021-03-12T15:58:09.905" v="1271" actId="478"/>
          <ac:spMkLst>
            <pc:docMk/>
            <pc:sldMk cId="3533982816" sldId="372"/>
            <ac:spMk id="87" creationId="{13A1CEC4-A61F-2B42-ABF9-A824868A4887}"/>
          </ac:spMkLst>
        </pc:spChg>
        <pc:spChg chg="add del">
          <ac:chgData name="E Sharratt" userId="240a805a-42a6-4db4-8f33-c1edd6012f04" providerId="ADAL" clId="{AB4F05B7-2475-5142-B636-7A893E34F605}" dt="2021-03-12T15:58:09.905" v="1271" actId="478"/>
          <ac:spMkLst>
            <pc:docMk/>
            <pc:sldMk cId="3533982816" sldId="372"/>
            <ac:spMk id="91" creationId="{624AAB12-D70B-CE42-A1B1-5D2FC15F3E26}"/>
          </ac:spMkLst>
        </pc:spChg>
        <pc:spChg chg="add del">
          <ac:chgData name="E Sharratt" userId="240a805a-42a6-4db4-8f33-c1edd6012f04" providerId="ADAL" clId="{AB4F05B7-2475-5142-B636-7A893E34F605}" dt="2021-03-12T15:58:09.905" v="1271" actId="478"/>
          <ac:spMkLst>
            <pc:docMk/>
            <pc:sldMk cId="3533982816" sldId="372"/>
            <ac:spMk id="95" creationId="{F48C2B6C-19EF-2E4B-A111-1C559416ABBC}"/>
          </ac:spMkLst>
        </pc:spChg>
        <pc:spChg chg="add del">
          <ac:chgData name="E Sharratt" userId="240a805a-42a6-4db4-8f33-c1edd6012f04" providerId="ADAL" clId="{AB4F05B7-2475-5142-B636-7A893E34F605}" dt="2021-03-12T15:58:09.905" v="1271" actId="478"/>
          <ac:spMkLst>
            <pc:docMk/>
            <pc:sldMk cId="3533982816" sldId="372"/>
            <ac:spMk id="99" creationId="{288F4620-93D6-924E-8D12-8B327B903EC9}"/>
          </ac:spMkLst>
        </pc:spChg>
        <pc:spChg chg="add mod">
          <ac:chgData name="E Sharratt" userId="240a805a-42a6-4db4-8f33-c1edd6012f04" providerId="ADAL" clId="{AB4F05B7-2475-5142-B636-7A893E34F605}" dt="2021-03-12T15:58:18.275" v="1272"/>
          <ac:spMkLst>
            <pc:docMk/>
            <pc:sldMk cId="3533982816" sldId="372"/>
            <ac:spMk id="103" creationId="{D9B97673-AD5A-8847-89D6-F115E3381DFB}"/>
          </ac:spMkLst>
        </pc:spChg>
        <pc:spChg chg="mod">
          <ac:chgData name="E Sharratt" userId="240a805a-42a6-4db4-8f33-c1edd6012f04" providerId="ADAL" clId="{AB4F05B7-2475-5142-B636-7A893E34F605}" dt="2021-03-12T15:58:18.275" v="1272"/>
          <ac:spMkLst>
            <pc:docMk/>
            <pc:sldMk cId="3533982816" sldId="372"/>
            <ac:spMk id="105" creationId="{0DC3CE81-6BEA-7A41-9259-0545F7795AB1}"/>
          </ac:spMkLst>
        </pc:spChg>
        <pc:spChg chg="mod">
          <ac:chgData name="E Sharratt" userId="240a805a-42a6-4db4-8f33-c1edd6012f04" providerId="ADAL" clId="{AB4F05B7-2475-5142-B636-7A893E34F605}" dt="2021-03-12T15:58:18.275" v="1272"/>
          <ac:spMkLst>
            <pc:docMk/>
            <pc:sldMk cId="3533982816" sldId="372"/>
            <ac:spMk id="106" creationId="{42A8B1D9-D5FD-7F45-AD3D-FCB683261A9D}"/>
          </ac:spMkLst>
        </pc:spChg>
        <pc:spChg chg="add mod">
          <ac:chgData name="E Sharratt" userId="240a805a-42a6-4db4-8f33-c1edd6012f04" providerId="ADAL" clId="{AB4F05B7-2475-5142-B636-7A893E34F605}" dt="2021-03-12T15:58:18.275" v="1272"/>
          <ac:spMkLst>
            <pc:docMk/>
            <pc:sldMk cId="3533982816" sldId="372"/>
            <ac:spMk id="107" creationId="{E7EFB384-920F-7745-8EC1-08710694343E}"/>
          </ac:spMkLst>
        </pc:spChg>
        <pc:spChg chg="mod">
          <ac:chgData name="E Sharratt" userId="240a805a-42a6-4db4-8f33-c1edd6012f04" providerId="ADAL" clId="{AB4F05B7-2475-5142-B636-7A893E34F605}" dt="2021-03-12T15:58:18.275" v="1272"/>
          <ac:spMkLst>
            <pc:docMk/>
            <pc:sldMk cId="3533982816" sldId="372"/>
            <ac:spMk id="109" creationId="{3AAA6BF5-4233-2E44-A1C5-70B804564646}"/>
          </ac:spMkLst>
        </pc:spChg>
        <pc:spChg chg="mod">
          <ac:chgData name="E Sharratt" userId="240a805a-42a6-4db4-8f33-c1edd6012f04" providerId="ADAL" clId="{AB4F05B7-2475-5142-B636-7A893E34F605}" dt="2021-03-12T15:58:18.275" v="1272"/>
          <ac:spMkLst>
            <pc:docMk/>
            <pc:sldMk cId="3533982816" sldId="372"/>
            <ac:spMk id="110" creationId="{C3589CEF-EF74-F940-85F3-D3EACDEBF258}"/>
          </ac:spMkLst>
        </pc:spChg>
        <pc:spChg chg="add mod">
          <ac:chgData name="E Sharratt" userId="240a805a-42a6-4db4-8f33-c1edd6012f04" providerId="ADAL" clId="{AB4F05B7-2475-5142-B636-7A893E34F605}" dt="2021-03-12T15:58:18.275" v="1272"/>
          <ac:spMkLst>
            <pc:docMk/>
            <pc:sldMk cId="3533982816" sldId="372"/>
            <ac:spMk id="111" creationId="{A3721353-9C4C-674A-A507-05F95F284B22}"/>
          </ac:spMkLst>
        </pc:spChg>
        <pc:spChg chg="mod">
          <ac:chgData name="E Sharratt" userId="240a805a-42a6-4db4-8f33-c1edd6012f04" providerId="ADAL" clId="{AB4F05B7-2475-5142-B636-7A893E34F605}" dt="2021-03-12T15:58:18.275" v="1272"/>
          <ac:spMkLst>
            <pc:docMk/>
            <pc:sldMk cId="3533982816" sldId="372"/>
            <ac:spMk id="113" creationId="{97258BFC-22E8-F14B-871C-89FC3D64ADEB}"/>
          </ac:spMkLst>
        </pc:spChg>
        <pc:spChg chg="mod">
          <ac:chgData name="E Sharratt" userId="240a805a-42a6-4db4-8f33-c1edd6012f04" providerId="ADAL" clId="{AB4F05B7-2475-5142-B636-7A893E34F605}" dt="2021-03-12T15:58:18.275" v="1272"/>
          <ac:spMkLst>
            <pc:docMk/>
            <pc:sldMk cId="3533982816" sldId="372"/>
            <ac:spMk id="114" creationId="{F0AD5218-F44C-F444-9085-17C25833282E}"/>
          </ac:spMkLst>
        </pc:spChg>
        <pc:spChg chg="add mod">
          <ac:chgData name="E Sharratt" userId="240a805a-42a6-4db4-8f33-c1edd6012f04" providerId="ADAL" clId="{AB4F05B7-2475-5142-B636-7A893E34F605}" dt="2021-03-12T15:58:18.275" v="1272"/>
          <ac:spMkLst>
            <pc:docMk/>
            <pc:sldMk cId="3533982816" sldId="372"/>
            <ac:spMk id="115" creationId="{1F08CC4F-4B77-D247-8E86-A9B56DDB602B}"/>
          </ac:spMkLst>
        </pc:spChg>
        <pc:spChg chg="mod">
          <ac:chgData name="E Sharratt" userId="240a805a-42a6-4db4-8f33-c1edd6012f04" providerId="ADAL" clId="{AB4F05B7-2475-5142-B636-7A893E34F605}" dt="2021-03-12T15:58:18.275" v="1272"/>
          <ac:spMkLst>
            <pc:docMk/>
            <pc:sldMk cId="3533982816" sldId="372"/>
            <ac:spMk id="117" creationId="{5F6D703B-DB87-AD4B-A4B6-3CA917D54A05}"/>
          </ac:spMkLst>
        </pc:spChg>
        <pc:spChg chg="mod">
          <ac:chgData name="E Sharratt" userId="240a805a-42a6-4db4-8f33-c1edd6012f04" providerId="ADAL" clId="{AB4F05B7-2475-5142-B636-7A893E34F605}" dt="2021-03-12T15:58:18.275" v="1272"/>
          <ac:spMkLst>
            <pc:docMk/>
            <pc:sldMk cId="3533982816" sldId="372"/>
            <ac:spMk id="118" creationId="{22D67979-CCC8-DB4F-9A80-459589A5F032}"/>
          </ac:spMkLst>
        </pc:spChg>
        <pc:spChg chg="add mod">
          <ac:chgData name="E Sharratt" userId="240a805a-42a6-4db4-8f33-c1edd6012f04" providerId="ADAL" clId="{AB4F05B7-2475-5142-B636-7A893E34F605}" dt="2021-03-12T15:58:18.275" v="1272"/>
          <ac:spMkLst>
            <pc:docMk/>
            <pc:sldMk cId="3533982816" sldId="372"/>
            <ac:spMk id="119" creationId="{9025B29F-E67D-3241-873D-A57DF2B6E624}"/>
          </ac:spMkLst>
        </pc:spChg>
        <pc:spChg chg="mod">
          <ac:chgData name="E Sharratt" userId="240a805a-42a6-4db4-8f33-c1edd6012f04" providerId="ADAL" clId="{AB4F05B7-2475-5142-B636-7A893E34F605}" dt="2021-03-12T15:58:18.275" v="1272"/>
          <ac:spMkLst>
            <pc:docMk/>
            <pc:sldMk cId="3533982816" sldId="372"/>
            <ac:spMk id="121" creationId="{7F9421D6-5FA1-3C44-AE35-AAD8395DC99D}"/>
          </ac:spMkLst>
        </pc:spChg>
        <pc:spChg chg="mod">
          <ac:chgData name="E Sharratt" userId="240a805a-42a6-4db4-8f33-c1edd6012f04" providerId="ADAL" clId="{AB4F05B7-2475-5142-B636-7A893E34F605}" dt="2021-03-12T15:58:18.275" v="1272"/>
          <ac:spMkLst>
            <pc:docMk/>
            <pc:sldMk cId="3533982816" sldId="372"/>
            <ac:spMk id="122" creationId="{1338D069-7535-CF4C-B0D2-C42CFC5E6730}"/>
          </ac:spMkLst>
        </pc:spChg>
        <pc:spChg chg="add mod">
          <ac:chgData name="E Sharratt" userId="240a805a-42a6-4db4-8f33-c1edd6012f04" providerId="ADAL" clId="{AB4F05B7-2475-5142-B636-7A893E34F605}" dt="2021-03-12T15:58:18.275" v="1272"/>
          <ac:spMkLst>
            <pc:docMk/>
            <pc:sldMk cId="3533982816" sldId="372"/>
            <ac:spMk id="123" creationId="{EA96E8D7-0271-9643-B8FF-61ECB10D8B55}"/>
          </ac:spMkLst>
        </pc:spChg>
        <pc:spChg chg="mod">
          <ac:chgData name="E Sharratt" userId="240a805a-42a6-4db4-8f33-c1edd6012f04" providerId="ADAL" clId="{AB4F05B7-2475-5142-B636-7A893E34F605}" dt="2021-03-12T15:58:18.275" v="1272"/>
          <ac:spMkLst>
            <pc:docMk/>
            <pc:sldMk cId="3533982816" sldId="372"/>
            <ac:spMk id="125" creationId="{7F5FDC93-1166-284C-BC69-BE7B9F3DE128}"/>
          </ac:spMkLst>
        </pc:spChg>
        <pc:spChg chg="mod">
          <ac:chgData name="E Sharratt" userId="240a805a-42a6-4db4-8f33-c1edd6012f04" providerId="ADAL" clId="{AB4F05B7-2475-5142-B636-7A893E34F605}" dt="2021-03-12T15:58:18.275" v="1272"/>
          <ac:spMkLst>
            <pc:docMk/>
            <pc:sldMk cId="3533982816" sldId="372"/>
            <ac:spMk id="126" creationId="{77DFA963-92F3-AA43-AD97-6CF7C70734A6}"/>
          </ac:spMkLst>
        </pc:spChg>
        <pc:spChg chg="add mod">
          <ac:chgData name="E Sharratt" userId="240a805a-42a6-4db4-8f33-c1edd6012f04" providerId="ADAL" clId="{AB4F05B7-2475-5142-B636-7A893E34F605}" dt="2021-03-12T15:58:18.275" v="1272"/>
          <ac:spMkLst>
            <pc:docMk/>
            <pc:sldMk cId="3533982816" sldId="372"/>
            <ac:spMk id="127" creationId="{CFDA384E-D15F-D246-9F26-FAF9A5FD2056}"/>
          </ac:spMkLst>
        </pc:spChg>
        <pc:grpChg chg="add del">
          <ac:chgData name="E Sharratt" userId="240a805a-42a6-4db4-8f33-c1edd6012f04" providerId="ADAL" clId="{AB4F05B7-2475-5142-B636-7A893E34F605}" dt="2021-03-12T15:58:09.905" v="1271" actId="478"/>
          <ac:grpSpMkLst>
            <pc:docMk/>
            <pc:sldMk cId="3533982816" sldId="372"/>
            <ac:grpSpMk id="38" creationId="{7D8F9BCA-E557-7046-8B10-B9A6FA7785FF}"/>
          </ac:grpSpMkLst>
        </pc:grpChg>
        <pc:grpChg chg="add mod">
          <ac:chgData name="E Sharratt" userId="240a805a-42a6-4db4-8f33-c1edd6012f04" providerId="ADAL" clId="{AB4F05B7-2475-5142-B636-7A893E34F605}" dt="2021-03-12T15:58:18.275" v="1272"/>
          <ac:grpSpMkLst>
            <pc:docMk/>
            <pc:sldMk cId="3533982816" sldId="372"/>
            <ac:grpSpMk id="51" creationId="{B3F390AF-6941-AD4C-B7BD-07085CE234B1}"/>
          </ac:grpSpMkLst>
        </pc:grpChg>
        <pc:grpChg chg="add mod">
          <ac:chgData name="E Sharratt" userId="240a805a-42a6-4db4-8f33-c1edd6012f04" providerId="ADAL" clId="{AB4F05B7-2475-5142-B636-7A893E34F605}" dt="2021-03-12T15:58:18.275" v="1272"/>
          <ac:grpSpMkLst>
            <pc:docMk/>
            <pc:sldMk cId="3533982816" sldId="372"/>
            <ac:grpSpMk id="55" creationId="{C250AD1D-BEC9-9D41-BF0C-423FFF426DEB}"/>
          </ac:grpSpMkLst>
        </pc:grpChg>
        <pc:grpChg chg="add del">
          <ac:chgData name="E Sharratt" userId="240a805a-42a6-4db4-8f33-c1edd6012f04" providerId="ADAL" clId="{AB4F05B7-2475-5142-B636-7A893E34F605}" dt="2021-03-12T15:58:09.905" v="1271" actId="478"/>
          <ac:grpSpMkLst>
            <pc:docMk/>
            <pc:sldMk cId="3533982816" sldId="372"/>
            <ac:grpSpMk id="61" creationId="{E5342E8A-CC28-6145-A972-54A5F9E6555C}"/>
          </ac:grpSpMkLst>
        </pc:grpChg>
        <pc:grpChg chg="add del">
          <ac:chgData name="E Sharratt" userId="240a805a-42a6-4db4-8f33-c1edd6012f04" providerId="ADAL" clId="{AB4F05B7-2475-5142-B636-7A893E34F605}" dt="2021-03-12T15:58:09.905" v="1271" actId="478"/>
          <ac:grpSpMkLst>
            <pc:docMk/>
            <pc:sldMk cId="3533982816" sldId="372"/>
            <ac:grpSpMk id="65" creationId="{B80E27BB-21CF-D044-9512-D9E7435E136B}"/>
          </ac:grpSpMkLst>
        </pc:grpChg>
        <pc:grpChg chg="add del">
          <ac:chgData name="E Sharratt" userId="240a805a-42a6-4db4-8f33-c1edd6012f04" providerId="ADAL" clId="{AB4F05B7-2475-5142-B636-7A893E34F605}" dt="2021-03-12T15:58:09.905" v="1271" actId="478"/>
          <ac:grpSpMkLst>
            <pc:docMk/>
            <pc:sldMk cId="3533982816" sldId="372"/>
            <ac:grpSpMk id="69" creationId="{8C17F3E1-6538-1740-B0F5-5BBA89F92878}"/>
          </ac:grpSpMkLst>
        </pc:grpChg>
        <pc:grpChg chg="add mod">
          <ac:chgData name="E Sharratt" userId="240a805a-42a6-4db4-8f33-c1edd6012f04" providerId="ADAL" clId="{AB4F05B7-2475-5142-B636-7A893E34F605}" dt="2021-03-12T15:58:18.275" v="1272"/>
          <ac:grpSpMkLst>
            <pc:docMk/>
            <pc:sldMk cId="3533982816" sldId="372"/>
            <ac:grpSpMk id="71" creationId="{66397569-79BB-F54B-91FF-B8F0F7511703}"/>
          </ac:grpSpMkLst>
        </pc:grpChg>
        <pc:grpChg chg="add mod">
          <ac:chgData name="E Sharratt" userId="240a805a-42a6-4db4-8f33-c1edd6012f04" providerId="ADAL" clId="{AB4F05B7-2475-5142-B636-7A893E34F605}" dt="2021-03-12T15:58:18.275" v="1272"/>
          <ac:grpSpMkLst>
            <pc:docMk/>
            <pc:sldMk cId="3533982816" sldId="372"/>
            <ac:grpSpMk id="75" creationId="{6FB19E91-0A65-1E4D-B52D-1CB2EBE4B3B2}"/>
          </ac:grpSpMkLst>
        </pc:grpChg>
        <pc:grpChg chg="add del">
          <ac:chgData name="E Sharratt" userId="240a805a-42a6-4db4-8f33-c1edd6012f04" providerId="ADAL" clId="{AB4F05B7-2475-5142-B636-7A893E34F605}" dt="2021-03-12T15:58:09.905" v="1271" actId="478"/>
          <ac:grpSpMkLst>
            <pc:docMk/>
            <pc:sldMk cId="3533982816" sldId="372"/>
            <ac:grpSpMk id="80" creationId="{D3393775-5370-7F4D-8FE6-D8E718867C46}"/>
          </ac:grpSpMkLst>
        </pc:grpChg>
        <pc:grpChg chg="add del">
          <ac:chgData name="E Sharratt" userId="240a805a-42a6-4db4-8f33-c1edd6012f04" providerId="ADAL" clId="{AB4F05B7-2475-5142-B636-7A893E34F605}" dt="2021-03-12T15:58:09.905" v="1271" actId="478"/>
          <ac:grpSpMkLst>
            <pc:docMk/>
            <pc:sldMk cId="3533982816" sldId="372"/>
            <ac:grpSpMk id="84" creationId="{9891B604-161F-314A-984F-F48F2623E396}"/>
          </ac:grpSpMkLst>
        </pc:grpChg>
        <pc:grpChg chg="add del">
          <ac:chgData name="E Sharratt" userId="240a805a-42a6-4db4-8f33-c1edd6012f04" providerId="ADAL" clId="{AB4F05B7-2475-5142-B636-7A893E34F605}" dt="2021-03-12T15:58:09.905" v="1271" actId="478"/>
          <ac:grpSpMkLst>
            <pc:docMk/>
            <pc:sldMk cId="3533982816" sldId="372"/>
            <ac:grpSpMk id="88" creationId="{CA99978D-0CF9-CB42-99C1-3A7F4A98AB37}"/>
          </ac:grpSpMkLst>
        </pc:grpChg>
        <pc:grpChg chg="add del">
          <ac:chgData name="E Sharratt" userId="240a805a-42a6-4db4-8f33-c1edd6012f04" providerId="ADAL" clId="{AB4F05B7-2475-5142-B636-7A893E34F605}" dt="2021-03-12T15:58:09.905" v="1271" actId="478"/>
          <ac:grpSpMkLst>
            <pc:docMk/>
            <pc:sldMk cId="3533982816" sldId="372"/>
            <ac:grpSpMk id="92" creationId="{A9992199-4DD4-4C45-AB7D-3F2E1F8CDD61}"/>
          </ac:grpSpMkLst>
        </pc:grpChg>
        <pc:grpChg chg="add del">
          <ac:chgData name="E Sharratt" userId="240a805a-42a6-4db4-8f33-c1edd6012f04" providerId="ADAL" clId="{AB4F05B7-2475-5142-B636-7A893E34F605}" dt="2021-03-12T15:58:09.905" v="1271" actId="478"/>
          <ac:grpSpMkLst>
            <pc:docMk/>
            <pc:sldMk cId="3533982816" sldId="372"/>
            <ac:grpSpMk id="96" creationId="{6DF24C42-D98A-FD45-8046-558B35398922}"/>
          </ac:grpSpMkLst>
        </pc:grpChg>
        <pc:grpChg chg="add del">
          <ac:chgData name="E Sharratt" userId="240a805a-42a6-4db4-8f33-c1edd6012f04" providerId="ADAL" clId="{AB4F05B7-2475-5142-B636-7A893E34F605}" dt="2021-03-12T15:58:09.905" v="1271" actId="478"/>
          <ac:grpSpMkLst>
            <pc:docMk/>
            <pc:sldMk cId="3533982816" sldId="372"/>
            <ac:grpSpMk id="100" creationId="{65DCCDD9-918A-7A48-880A-C55C754457F3}"/>
          </ac:grpSpMkLst>
        </pc:grpChg>
        <pc:grpChg chg="add mod">
          <ac:chgData name="E Sharratt" userId="240a805a-42a6-4db4-8f33-c1edd6012f04" providerId="ADAL" clId="{AB4F05B7-2475-5142-B636-7A893E34F605}" dt="2021-03-12T15:58:18.275" v="1272"/>
          <ac:grpSpMkLst>
            <pc:docMk/>
            <pc:sldMk cId="3533982816" sldId="372"/>
            <ac:grpSpMk id="104" creationId="{726BE4FB-DA87-FE48-B0B7-72C271A5C25F}"/>
          </ac:grpSpMkLst>
        </pc:grpChg>
        <pc:grpChg chg="add mod">
          <ac:chgData name="E Sharratt" userId="240a805a-42a6-4db4-8f33-c1edd6012f04" providerId="ADAL" clId="{AB4F05B7-2475-5142-B636-7A893E34F605}" dt="2021-03-12T15:58:18.275" v="1272"/>
          <ac:grpSpMkLst>
            <pc:docMk/>
            <pc:sldMk cId="3533982816" sldId="372"/>
            <ac:grpSpMk id="108" creationId="{B6140B43-9C59-2849-A5C2-21A3B87FD8E8}"/>
          </ac:grpSpMkLst>
        </pc:grpChg>
        <pc:grpChg chg="add mod">
          <ac:chgData name="E Sharratt" userId="240a805a-42a6-4db4-8f33-c1edd6012f04" providerId="ADAL" clId="{AB4F05B7-2475-5142-B636-7A893E34F605}" dt="2021-03-12T15:58:18.275" v="1272"/>
          <ac:grpSpMkLst>
            <pc:docMk/>
            <pc:sldMk cId="3533982816" sldId="372"/>
            <ac:grpSpMk id="112" creationId="{EDE2D1B9-5016-D54D-A054-DFE3BFB01181}"/>
          </ac:grpSpMkLst>
        </pc:grpChg>
        <pc:grpChg chg="add mod">
          <ac:chgData name="E Sharratt" userId="240a805a-42a6-4db4-8f33-c1edd6012f04" providerId="ADAL" clId="{AB4F05B7-2475-5142-B636-7A893E34F605}" dt="2021-03-12T15:58:18.275" v="1272"/>
          <ac:grpSpMkLst>
            <pc:docMk/>
            <pc:sldMk cId="3533982816" sldId="372"/>
            <ac:grpSpMk id="116" creationId="{2FF6DA14-3CCD-F940-9E88-54F854358C7B}"/>
          </ac:grpSpMkLst>
        </pc:grpChg>
        <pc:grpChg chg="add mod">
          <ac:chgData name="E Sharratt" userId="240a805a-42a6-4db4-8f33-c1edd6012f04" providerId="ADAL" clId="{AB4F05B7-2475-5142-B636-7A893E34F605}" dt="2021-03-12T15:58:18.275" v="1272"/>
          <ac:grpSpMkLst>
            <pc:docMk/>
            <pc:sldMk cId="3533982816" sldId="372"/>
            <ac:grpSpMk id="120" creationId="{7BCCCC3F-781D-7C48-A390-83DC7B5B65AA}"/>
          </ac:grpSpMkLst>
        </pc:grpChg>
        <pc:grpChg chg="add mod">
          <ac:chgData name="E Sharratt" userId="240a805a-42a6-4db4-8f33-c1edd6012f04" providerId="ADAL" clId="{AB4F05B7-2475-5142-B636-7A893E34F605}" dt="2021-03-12T15:58:18.275" v="1272"/>
          <ac:grpSpMkLst>
            <pc:docMk/>
            <pc:sldMk cId="3533982816" sldId="372"/>
            <ac:grpSpMk id="124" creationId="{27D0A01C-6883-6241-8883-30E59E86109F}"/>
          </ac:grpSpMkLst>
        </pc:grpChg>
        <pc:picChg chg="add mod">
          <ac:chgData name="E Sharratt" userId="240a805a-42a6-4db4-8f33-c1edd6012f04" providerId="ADAL" clId="{AB4F05B7-2475-5142-B636-7A893E34F605}" dt="2021-03-14T00:01:09.045" v="1350"/>
          <ac:picMkLst>
            <pc:docMk/>
            <pc:sldMk cId="3533982816" sldId="372"/>
            <ac:picMk id="2" creationId="{8890AD03-42EB-064A-87C3-61D57D50E2B5}"/>
          </ac:picMkLst>
        </pc:picChg>
      </pc:sldChg>
      <pc:sldChg chg="addSp delSp modSp add mod modTransition modAnim">
        <pc:chgData name="E Sharratt" userId="240a805a-42a6-4db4-8f33-c1edd6012f04" providerId="ADAL" clId="{AB4F05B7-2475-5142-B636-7A893E34F605}" dt="2021-03-14T00:06:08.209" v="1405"/>
        <pc:sldMkLst>
          <pc:docMk/>
          <pc:sldMk cId="3711234664" sldId="373"/>
        </pc:sldMkLst>
        <pc:spChg chg="mod">
          <ac:chgData name="E Sharratt" userId="240a805a-42a6-4db4-8f33-c1edd6012f04" providerId="ADAL" clId="{AB4F05B7-2475-5142-B636-7A893E34F605}" dt="2021-03-14T00:03:06.354" v="1355" actId="20577"/>
          <ac:spMkLst>
            <pc:docMk/>
            <pc:sldMk cId="3711234664" sldId="373"/>
            <ac:spMk id="2" creationId="{3836F2E5-C64D-8D4D-9B24-AAD301F407A9}"/>
          </ac:spMkLst>
        </pc:spChg>
        <pc:spChg chg="mod">
          <ac:chgData name="E Sharratt" userId="240a805a-42a6-4db4-8f33-c1edd6012f04" providerId="ADAL" clId="{AB4F05B7-2475-5142-B636-7A893E34F605}" dt="2021-03-14T00:04:03.827" v="1387" actId="20577"/>
          <ac:spMkLst>
            <pc:docMk/>
            <pc:sldMk cId="3711234664" sldId="373"/>
            <ac:spMk id="3" creationId="{896F276D-DF61-7E44-BF32-C9EB3681CB78}"/>
          </ac:spMkLst>
        </pc:spChg>
        <pc:spChg chg="add mod">
          <ac:chgData name="E Sharratt" userId="240a805a-42a6-4db4-8f33-c1edd6012f04" providerId="ADAL" clId="{AB4F05B7-2475-5142-B636-7A893E34F605}" dt="2021-03-14T00:04:22.155" v="1400" actId="20577"/>
          <ac:spMkLst>
            <pc:docMk/>
            <pc:sldMk cId="3711234664" sldId="373"/>
            <ac:spMk id="25" creationId="{111E39B2-5607-F14A-ACA5-6CFCB4473326}"/>
          </ac:spMkLst>
        </pc:spChg>
        <pc:picChg chg="del">
          <ac:chgData name="E Sharratt" userId="240a805a-42a6-4db4-8f33-c1edd6012f04" providerId="ADAL" clId="{AB4F05B7-2475-5142-B636-7A893E34F605}" dt="2021-03-14T00:05:35.998" v="1402"/>
          <ac:picMkLst>
            <pc:docMk/>
            <pc:sldMk cId="3711234664" sldId="373"/>
            <ac:picMk id="4" creationId="{3646798C-48F3-DD45-9D12-D8079619F1D7}"/>
          </ac:picMkLst>
        </pc:picChg>
        <pc:picChg chg="add del mod">
          <ac:chgData name="E Sharratt" userId="240a805a-42a6-4db4-8f33-c1edd6012f04" providerId="ADAL" clId="{AB4F05B7-2475-5142-B636-7A893E34F605}" dt="2021-03-14T00:05:44.801" v="1404"/>
          <ac:picMkLst>
            <pc:docMk/>
            <pc:sldMk cId="3711234664" sldId="373"/>
            <ac:picMk id="6" creationId="{78D43A0B-11F3-0A4A-8808-9C38A51065AC}"/>
          </ac:picMkLst>
        </pc:picChg>
        <pc:picChg chg="add mod">
          <ac:chgData name="E Sharratt" userId="240a805a-42a6-4db4-8f33-c1edd6012f04" providerId="ADAL" clId="{AB4F05B7-2475-5142-B636-7A893E34F605}" dt="2021-03-14T00:06:08.209" v="1405"/>
          <ac:picMkLst>
            <pc:docMk/>
            <pc:sldMk cId="3711234664" sldId="373"/>
            <ac:picMk id="7" creationId="{E88A6384-4100-1B46-B758-3FE31C1027EB}"/>
          </ac:picMkLst>
        </pc:picChg>
      </pc:sldChg>
      <pc:sldChg chg="addSp delSp modSp add mod modTransition modAnim">
        <pc:chgData name="E Sharratt" userId="240a805a-42a6-4db4-8f33-c1edd6012f04" providerId="ADAL" clId="{AB4F05B7-2475-5142-B636-7A893E34F605}" dt="2021-03-14T00:14:20.042" v="1453" actId="1076"/>
        <pc:sldMkLst>
          <pc:docMk/>
          <pc:sldMk cId="2068171558" sldId="374"/>
        </pc:sldMkLst>
        <pc:spChg chg="mod">
          <ac:chgData name="E Sharratt" userId="240a805a-42a6-4db4-8f33-c1edd6012f04" providerId="ADAL" clId="{AB4F05B7-2475-5142-B636-7A893E34F605}" dt="2021-03-14T00:14:11.916" v="1452" actId="1076"/>
          <ac:spMkLst>
            <pc:docMk/>
            <pc:sldMk cId="2068171558" sldId="374"/>
            <ac:spMk id="5" creationId="{00000000-0000-0000-0000-000000000000}"/>
          </ac:spMkLst>
        </pc:spChg>
        <pc:spChg chg="mod">
          <ac:chgData name="E Sharratt" userId="240a805a-42a6-4db4-8f33-c1edd6012f04" providerId="ADAL" clId="{AB4F05B7-2475-5142-B636-7A893E34F605}" dt="2021-03-14T00:14:20.042" v="1453" actId="1076"/>
          <ac:spMkLst>
            <pc:docMk/>
            <pc:sldMk cId="2068171558" sldId="374"/>
            <ac:spMk id="13" creationId="{00000000-0000-0000-0000-000000000000}"/>
          </ac:spMkLst>
        </pc:spChg>
        <pc:spChg chg="del">
          <ac:chgData name="E Sharratt" userId="240a805a-42a6-4db4-8f33-c1edd6012f04" providerId="ADAL" clId="{AB4F05B7-2475-5142-B636-7A893E34F605}" dt="2021-03-14T00:14:07.399" v="1451" actId="478"/>
          <ac:spMkLst>
            <pc:docMk/>
            <pc:sldMk cId="2068171558" sldId="374"/>
            <ac:spMk id="16" creationId="{00000000-0000-0000-0000-000000000000}"/>
          </ac:spMkLst>
        </pc:spChg>
        <pc:picChg chg="del">
          <ac:chgData name="E Sharratt" userId="240a805a-42a6-4db4-8f33-c1edd6012f04" providerId="ADAL" clId="{AB4F05B7-2475-5142-B636-7A893E34F605}" dt="2021-03-14T00:09:43.739" v="1447"/>
          <ac:picMkLst>
            <pc:docMk/>
            <pc:sldMk cId="2068171558" sldId="374"/>
            <ac:picMk id="2" creationId="{013AB1EB-2738-744F-BEE5-893CC6AB9543}"/>
          </ac:picMkLst>
        </pc:picChg>
        <pc:picChg chg="add del mod">
          <ac:chgData name="E Sharratt" userId="240a805a-42a6-4db4-8f33-c1edd6012f04" providerId="ADAL" clId="{AB4F05B7-2475-5142-B636-7A893E34F605}" dt="2021-03-14T00:12:19.986" v="1449"/>
          <ac:picMkLst>
            <pc:docMk/>
            <pc:sldMk cId="2068171558" sldId="374"/>
            <ac:picMk id="3" creationId="{7471555C-51F3-3C41-BC94-430B091F57CE}"/>
          </ac:picMkLst>
        </pc:picChg>
        <pc:picChg chg="add mod">
          <ac:chgData name="E Sharratt" userId="240a805a-42a6-4db4-8f33-c1edd6012f04" providerId="ADAL" clId="{AB4F05B7-2475-5142-B636-7A893E34F605}" dt="2021-03-14T00:13:39.408" v="1450"/>
          <ac:picMkLst>
            <pc:docMk/>
            <pc:sldMk cId="2068171558" sldId="374"/>
            <ac:picMk id="4" creationId="{F4586393-E19A-6040-BE81-B073E037E42C}"/>
          </ac:picMkLst>
        </pc:picChg>
      </pc:sldChg>
      <pc:sldMasterChg chg="delSldLayout">
        <pc:chgData name="E Sharratt" userId="240a805a-42a6-4db4-8f33-c1edd6012f04" providerId="ADAL" clId="{AB4F05B7-2475-5142-B636-7A893E34F605}" dt="2021-03-12T15:58:22.137" v="1273" actId="2696"/>
        <pc:sldMasterMkLst>
          <pc:docMk/>
          <pc:sldMasterMk cId="0" sldId="2147483648"/>
        </pc:sldMasterMkLst>
        <pc:sldLayoutChg chg="del">
          <pc:chgData name="E Sharratt" userId="240a805a-42a6-4db4-8f33-c1edd6012f04" providerId="ADAL" clId="{AB4F05B7-2475-5142-B636-7A893E34F605}" dt="2021-03-12T15:58:22.137" v="1273" actId="2696"/>
          <pc:sldLayoutMkLst>
            <pc:docMk/>
            <pc:sldMasterMk cId="0" sldId="2147483648"/>
            <pc:sldLayoutMk cId="312607556" sldId="2147483660"/>
          </pc:sldLayoutMkLst>
        </pc:sldLayoutChg>
        <pc:sldLayoutChg chg="del">
          <pc:chgData name="E Sharratt" userId="240a805a-42a6-4db4-8f33-c1edd6012f04" providerId="ADAL" clId="{AB4F05B7-2475-5142-B636-7A893E34F605}" dt="2021-03-12T14:59:19.548" v="39" actId="2696"/>
          <pc:sldLayoutMkLst>
            <pc:docMk/>
            <pc:sldMasterMk cId="0" sldId="2147483648"/>
            <pc:sldLayoutMk cId="3722453882" sldId="2147483660"/>
          </pc:sldLayoutMkLst>
        </pc:sldLayoutChg>
      </pc:sldMasterChg>
    </pc:docChg>
  </pc:docChgLst>
  <pc:docChgLst>
    <pc:chgData name="E Sharratt" userId="240a805a-42a6-4db4-8f33-c1edd6012f04" providerId="ADAL" clId="{0B699F11-0F71-D648-889D-24203D4A0DDA}"/>
    <pc:docChg chg="undo custSel addSld delSld modSld sldOrd">
      <pc:chgData name="E Sharratt" userId="240a805a-42a6-4db4-8f33-c1edd6012f04" providerId="ADAL" clId="{0B699F11-0F71-D648-889D-24203D4A0DDA}" dt="2021-02-19T17:54:17.703" v="282"/>
      <pc:docMkLst>
        <pc:docMk/>
      </pc:docMkLst>
      <pc:sldChg chg="addSp delSp modSp mod">
        <pc:chgData name="E Sharratt" userId="240a805a-42a6-4db4-8f33-c1edd6012f04" providerId="ADAL" clId="{0B699F11-0F71-D648-889D-24203D4A0DDA}" dt="2021-02-19T17:49:50.646" v="26" actId="478"/>
        <pc:sldMkLst>
          <pc:docMk/>
          <pc:sldMk cId="0" sldId="256"/>
        </pc:sldMkLst>
        <pc:spChg chg="add del mod">
          <ac:chgData name="E Sharratt" userId="240a805a-42a6-4db4-8f33-c1edd6012f04" providerId="ADAL" clId="{0B699F11-0F71-D648-889D-24203D4A0DDA}" dt="2021-02-19T17:49:50.646" v="26" actId="478"/>
          <ac:spMkLst>
            <pc:docMk/>
            <pc:sldMk cId="0" sldId="256"/>
            <ac:spMk id="2" creationId="{72BF5611-725A-134E-9125-192F5038C8FE}"/>
          </ac:spMkLst>
        </pc:spChg>
        <pc:spChg chg="add mod">
          <ac:chgData name="E Sharratt" userId="240a805a-42a6-4db4-8f33-c1edd6012f04" providerId="ADAL" clId="{0B699F11-0F71-D648-889D-24203D4A0DDA}" dt="2021-02-19T17:44:49.561" v="1" actId="571"/>
          <ac:spMkLst>
            <pc:docMk/>
            <pc:sldMk cId="0" sldId="256"/>
            <ac:spMk id="18" creationId="{09BB2EC7-ABB2-C54A-8931-FD52F9F765D1}"/>
          </ac:spMkLst>
        </pc:spChg>
      </pc:sldChg>
      <pc:sldChg chg="addSp modSp add mod modAnim">
        <pc:chgData name="E Sharratt" userId="240a805a-42a6-4db4-8f33-c1edd6012f04" providerId="ADAL" clId="{0B699F11-0F71-D648-889D-24203D4A0DDA}" dt="2021-02-19T17:54:17.703" v="282"/>
        <pc:sldMkLst>
          <pc:docMk/>
          <pc:sldMk cId="2785128007" sldId="269"/>
        </pc:sldMkLst>
        <pc:spChg chg="add mod">
          <ac:chgData name="E Sharratt" userId="240a805a-42a6-4db4-8f33-c1edd6012f04" providerId="ADAL" clId="{0B699F11-0F71-D648-889D-24203D4A0DDA}" dt="2021-02-19T17:54:12.810" v="281" actId="1076"/>
          <ac:spMkLst>
            <pc:docMk/>
            <pc:sldMk cId="2785128007" sldId="269"/>
            <ac:spMk id="2" creationId="{988DF372-FB2A-084A-90EC-DD77715940D3}"/>
          </ac:spMkLst>
        </pc:spChg>
      </pc:sldChg>
      <pc:sldChg chg="modSp mod ord">
        <pc:chgData name="E Sharratt" userId="240a805a-42a6-4db4-8f33-c1edd6012f04" providerId="ADAL" clId="{0B699F11-0F71-D648-889D-24203D4A0DDA}" dt="2021-02-19T17:51:18.843" v="206" actId="20577"/>
        <pc:sldMkLst>
          <pc:docMk/>
          <pc:sldMk cId="3121357426" sldId="290"/>
        </pc:sldMkLst>
        <pc:spChg chg="mod">
          <ac:chgData name="E Sharratt" userId="240a805a-42a6-4db4-8f33-c1edd6012f04" providerId="ADAL" clId="{0B699F11-0F71-D648-889D-24203D4A0DDA}" dt="2021-02-19T17:51:18.843" v="206" actId="20577"/>
          <ac:spMkLst>
            <pc:docMk/>
            <pc:sldMk cId="3121357426" sldId="290"/>
            <ac:spMk id="15" creationId="{00000000-0000-0000-0000-000000000000}"/>
          </ac:spMkLst>
        </pc:spChg>
      </pc:sldChg>
      <pc:sldChg chg="addSp delSp modSp add mod modAnim">
        <pc:chgData name="E Sharratt" userId="240a805a-42a6-4db4-8f33-c1edd6012f04" providerId="ADAL" clId="{0B699F11-0F71-D648-889D-24203D4A0DDA}" dt="2021-02-19T17:51:10.073" v="203" actId="20577"/>
        <pc:sldMkLst>
          <pc:docMk/>
          <pc:sldMk cId="130665160" sldId="312"/>
        </pc:sldMkLst>
        <pc:spChg chg="add del mod">
          <ac:chgData name="E Sharratt" userId="240a805a-42a6-4db4-8f33-c1edd6012f04" providerId="ADAL" clId="{0B699F11-0F71-D648-889D-24203D4A0DDA}" dt="2021-02-19T17:46:57.151" v="19" actId="767"/>
          <ac:spMkLst>
            <pc:docMk/>
            <pc:sldMk cId="130665160" sldId="312"/>
            <ac:spMk id="3" creationId="{3CB62D4E-4D4D-2F43-9FE5-E888DE7DF8AF}"/>
          </ac:spMkLst>
        </pc:spChg>
        <pc:spChg chg="del">
          <ac:chgData name="E Sharratt" userId="240a805a-42a6-4db4-8f33-c1edd6012f04" providerId="ADAL" clId="{0B699F11-0F71-D648-889D-24203D4A0DDA}" dt="2021-02-19T17:45:15.126" v="7" actId="478"/>
          <ac:spMkLst>
            <pc:docMk/>
            <pc:sldMk cId="130665160" sldId="312"/>
            <ac:spMk id="4" creationId="{00000000-0000-0000-0000-000000000000}"/>
          </ac:spMkLst>
        </pc:spChg>
        <pc:spChg chg="mod">
          <ac:chgData name="E Sharratt" userId="240a805a-42a6-4db4-8f33-c1edd6012f04" providerId="ADAL" clId="{0B699F11-0F71-D648-889D-24203D4A0DDA}" dt="2021-02-19T17:46:58.093" v="20" actId="1076"/>
          <ac:spMkLst>
            <pc:docMk/>
            <pc:sldMk cId="130665160" sldId="312"/>
            <ac:spMk id="8" creationId="{00000000-0000-0000-0000-000000000000}"/>
          </ac:spMkLst>
        </pc:spChg>
        <pc:spChg chg="mod">
          <ac:chgData name="E Sharratt" userId="240a805a-42a6-4db4-8f33-c1edd6012f04" providerId="ADAL" clId="{0B699F11-0F71-D648-889D-24203D4A0DDA}" dt="2021-02-19T17:45:31.967" v="11" actId="1076"/>
          <ac:spMkLst>
            <pc:docMk/>
            <pc:sldMk cId="130665160" sldId="312"/>
            <ac:spMk id="9" creationId="{00000000-0000-0000-0000-000000000000}"/>
          </ac:spMkLst>
        </pc:spChg>
        <pc:spChg chg="mod">
          <ac:chgData name="E Sharratt" userId="240a805a-42a6-4db4-8f33-c1edd6012f04" providerId="ADAL" clId="{0B699F11-0F71-D648-889D-24203D4A0DDA}" dt="2021-02-19T17:46:58.093" v="20" actId="1076"/>
          <ac:spMkLst>
            <pc:docMk/>
            <pc:sldMk cId="130665160" sldId="312"/>
            <ac:spMk id="10" creationId="{00000000-0000-0000-0000-000000000000}"/>
          </ac:spMkLst>
        </pc:spChg>
        <pc:spChg chg="mod">
          <ac:chgData name="E Sharratt" userId="240a805a-42a6-4db4-8f33-c1edd6012f04" providerId="ADAL" clId="{0B699F11-0F71-D648-889D-24203D4A0DDA}" dt="2021-02-19T17:46:58.093" v="20" actId="1076"/>
          <ac:spMkLst>
            <pc:docMk/>
            <pc:sldMk cId="130665160" sldId="312"/>
            <ac:spMk id="11" creationId="{00000000-0000-0000-0000-000000000000}"/>
          </ac:spMkLst>
        </pc:spChg>
        <pc:spChg chg="mod">
          <ac:chgData name="E Sharratt" userId="240a805a-42a6-4db4-8f33-c1edd6012f04" providerId="ADAL" clId="{0B699F11-0F71-D648-889D-24203D4A0DDA}" dt="2021-02-19T17:46:58.093" v="20" actId="1076"/>
          <ac:spMkLst>
            <pc:docMk/>
            <pc:sldMk cId="130665160" sldId="312"/>
            <ac:spMk id="12" creationId="{00000000-0000-0000-0000-000000000000}"/>
          </ac:spMkLst>
        </pc:spChg>
        <pc:spChg chg="mod">
          <ac:chgData name="E Sharratt" userId="240a805a-42a6-4db4-8f33-c1edd6012f04" providerId="ADAL" clId="{0B699F11-0F71-D648-889D-24203D4A0DDA}" dt="2021-02-19T17:51:10.073" v="203" actId="20577"/>
          <ac:spMkLst>
            <pc:docMk/>
            <pc:sldMk cId="130665160" sldId="312"/>
            <ac:spMk id="15" creationId="{00000000-0000-0000-0000-000000000000}"/>
          </ac:spMkLst>
        </pc:spChg>
        <pc:spChg chg="del">
          <ac:chgData name="E Sharratt" userId="240a805a-42a6-4db4-8f33-c1edd6012f04" providerId="ADAL" clId="{0B699F11-0F71-D648-889D-24203D4A0DDA}" dt="2021-02-19T17:45:15.126" v="7" actId="478"/>
          <ac:spMkLst>
            <pc:docMk/>
            <pc:sldMk cId="130665160" sldId="312"/>
            <ac:spMk id="24" creationId="{00000000-0000-0000-0000-000000000000}"/>
          </ac:spMkLst>
        </pc:spChg>
        <pc:spChg chg="del">
          <ac:chgData name="E Sharratt" userId="240a805a-42a6-4db4-8f33-c1edd6012f04" providerId="ADAL" clId="{0B699F11-0F71-D648-889D-24203D4A0DDA}" dt="2021-02-19T17:45:15.126" v="7" actId="478"/>
          <ac:spMkLst>
            <pc:docMk/>
            <pc:sldMk cId="130665160" sldId="312"/>
            <ac:spMk id="25" creationId="{00000000-0000-0000-0000-000000000000}"/>
          </ac:spMkLst>
        </pc:spChg>
        <pc:spChg chg="add mod">
          <ac:chgData name="E Sharratt" userId="240a805a-42a6-4db4-8f33-c1edd6012f04" providerId="ADAL" clId="{0B699F11-0F71-D648-889D-24203D4A0DDA}" dt="2021-02-19T17:46:58.093" v="20" actId="1076"/>
          <ac:spMkLst>
            <pc:docMk/>
            <pc:sldMk cId="130665160" sldId="312"/>
            <ac:spMk id="26" creationId="{384521B1-2664-1349-8AF2-9CAE2B31A747}"/>
          </ac:spMkLst>
        </pc:spChg>
        <pc:spChg chg="del">
          <ac:chgData name="E Sharratt" userId="240a805a-42a6-4db4-8f33-c1edd6012f04" providerId="ADAL" clId="{0B699F11-0F71-D648-889D-24203D4A0DDA}" dt="2021-02-19T17:45:15.126" v="7" actId="478"/>
          <ac:spMkLst>
            <pc:docMk/>
            <pc:sldMk cId="130665160" sldId="312"/>
            <ac:spMk id="28" creationId="{00000000-0000-0000-0000-000000000000}"/>
          </ac:spMkLst>
        </pc:spChg>
        <pc:spChg chg="del">
          <ac:chgData name="E Sharratt" userId="240a805a-42a6-4db4-8f33-c1edd6012f04" providerId="ADAL" clId="{0B699F11-0F71-D648-889D-24203D4A0DDA}" dt="2021-02-19T17:45:17.823" v="8" actId="478"/>
          <ac:spMkLst>
            <pc:docMk/>
            <pc:sldMk cId="130665160" sldId="312"/>
            <ac:spMk id="29" creationId="{00000000-0000-0000-0000-000000000000}"/>
          </ac:spMkLst>
        </pc:spChg>
        <pc:grpChg chg="mod">
          <ac:chgData name="E Sharratt" userId="240a805a-42a6-4db4-8f33-c1edd6012f04" providerId="ADAL" clId="{0B699F11-0F71-D648-889D-24203D4A0DDA}" dt="2021-02-19T17:46:58.093" v="20" actId="1076"/>
          <ac:grpSpMkLst>
            <pc:docMk/>
            <pc:sldMk cId="130665160" sldId="312"/>
            <ac:grpSpMk id="31" creationId="{00000000-0000-0000-0000-000000000000}"/>
          </ac:grpSpMkLst>
        </pc:grpChg>
        <pc:picChg chg="add mod">
          <ac:chgData name="E Sharratt" userId="240a805a-42a6-4db4-8f33-c1edd6012f04" providerId="ADAL" clId="{0B699F11-0F71-D648-889D-24203D4A0DDA}" dt="2021-02-19T17:47:12.336" v="24" actId="14100"/>
          <ac:picMkLst>
            <pc:docMk/>
            <pc:sldMk cId="130665160" sldId="312"/>
            <ac:picMk id="2" creationId="{D8C52CED-1158-DB4B-833D-DC3B4E493C42}"/>
          </ac:picMkLst>
        </pc:picChg>
      </pc:sldChg>
      <pc:sldChg chg="new del">
        <pc:chgData name="E Sharratt" userId="240a805a-42a6-4db4-8f33-c1edd6012f04" providerId="ADAL" clId="{0B699F11-0F71-D648-889D-24203D4A0DDA}" dt="2021-02-19T17:45:05.761" v="5" actId="680"/>
        <pc:sldMkLst>
          <pc:docMk/>
          <pc:sldMk cId="481907637" sldId="312"/>
        </pc:sldMkLst>
      </pc:sldChg>
      <pc:sldChg chg="add">
        <pc:chgData name="E Sharratt" userId="240a805a-42a6-4db4-8f33-c1edd6012f04" providerId="ADAL" clId="{0B699F11-0F71-D648-889D-24203D4A0DDA}" dt="2021-02-19T17:49:46.932" v="25"/>
        <pc:sldMkLst>
          <pc:docMk/>
          <pc:sldMk cId="4276475446" sldId="313"/>
        </pc:sldMkLst>
      </pc:sldChg>
      <pc:sldChg chg="delSp modSp add del mod delAnim">
        <pc:chgData name="E Sharratt" userId="240a805a-42a6-4db4-8f33-c1edd6012f04" providerId="ADAL" clId="{0B699F11-0F71-D648-889D-24203D4A0DDA}" dt="2021-02-19T17:54:01.105" v="257" actId="2696"/>
        <pc:sldMkLst>
          <pc:docMk/>
          <pc:sldMk cId="2315941258" sldId="314"/>
        </pc:sldMkLst>
        <pc:spChg chg="del">
          <ac:chgData name="E Sharratt" userId="240a805a-42a6-4db4-8f33-c1edd6012f04" providerId="ADAL" clId="{0B699F11-0F71-D648-889D-24203D4A0DDA}" dt="2021-02-19T17:50:00.945" v="28" actId="478"/>
          <ac:spMkLst>
            <pc:docMk/>
            <pc:sldMk cId="2315941258" sldId="314"/>
            <ac:spMk id="4" creationId="{00000000-0000-0000-0000-000000000000}"/>
          </ac:spMkLst>
        </pc:spChg>
        <pc:spChg chg="del">
          <ac:chgData name="E Sharratt" userId="240a805a-42a6-4db4-8f33-c1edd6012f04" providerId="ADAL" clId="{0B699F11-0F71-D648-889D-24203D4A0DDA}" dt="2021-02-19T17:50:00.945" v="28" actId="478"/>
          <ac:spMkLst>
            <pc:docMk/>
            <pc:sldMk cId="2315941258" sldId="314"/>
            <ac:spMk id="7" creationId="{00000000-0000-0000-0000-000000000000}"/>
          </ac:spMkLst>
        </pc:spChg>
        <pc:spChg chg="mod">
          <ac:chgData name="E Sharratt" userId="240a805a-42a6-4db4-8f33-c1edd6012f04" providerId="ADAL" clId="{0B699F11-0F71-D648-889D-24203D4A0DDA}" dt="2021-02-19T17:53:57.837" v="255" actId="20577"/>
          <ac:spMkLst>
            <pc:docMk/>
            <pc:sldMk cId="2315941258" sldId="314"/>
            <ac:spMk id="9" creationId="{00000000-0000-0000-0000-000000000000}"/>
          </ac:spMkLst>
        </pc:spChg>
        <pc:spChg chg="del">
          <ac:chgData name="E Sharratt" userId="240a805a-42a6-4db4-8f33-c1edd6012f04" providerId="ADAL" clId="{0B699F11-0F71-D648-889D-24203D4A0DDA}" dt="2021-02-19T17:50:00.945" v="28" actId="478"/>
          <ac:spMkLst>
            <pc:docMk/>
            <pc:sldMk cId="2315941258" sldId="314"/>
            <ac:spMk id="13" creationId="{00000000-0000-0000-0000-000000000000}"/>
          </ac:spMkLst>
        </pc:spChg>
        <pc:spChg chg="mod">
          <ac:chgData name="E Sharratt" userId="240a805a-42a6-4db4-8f33-c1edd6012f04" providerId="ADAL" clId="{0B699F11-0F71-D648-889D-24203D4A0DDA}" dt="2021-02-19T17:53:58.846" v="256" actId="20577"/>
          <ac:spMkLst>
            <pc:docMk/>
            <pc:sldMk cId="2315941258" sldId="314"/>
            <ac:spMk id="15" creationId="{00000000-0000-0000-0000-000000000000}"/>
          </ac:spMkLst>
        </pc:spChg>
        <pc:spChg chg="del">
          <ac:chgData name="E Sharratt" userId="240a805a-42a6-4db4-8f33-c1edd6012f04" providerId="ADAL" clId="{0B699F11-0F71-D648-889D-24203D4A0DDA}" dt="2021-02-19T17:50:00.945" v="28" actId="478"/>
          <ac:spMkLst>
            <pc:docMk/>
            <pc:sldMk cId="2315941258" sldId="314"/>
            <ac:spMk id="28" creationId="{00000000-0000-0000-0000-000000000000}"/>
          </ac:spMkLst>
        </pc:spChg>
        <pc:spChg chg="del">
          <ac:chgData name="E Sharratt" userId="240a805a-42a6-4db4-8f33-c1edd6012f04" providerId="ADAL" clId="{0B699F11-0F71-D648-889D-24203D4A0DDA}" dt="2021-02-19T17:50:00.945" v="28" actId="478"/>
          <ac:spMkLst>
            <pc:docMk/>
            <pc:sldMk cId="2315941258" sldId="314"/>
            <ac:spMk id="38" creationId="{00000000-0000-0000-0000-000000000000}"/>
          </ac:spMkLst>
        </pc:spChg>
        <pc:spChg chg="del">
          <ac:chgData name="E Sharratt" userId="240a805a-42a6-4db4-8f33-c1edd6012f04" providerId="ADAL" clId="{0B699F11-0F71-D648-889D-24203D4A0DDA}" dt="2021-02-19T17:50:00.945" v="28" actId="478"/>
          <ac:spMkLst>
            <pc:docMk/>
            <pc:sldMk cId="2315941258" sldId="314"/>
            <ac:spMk id="43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563B88-925D-460D-8E76-164643B118EE}" type="datetimeFigureOut">
              <a:rPr lang="en-GB" smtClean="0"/>
              <a:pPr/>
              <a:t>13/03/2021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2CDC2D2-7559-4A38-A0AC-8A137E53FC6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97033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2CDC2D2-7559-4A38-A0AC-8A137E53FC6A}" type="slidenum">
              <a:rPr lang="en-GB" smtClean="0"/>
              <a:pPr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81086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2CDC2D2-7559-4A38-A0AC-8A137E53FC6A}" type="slidenum">
              <a:rPr lang="en-GB" smtClean="0"/>
              <a:pPr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13957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13/03/2021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13/03/2021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13/03/2021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13/03/2021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13/03/2021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13/03/2021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13/03/2021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13/03/2021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13/03/2021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13/03/2021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13/03/2021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4B06B6-AFC6-4DF6-AF13-447355A9C5F3}" type="datetimeFigureOut">
              <a:rPr lang="en-GB" smtClean="0"/>
              <a:pPr/>
              <a:t>13/03/2021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tags" Target="../tags/tag1.xml"/><Relationship Id="rId6" Type="http://schemas.openxmlformats.org/officeDocument/2006/relationships/image" Target="../media/image1.png"/><Relationship Id="rId5" Type="http://schemas.openxmlformats.org/officeDocument/2006/relationships/hyperlink" Target="https://www.bbc.co.uk/bitesize/topics/zy2mn39/articles/zyhdfcw" TargetMode="External"/><Relationship Id="rId4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audio" Target="../media/media3.m4a"/><Relationship Id="rId7" Type="http://schemas.openxmlformats.org/officeDocument/2006/relationships/image" Target="../media/image4.jpeg"/><Relationship Id="rId2" Type="http://schemas.microsoft.com/office/2007/relationships/media" Target="../media/media3.m4a"/><Relationship Id="rId1" Type="http://schemas.openxmlformats.org/officeDocument/2006/relationships/tags" Target="../tags/tag2.xml"/><Relationship Id="rId6" Type="http://schemas.openxmlformats.org/officeDocument/2006/relationships/image" Target="../media/image3.jpeg"/><Relationship Id="rId5" Type="http://schemas.openxmlformats.org/officeDocument/2006/relationships/image" Target="../media/image2.jpeg"/><Relationship Id="rId10" Type="http://schemas.openxmlformats.org/officeDocument/2006/relationships/image" Target="../media/image1.pn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2" Type="http://schemas.microsoft.com/office/2007/relationships/media" Target="../media/media4.m4a"/><Relationship Id="rId1" Type="http://schemas.openxmlformats.org/officeDocument/2006/relationships/tags" Target="../tags/tag3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2" Type="http://schemas.microsoft.com/office/2007/relationships/media" Target="../media/media5.m4a"/><Relationship Id="rId1" Type="http://schemas.openxmlformats.org/officeDocument/2006/relationships/tags" Target="../tags/tag4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m4a"/><Relationship Id="rId2" Type="http://schemas.microsoft.com/office/2007/relationships/media" Target="../media/media6.m4a"/><Relationship Id="rId1" Type="http://schemas.openxmlformats.org/officeDocument/2006/relationships/tags" Target="../tags/tag5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media7.m4a"/><Relationship Id="rId2" Type="http://schemas.microsoft.com/office/2007/relationships/media" Target="../media/media7.m4a"/><Relationship Id="rId1" Type="http://schemas.openxmlformats.org/officeDocument/2006/relationships/tags" Target="../tags/tag6.xml"/><Relationship Id="rId6" Type="http://schemas.openxmlformats.org/officeDocument/2006/relationships/image" Target="../media/image1.png"/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media8.m4a"/><Relationship Id="rId2" Type="http://schemas.microsoft.com/office/2007/relationships/media" Target="../media/media8.m4a"/><Relationship Id="rId1" Type="http://schemas.openxmlformats.org/officeDocument/2006/relationships/tags" Target="../tags/tag7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media9.m4a"/><Relationship Id="rId2" Type="http://schemas.microsoft.com/office/2007/relationships/media" Target="../media/media9.m4a"/><Relationship Id="rId1" Type="http://schemas.openxmlformats.org/officeDocument/2006/relationships/tags" Target="../tags/tag8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media10.m4a"/><Relationship Id="rId7" Type="http://schemas.openxmlformats.org/officeDocument/2006/relationships/image" Target="../media/image1.png"/><Relationship Id="rId2" Type="http://schemas.microsoft.com/office/2007/relationships/media" Target="../media/media10.m4a"/><Relationship Id="rId1" Type="http://schemas.openxmlformats.org/officeDocument/2006/relationships/tags" Target="../tags/tag9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1.m4a"/><Relationship Id="rId2" Type="http://schemas.microsoft.com/office/2007/relationships/media" Target="../media/media11.m4a"/><Relationship Id="rId1" Type="http://schemas.openxmlformats.org/officeDocument/2006/relationships/tags" Target="../tags/tag10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media12.m4a"/><Relationship Id="rId2" Type="http://schemas.microsoft.com/office/2007/relationships/media" Target="../media/media12.m4a"/><Relationship Id="rId1" Type="http://schemas.openxmlformats.org/officeDocument/2006/relationships/tags" Target="../tags/tag11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audio" Target="../media/media13.m4a"/><Relationship Id="rId2" Type="http://schemas.microsoft.com/office/2007/relationships/media" Target="../media/media13.m4a"/><Relationship Id="rId1" Type="http://schemas.openxmlformats.org/officeDocument/2006/relationships/tags" Target="../tags/tag12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audio" Target="../media/media14.m4a"/><Relationship Id="rId2" Type="http://schemas.microsoft.com/office/2007/relationships/media" Target="../media/media14.m4a"/><Relationship Id="rId1" Type="http://schemas.openxmlformats.org/officeDocument/2006/relationships/tags" Target="../tags/tag13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audio" Target="../media/media15.m4a"/><Relationship Id="rId2" Type="http://schemas.microsoft.com/office/2007/relationships/media" Target="../media/media15.m4a"/><Relationship Id="rId1" Type="http://schemas.openxmlformats.org/officeDocument/2006/relationships/tags" Target="../tags/tag14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audio" Target="../media/media16.m4a"/><Relationship Id="rId2" Type="http://schemas.microsoft.com/office/2007/relationships/media" Target="../media/media16.m4a"/><Relationship Id="rId1" Type="http://schemas.openxmlformats.org/officeDocument/2006/relationships/tags" Target="../tags/tag15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7.m4a"/><Relationship Id="rId1" Type="http://schemas.microsoft.com/office/2007/relationships/media" Target="../media/media17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206374" y="188640"/>
            <a:ext cx="8686105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571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7" name="Group 16"/>
          <p:cNvGrpSpPr/>
          <p:nvPr/>
        </p:nvGrpSpPr>
        <p:grpSpPr>
          <a:xfrm>
            <a:off x="251520" y="6259568"/>
            <a:ext cx="8568952" cy="418748"/>
            <a:chOff x="251520" y="6259568"/>
            <a:chExt cx="8568952" cy="418748"/>
          </a:xfrm>
        </p:grpSpPr>
        <p:sp>
          <p:nvSpPr>
            <p:cNvPr id="10" name="Rounded Rectangle 9"/>
            <p:cNvSpPr/>
            <p:nvPr/>
          </p:nvSpPr>
          <p:spPr>
            <a:xfrm>
              <a:off x="251520" y="6273652"/>
              <a:ext cx="8568952" cy="404664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 w="12700"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1139689" y="6259568"/>
              <a:ext cx="6228692" cy="36933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/>
                <a:t>-  MATHS TOPICS  KS2  -</a:t>
              </a:r>
            </a:p>
          </p:txBody>
        </p:sp>
        <p:sp>
          <p:nvSpPr>
            <p:cNvPr id="8" name="Oval 7"/>
            <p:cNvSpPr/>
            <p:nvPr/>
          </p:nvSpPr>
          <p:spPr>
            <a:xfrm>
              <a:off x="287524" y="6306784"/>
              <a:ext cx="337728" cy="337728"/>
            </a:xfrm>
            <a:prstGeom prst="ellipse">
              <a:avLst/>
            </a:prstGeom>
            <a:solidFill>
              <a:srgbClr val="FFFF66"/>
            </a:solidFill>
            <a:ln w="6350"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330374" y="6321760"/>
              <a:ext cx="252028" cy="30777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>
                  <a:solidFill>
                    <a:srgbClr val="003300"/>
                  </a:solidFill>
                </a:rPr>
                <a:t>N</a:t>
              </a:r>
            </a:p>
          </p:txBody>
        </p:sp>
      </p:grpSp>
      <p:sp>
        <p:nvSpPr>
          <p:cNvPr id="16" name="Rounded Rectangle 15"/>
          <p:cNvSpPr/>
          <p:nvPr/>
        </p:nvSpPr>
        <p:spPr>
          <a:xfrm>
            <a:off x="948203" y="891704"/>
            <a:ext cx="7596844" cy="4644516"/>
          </a:xfrm>
          <a:prstGeom prst="roundRect">
            <a:avLst>
              <a:gd name="adj" fmla="val 15239"/>
            </a:avLst>
          </a:prstGeom>
          <a:solidFill>
            <a:srgbClr val="FFFF99"/>
          </a:solidFill>
          <a:ln w="1016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863588" y="1461480"/>
            <a:ext cx="7416824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/>
              <a:t>Mental Addition</a:t>
            </a:r>
          </a:p>
        </p:txBody>
      </p:sp>
      <p:grpSp>
        <p:nvGrpSpPr>
          <p:cNvPr id="25" name="Group 23"/>
          <p:cNvGrpSpPr/>
          <p:nvPr/>
        </p:nvGrpSpPr>
        <p:grpSpPr>
          <a:xfrm>
            <a:off x="904203" y="4066211"/>
            <a:ext cx="1212384" cy="1212384"/>
            <a:chOff x="323528" y="1556792"/>
            <a:chExt cx="2223864" cy="2223864"/>
          </a:xfrm>
        </p:grpSpPr>
        <p:sp>
          <p:nvSpPr>
            <p:cNvPr id="26" name="Oval 25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27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28" name="Hexagon 27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28575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9" name="Octagon 28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28575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0" name="Decagon 29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28575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1" name="Regular Pentagon 30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28575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9C1B3525-39A6-8C42-8AC8-BCEDBA29258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151813" y="5865813"/>
            <a:ext cx="812800" cy="8128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895"/>
    </mc:Choice>
    <mc:Fallback>
      <p:transition spd="slow" advTm="1089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Addition</a:t>
            </a:r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>
                <a:solidFill>
                  <a:srgbClr val="003300"/>
                </a:solidFill>
              </a:rPr>
              <a:t>N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223284" y="1271722"/>
            <a:ext cx="8697432" cy="4906898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hlinkClick r:id="rId5"/>
            </a:endParaRPr>
          </a:p>
          <a:p>
            <a:pPr algn="ctr"/>
            <a:endParaRPr lang="en-GB" dirty="0">
              <a:hlinkClick r:id="rId5"/>
            </a:endParaRPr>
          </a:p>
          <a:p>
            <a:pPr algn="ctr"/>
            <a:endParaRPr lang="en-GB" dirty="0">
              <a:hlinkClick r:id="rId5"/>
            </a:endParaRPr>
          </a:p>
          <a:p>
            <a:pPr algn="ctr"/>
            <a:endParaRPr lang="en-GB" dirty="0">
              <a:hlinkClick r:id="rId5"/>
            </a:endParaRPr>
          </a:p>
          <a:p>
            <a:pPr algn="ctr"/>
            <a:endParaRPr lang="en-GB" dirty="0">
              <a:hlinkClick r:id="rId5"/>
            </a:endParaRPr>
          </a:p>
          <a:p>
            <a:pPr algn="ctr"/>
            <a:endParaRPr lang="en-GB" dirty="0">
              <a:hlinkClick r:id="rId5"/>
            </a:endParaRPr>
          </a:p>
          <a:p>
            <a:pPr algn="ctr"/>
            <a:endParaRPr lang="en-GB" dirty="0">
              <a:hlinkClick r:id="rId5"/>
            </a:endParaRPr>
          </a:p>
          <a:p>
            <a:pPr algn="ctr"/>
            <a:endParaRPr lang="en-GB" dirty="0">
              <a:hlinkClick r:id="rId5"/>
            </a:endParaRPr>
          </a:p>
          <a:p>
            <a:pPr algn="ctr"/>
            <a:endParaRPr lang="en-GB" dirty="0">
              <a:hlinkClick r:id="rId5"/>
            </a:endParaRPr>
          </a:p>
          <a:p>
            <a:pPr algn="ctr"/>
            <a:endParaRPr lang="en-GB" dirty="0">
              <a:hlinkClick r:id="rId5"/>
            </a:endParaRPr>
          </a:p>
          <a:p>
            <a:pPr algn="ctr"/>
            <a:endParaRPr lang="en-GB" dirty="0">
              <a:hlinkClick r:id="rId5"/>
            </a:endParaRPr>
          </a:p>
          <a:p>
            <a:pPr algn="ctr"/>
            <a:endParaRPr lang="en-GB" dirty="0">
              <a:hlinkClick r:id="rId5"/>
            </a:endParaRPr>
          </a:p>
          <a:p>
            <a:pPr algn="ctr"/>
            <a:r>
              <a:rPr lang="en-GB" dirty="0">
                <a:hlinkClick r:id="rId5"/>
              </a:rPr>
              <a:t>https://www.bbc.co.uk/bitesize/topics/zy2mn39/articles/zyhdfcw</a:t>
            </a:r>
            <a:r>
              <a:rPr lang="en-GB" dirty="0"/>
              <a:t> </a:t>
            </a:r>
            <a:r>
              <a:rPr lang="en-GB" dirty="0">
                <a:solidFill>
                  <a:schemeClr val="accent2">
                    <a:lumMod val="75000"/>
                  </a:schemeClr>
                </a:solidFill>
              </a:rPr>
              <a:t>Watch this video</a:t>
            </a:r>
            <a:r>
              <a:rPr lang="en-GB" dirty="0"/>
              <a:t>! 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59532" y="789454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What is mental addition? </a:t>
            </a:r>
          </a:p>
        </p:txBody>
      </p:sp>
      <p:grpSp>
        <p:nvGrpSpPr>
          <p:cNvPr id="16" name="Group 19"/>
          <p:cNvGrpSpPr/>
          <p:nvPr/>
        </p:nvGrpSpPr>
        <p:grpSpPr>
          <a:xfrm>
            <a:off x="365484" y="25051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i="1" dirty="0"/>
                <a:t>Addition</a:t>
              </a:r>
            </a:p>
          </p:txBody>
        </p:sp>
      </p:grpSp>
      <p:grpSp>
        <p:nvGrpSpPr>
          <p:cNvPr id="31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3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25" name="Rounded Rectangle 24"/>
          <p:cNvSpPr/>
          <p:nvPr/>
        </p:nvSpPr>
        <p:spPr>
          <a:xfrm>
            <a:off x="582402" y="1460138"/>
            <a:ext cx="3784164" cy="1701843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127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omic Sans MS"/>
                <a:cs typeface="Comic Sans MS"/>
              </a:rPr>
              <a:t>Mental addition involves adding numbers together in your head, without using a written method.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9298AC1-54B8-BA4A-A63B-2E3A9FFB91FE}"/>
              </a:ext>
            </a:extLst>
          </p:cNvPr>
          <p:cNvSpPr txBox="1"/>
          <p:nvPr/>
        </p:nvSpPr>
        <p:spPr>
          <a:xfrm>
            <a:off x="4940710" y="1849394"/>
            <a:ext cx="321110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latin typeface="Comic Sans MS" panose="030F0902030302020204" pitchFamily="66" charset="0"/>
              </a:rPr>
              <a:t>There are a range of mental addition strategies to choose from. </a:t>
            </a:r>
          </a:p>
        </p:txBody>
      </p:sp>
      <p:sp>
        <p:nvSpPr>
          <p:cNvPr id="4" name="Cloud Callout 3">
            <a:extLst>
              <a:ext uri="{FF2B5EF4-FFF2-40B4-BE49-F238E27FC236}">
                <a16:creationId xmlns:a16="http://schemas.microsoft.com/office/drawing/2014/main" id="{2F7030CE-CC46-0046-8BA2-3DC05CEEE5D9}"/>
              </a:ext>
            </a:extLst>
          </p:cNvPr>
          <p:cNvSpPr/>
          <p:nvPr/>
        </p:nvSpPr>
        <p:spPr>
          <a:xfrm>
            <a:off x="3823948" y="3315679"/>
            <a:ext cx="4026310" cy="1312606"/>
          </a:xfrm>
          <a:prstGeom prst="cloudCallou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>
                <a:latin typeface="Comic Sans MS" panose="030F0902030302020204" pitchFamily="66" charset="0"/>
              </a:rPr>
              <a:t>Can you think of any? </a:t>
            </a:r>
          </a:p>
        </p:txBody>
      </p:sp>
      <p:pic>
        <p:nvPicPr>
          <p:cNvPr id="13" name="Audio 12">
            <a:hlinkClick r:id="" action="ppaction://media"/>
            <a:extLst>
              <a:ext uri="{FF2B5EF4-FFF2-40B4-BE49-F238E27FC236}">
                <a16:creationId xmlns:a16="http://schemas.microsoft.com/office/drawing/2014/main" id="{10B2CBB2-EC7B-7F41-9C41-0634ADD39E5C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151813" y="5865813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4970704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8512"/>
    </mc:Choice>
    <mc:Fallback>
      <p:transition spd="slow" advTm="2851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  <p:bldLst>
      <p:bldP spid="25" grpId="0" animBg="1"/>
      <p:bldP spid="2" grpId="0"/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Addition</a:t>
            </a:r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>
                <a:solidFill>
                  <a:srgbClr val="003300"/>
                </a:solidFill>
              </a:rPr>
              <a:t>N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251520" y="1227513"/>
            <a:ext cx="8697432" cy="4906898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59532" y="789454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Strategies </a:t>
            </a:r>
          </a:p>
        </p:txBody>
      </p:sp>
      <p:grpSp>
        <p:nvGrpSpPr>
          <p:cNvPr id="16" name="Group 19"/>
          <p:cNvGrpSpPr/>
          <p:nvPr/>
        </p:nvGrpSpPr>
        <p:grpSpPr>
          <a:xfrm>
            <a:off x="365484" y="25051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i="1" dirty="0"/>
                <a:t>Addition</a:t>
              </a:r>
            </a:p>
          </p:txBody>
        </p:sp>
      </p:grpSp>
      <p:grpSp>
        <p:nvGrpSpPr>
          <p:cNvPr id="31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3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pic>
        <p:nvPicPr>
          <p:cNvPr id="7" name="Picture 6">
            <a:extLst>
              <a:ext uri="{FF2B5EF4-FFF2-40B4-BE49-F238E27FC236}">
                <a16:creationId xmlns:a16="http://schemas.microsoft.com/office/drawing/2014/main" id="{36A44A4A-A1D8-7B40-B461-60B50858AA0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0950642">
            <a:off x="523661" y="484155"/>
            <a:ext cx="3270250" cy="236855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D5C0F7D-67E9-C347-9E71-B2261B8A26C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19743559">
            <a:off x="347174" y="3528439"/>
            <a:ext cx="3079821" cy="2085268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1F820A0A-938E-724A-B1B2-E9FB9526634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949705">
            <a:off x="5618482" y="3508746"/>
            <a:ext cx="3310138" cy="1902526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7481173B-D13B-7B42-A9B4-0832F8BD4C9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533280">
            <a:off x="5240929" y="644789"/>
            <a:ext cx="3258076" cy="2192397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7CC01DED-E68F-9D43-B14D-06C4B48664E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982387" y="3012891"/>
            <a:ext cx="3113548" cy="2167952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804BF5E8-AB4B-2545-9352-92E3A86B055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8151813" y="5865813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917345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1049"/>
    </mc:Choice>
    <mc:Fallback>
      <p:transition spd="slow" advTm="2104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4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Addition</a:t>
            </a:r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>
                <a:solidFill>
                  <a:srgbClr val="003300"/>
                </a:solidFill>
              </a:rPr>
              <a:t>N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309344" y="1226248"/>
            <a:ext cx="8697432" cy="4906898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4" name="Rounded Rectangle 13"/>
          <p:cNvSpPr/>
          <p:nvPr/>
        </p:nvSpPr>
        <p:spPr>
          <a:xfrm>
            <a:off x="195048" y="729848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31296" y="763441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How would you work out this sum? </a:t>
            </a:r>
          </a:p>
        </p:txBody>
      </p:sp>
      <p:grpSp>
        <p:nvGrpSpPr>
          <p:cNvPr id="16" name="Group 19"/>
          <p:cNvGrpSpPr/>
          <p:nvPr/>
        </p:nvGrpSpPr>
        <p:grpSpPr>
          <a:xfrm>
            <a:off x="365484" y="25051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i="1" dirty="0"/>
                <a:t>Addition</a:t>
              </a:r>
            </a:p>
          </p:txBody>
        </p:sp>
      </p:grpSp>
      <p:grpSp>
        <p:nvGrpSpPr>
          <p:cNvPr id="31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3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cxnSp>
        <p:nvCxnSpPr>
          <p:cNvPr id="78" name="Straight Arrow Connector 77">
            <a:extLst>
              <a:ext uri="{FF2B5EF4-FFF2-40B4-BE49-F238E27FC236}">
                <a16:creationId xmlns:a16="http://schemas.microsoft.com/office/drawing/2014/main" id="{98FD9231-68BF-8048-A97F-CEFA1EA5D25A}"/>
              </a:ext>
            </a:extLst>
          </p:cNvPr>
          <p:cNvCxnSpPr>
            <a:cxnSpLocks/>
          </p:cNvCxnSpPr>
          <p:nvPr/>
        </p:nvCxnSpPr>
        <p:spPr>
          <a:xfrm>
            <a:off x="1334436" y="4745748"/>
            <a:ext cx="6594269" cy="0"/>
          </a:xfrm>
          <a:prstGeom prst="straightConnector1">
            <a:avLst/>
          </a:prstGeom>
          <a:ln w="1270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9" name="Group 4">
            <a:extLst>
              <a:ext uri="{FF2B5EF4-FFF2-40B4-BE49-F238E27FC236}">
                <a16:creationId xmlns:a16="http://schemas.microsoft.com/office/drawing/2014/main" id="{0C20B9B9-5555-4A4C-B94A-00F89A5F8AF3}"/>
              </a:ext>
            </a:extLst>
          </p:cNvPr>
          <p:cNvGrpSpPr/>
          <p:nvPr/>
        </p:nvGrpSpPr>
        <p:grpSpPr>
          <a:xfrm>
            <a:off x="1805454" y="4745749"/>
            <a:ext cx="713657" cy="706646"/>
            <a:chOff x="2345780" y="3597498"/>
            <a:chExt cx="763712" cy="756209"/>
          </a:xfrm>
        </p:grpSpPr>
        <p:cxnSp>
          <p:nvCxnSpPr>
            <p:cNvPr id="80" name="Straight Connector 79">
              <a:extLst>
                <a:ext uri="{FF2B5EF4-FFF2-40B4-BE49-F238E27FC236}">
                  <a16:creationId xmlns:a16="http://schemas.microsoft.com/office/drawing/2014/main" id="{754BC2E6-691A-1B45-A929-525EF0832C82}"/>
                </a:ext>
              </a:extLst>
            </p:cNvPr>
            <p:cNvCxnSpPr/>
            <p:nvPr/>
          </p:nvCxnSpPr>
          <p:spPr>
            <a:xfrm>
              <a:off x="2777828" y="3597498"/>
              <a:ext cx="0" cy="288032"/>
            </a:xfrm>
            <a:prstGeom prst="line">
              <a:avLst/>
            </a:prstGeom>
            <a:ln w="12700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1" name="Rectangle 80">
              <a:extLst>
                <a:ext uri="{FF2B5EF4-FFF2-40B4-BE49-F238E27FC236}">
                  <a16:creationId xmlns:a16="http://schemas.microsoft.com/office/drawing/2014/main" id="{FDC511C0-4212-104D-A957-198221CE5D10}"/>
                </a:ext>
              </a:extLst>
            </p:cNvPr>
            <p:cNvSpPr/>
            <p:nvPr/>
          </p:nvSpPr>
          <p:spPr>
            <a:xfrm>
              <a:off x="2345780" y="3885530"/>
              <a:ext cx="763712" cy="4681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243" b="1" dirty="0">
                  <a:solidFill>
                    <a:srgbClr val="FF0000"/>
                  </a:solidFill>
                  <a:latin typeface="Comic Sans MS" pitchFamily="66" charset="0"/>
                </a:rPr>
                <a:t>518</a:t>
              </a:r>
              <a:endParaRPr lang="en-GB" sz="3364" dirty="0"/>
            </a:p>
          </p:txBody>
        </p:sp>
      </p:grpSp>
      <p:sp>
        <p:nvSpPr>
          <p:cNvPr id="82" name="TextBox 81">
            <a:extLst>
              <a:ext uri="{FF2B5EF4-FFF2-40B4-BE49-F238E27FC236}">
                <a16:creationId xmlns:a16="http://schemas.microsoft.com/office/drawing/2014/main" id="{DC0A7863-FFA6-F544-A9B9-A0B133EF2E88}"/>
              </a:ext>
            </a:extLst>
          </p:cNvPr>
          <p:cNvSpPr txBox="1"/>
          <p:nvPr/>
        </p:nvSpPr>
        <p:spPr>
          <a:xfrm>
            <a:off x="338027" y="2265034"/>
            <a:ext cx="6930712" cy="15304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345" b="1" dirty="0">
                <a:solidFill>
                  <a:srgbClr val="002060"/>
                </a:solidFill>
                <a:latin typeface="Comic Sans MS" pitchFamily="66" charset="0"/>
              </a:rPr>
              <a:t>518 + 40 = </a:t>
            </a:r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6D2B2FCF-3200-4948-A4EC-C0101A64EA70}"/>
              </a:ext>
            </a:extLst>
          </p:cNvPr>
          <p:cNvSpPr txBox="1"/>
          <p:nvPr/>
        </p:nvSpPr>
        <p:spPr>
          <a:xfrm>
            <a:off x="6293396" y="2307775"/>
            <a:ext cx="3364423" cy="15304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345" b="1" dirty="0">
                <a:solidFill>
                  <a:srgbClr val="002060"/>
                </a:solidFill>
                <a:latin typeface="Comic Sans MS" pitchFamily="66" charset="0"/>
              </a:rPr>
              <a:t>558</a:t>
            </a:r>
          </a:p>
        </p:txBody>
      </p:sp>
      <p:grpSp>
        <p:nvGrpSpPr>
          <p:cNvPr id="84" name="Group 9">
            <a:extLst>
              <a:ext uri="{FF2B5EF4-FFF2-40B4-BE49-F238E27FC236}">
                <a16:creationId xmlns:a16="http://schemas.microsoft.com/office/drawing/2014/main" id="{BB31F201-172B-3842-A860-EDAD9E90B187}"/>
              </a:ext>
            </a:extLst>
          </p:cNvPr>
          <p:cNvGrpSpPr/>
          <p:nvPr/>
        </p:nvGrpSpPr>
        <p:grpSpPr>
          <a:xfrm>
            <a:off x="2814781" y="4745749"/>
            <a:ext cx="713657" cy="706646"/>
            <a:chOff x="2345780" y="3597498"/>
            <a:chExt cx="763712" cy="756209"/>
          </a:xfrm>
        </p:grpSpPr>
        <p:cxnSp>
          <p:nvCxnSpPr>
            <p:cNvPr id="85" name="Straight Connector 84">
              <a:extLst>
                <a:ext uri="{FF2B5EF4-FFF2-40B4-BE49-F238E27FC236}">
                  <a16:creationId xmlns:a16="http://schemas.microsoft.com/office/drawing/2014/main" id="{3AE200D9-1EBF-7A47-913E-6D896119FA21}"/>
                </a:ext>
              </a:extLst>
            </p:cNvPr>
            <p:cNvCxnSpPr/>
            <p:nvPr/>
          </p:nvCxnSpPr>
          <p:spPr>
            <a:xfrm>
              <a:off x="2777828" y="3597498"/>
              <a:ext cx="0" cy="288032"/>
            </a:xfrm>
            <a:prstGeom prst="line">
              <a:avLst/>
            </a:prstGeom>
            <a:ln w="12700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6" name="Rectangle 85">
              <a:extLst>
                <a:ext uri="{FF2B5EF4-FFF2-40B4-BE49-F238E27FC236}">
                  <a16:creationId xmlns:a16="http://schemas.microsoft.com/office/drawing/2014/main" id="{E6AD1172-BCF5-AC40-AEF1-624231A1D9A3}"/>
                </a:ext>
              </a:extLst>
            </p:cNvPr>
            <p:cNvSpPr/>
            <p:nvPr/>
          </p:nvSpPr>
          <p:spPr>
            <a:xfrm>
              <a:off x="2345780" y="3885530"/>
              <a:ext cx="763712" cy="4681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243" b="1" dirty="0">
                  <a:solidFill>
                    <a:srgbClr val="FF0000"/>
                  </a:solidFill>
                  <a:latin typeface="Comic Sans MS" pitchFamily="66" charset="0"/>
                </a:rPr>
                <a:t>528</a:t>
              </a:r>
              <a:endParaRPr lang="en-GB" sz="3364" dirty="0"/>
            </a:p>
          </p:txBody>
        </p:sp>
      </p:grpSp>
      <p:grpSp>
        <p:nvGrpSpPr>
          <p:cNvPr id="87" name="Group 12">
            <a:extLst>
              <a:ext uri="{FF2B5EF4-FFF2-40B4-BE49-F238E27FC236}">
                <a16:creationId xmlns:a16="http://schemas.microsoft.com/office/drawing/2014/main" id="{A0C304B7-83CC-B044-93A5-9132C457A0AA}"/>
              </a:ext>
            </a:extLst>
          </p:cNvPr>
          <p:cNvGrpSpPr/>
          <p:nvPr/>
        </p:nvGrpSpPr>
        <p:grpSpPr>
          <a:xfrm>
            <a:off x="3824108" y="4745749"/>
            <a:ext cx="713657" cy="706646"/>
            <a:chOff x="2345780" y="3597498"/>
            <a:chExt cx="763712" cy="756209"/>
          </a:xfrm>
        </p:grpSpPr>
        <p:cxnSp>
          <p:nvCxnSpPr>
            <p:cNvPr id="88" name="Straight Connector 87">
              <a:extLst>
                <a:ext uri="{FF2B5EF4-FFF2-40B4-BE49-F238E27FC236}">
                  <a16:creationId xmlns:a16="http://schemas.microsoft.com/office/drawing/2014/main" id="{48FF9F99-8892-4F4D-A679-DFB091BCB29E}"/>
                </a:ext>
              </a:extLst>
            </p:cNvPr>
            <p:cNvCxnSpPr/>
            <p:nvPr/>
          </p:nvCxnSpPr>
          <p:spPr>
            <a:xfrm>
              <a:off x="2777828" y="3597498"/>
              <a:ext cx="0" cy="288032"/>
            </a:xfrm>
            <a:prstGeom prst="line">
              <a:avLst/>
            </a:prstGeom>
            <a:ln w="12700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9" name="Rectangle 88">
              <a:extLst>
                <a:ext uri="{FF2B5EF4-FFF2-40B4-BE49-F238E27FC236}">
                  <a16:creationId xmlns:a16="http://schemas.microsoft.com/office/drawing/2014/main" id="{07D52C72-ED1D-914C-9443-FCDB9B0BD944}"/>
                </a:ext>
              </a:extLst>
            </p:cNvPr>
            <p:cNvSpPr/>
            <p:nvPr/>
          </p:nvSpPr>
          <p:spPr>
            <a:xfrm>
              <a:off x="2345780" y="3885530"/>
              <a:ext cx="763712" cy="4681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243" b="1" dirty="0">
                  <a:solidFill>
                    <a:srgbClr val="FF0000"/>
                  </a:solidFill>
                  <a:latin typeface="Comic Sans MS" pitchFamily="66" charset="0"/>
                </a:rPr>
                <a:t>538</a:t>
              </a:r>
              <a:endParaRPr lang="en-GB" sz="3364" dirty="0"/>
            </a:p>
          </p:txBody>
        </p:sp>
      </p:grpSp>
      <p:grpSp>
        <p:nvGrpSpPr>
          <p:cNvPr id="90" name="Group 15">
            <a:extLst>
              <a:ext uri="{FF2B5EF4-FFF2-40B4-BE49-F238E27FC236}">
                <a16:creationId xmlns:a16="http://schemas.microsoft.com/office/drawing/2014/main" id="{9A82E9F5-485B-384F-B501-6699DC228C13}"/>
              </a:ext>
            </a:extLst>
          </p:cNvPr>
          <p:cNvGrpSpPr/>
          <p:nvPr/>
        </p:nvGrpSpPr>
        <p:grpSpPr>
          <a:xfrm>
            <a:off x="4833435" y="4745749"/>
            <a:ext cx="713657" cy="706646"/>
            <a:chOff x="2345780" y="3597498"/>
            <a:chExt cx="763712" cy="756209"/>
          </a:xfrm>
        </p:grpSpPr>
        <p:cxnSp>
          <p:nvCxnSpPr>
            <p:cNvPr id="91" name="Straight Connector 90">
              <a:extLst>
                <a:ext uri="{FF2B5EF4-FFF2-40B4-BE49-F238E27FC236}">
                  <a16:creationId xmlns:a16="http://schemas.microsoft.com/office/drawing/2014/main" id="{040ED206-54C9-2240-BFDC-998178874F8E}"/>
                </a:ext>
              </a:extLst>
            </p:cNvPr>
            <p:cNvCxnSpPr/>
            <p:nvPr/>
          </p:nvCxnSpPr>
          <p:spPr>
            <a:xfrm>
              <a:off x="2777828" y="3597498"/>
              <a:ext cx="0" cy="288032"/>
            </a:xfrm>
            <a:prstGeom prst="line">
              <a:avLst/>
            </a:prstGeom>
            <a:ln w="12700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2" name="Rectangle 91">
              <a:extLst>
                <a:ext uri="{FF2B5EF4-FFF2-40B4-BE49-F238E27FC236}">
                  <a16:creationId xmlns:a16="http://schemas.microsoft.com/office/drawing/2014/main" id="{B19B6524-B2B4-4040-80E9-080A2B8AB7D2}"/>
                </a:ext>
              </a:extLst>
            </p:cNvPr>
            <p:cNvSpPr/>
            <p:nvPr/>
          </p:nvSpPr>
          <p:spPr>
            <a:xfrm>
              <a:off x="2345780" y="3885530"/>
              <a:ext cx="763712" cy="4681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243" b="1" dirty="0">
                  <a:solidFill>
                    <a:srgbClr val="FF0000"/>
                  </a:solidFill>
                  <a:latin typeface="Comic Sans MS" pitchFamily="66" charset="0"/>
                </a:rPr>
                <a:t>548</a:t>
              </a:r>
              <a:endParaRPr lang="en-GB" sz="3364" dirty="0"/>
            </a:p>
          </p:txBody>
        </p:sp>
      </p:grpSp>
      <p:grpSp>
        <p:nvGrpSpPr>
          <p:cNvPr id="93" name="Group 18">
            <a:extLst>
              <a:ext uri="{FF2B5EF4-FFF2-40B4-BE49-F238E27FC236}">
                <a16:creationId xmlns:a16="http://schemas.microsoft.com/office/drawing/2014/main" id="{D0528C30-93A7-1449-AE9B-14785B3B6236}"/>
              </a:ext>
            </a:extLst>
          </p:cNvPr>
          <p:cNvGrpSpPr/>
          <p:nvPr/>
        </p:nvGrpSpPr>
        <p:grpSpPr>
          <a:xfrm>
            <a:off x="5842762" y="4745749"/>
            <a:ext cx="713657" cy="706646"/>
            <a:chOff x="2345780" y="3597498"/>
            <a:chExt cx="763712" cy="756209"/>
          </a:xfrm>
        </p:grpSpPr>
        <p:cxnSp>
          <p:nvCxnSpPr>
            <p:cNvPr id="94" name="Straight Connector 93">
              <a:extLst>
                <a:ext uri="{FF2B5EF4-FFF2-40B4-BE49-F238E27FC236}">
                  <a16:creationId xmlns:a16="http://schemas.microsoft.com/office/drawing/2014/main" id="{9CDADEC7-3DC0-CC42-AFD0-30A5C49942F0}"/>
                </a:ext>
              </a:extLst>
            </p:cNvPr>
            <p:cNvCxnSpPr/>
            <p:nvPr/>
          </p:nvCxnSpPr>
          <p:spPr>
            <a:xfrm>
              <a:off x="2777828" y="3597498"/>
              <a:ext cx="0" cy="288032"/>
            </a:xfrm>
            <a:prstGeom prst="line">
              <a:avLst/>
            </a:prstGeom>
            <a:ln w="12700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5" name="Rectangle 94">
              <a:extLst>
                <a:ext uri="{FF2B5EF4-FFF2-40B4-BE49-F238E27FC236}">
                  <a16:creationId xmlns:a16="http://schemas.microsoft.com/office/drawing/2014/main" id="{184823BD-8F1B-794F-8266-0835000CA52B}"/>
                </a:ext>
              </a:extLst>
            </p:cNvPr>
            <p:cNvSpPr/>
            <p:nvPr/>
          </p:nvSpPr>
          <p:spPr>
            <a:xfrm>
              <a:off x="2345780" y="3885530"/>
              <a:ext cx="763712" cy="4681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243" b="1" dirty="0">
                  <a:solidFill>
                    <a:srgbClr val="FF0000"/>
                  </a:solidFill>
                  <a:latin typeface="Comic Sans MS" pitchFamily="66" charset="0"/>
                </a:rPr>
                <a:t>558</a:t>
              </a:r>
              <a:endParaRPr lang="en-GB" sz="3364" dirty="0"/>
            </a:p>
          </p:txBody>
        </p:sp>
      </p:grpSp>
      <p:sp>
        <p:nvSpPr>
          <p:cNvPr id="96" name="Freeform 11">
            <a:extLst>
              <a:ext uri="{FF2B5EF4-FFF2-40B4-BE49-F238E27FC236}">
                <a16:creationId xmlns:a16="http://schemas.microsoft.com/office/drawing/2014/main" id="{0D69328D-01FD-D54A-8044-13B0F822590A}"/>
              </a:ext>
            </a:extLst>
          </p:cNvPr>
          <p:cNvSpPr>
            <a:spLocks/>
          </p:cNvSpPr>
          <p:nvPr/>
        </p:nvSpPr>
        <p:spPr bwMode="auto">
          <a:xfrm>
            <a:off x="2141897" y="4342018"/>
            <a:ext cx="1076615" cy="336442"/>
          </a:xfrm>
          <a:custGeom>
            <a:avLst/>
            <a:gdLst>
              <a:gd name="T0" fmla="*/ 35727 w 720"/>
              <a:gd name="T1" fmla="*/ 20 h 540"/>
              <a:gd name="T2" fmla="*/ 17868 w 720"/>
              <a:gd name="T3" fmla="*/ 0 h 540"/>
              <a:gd name="T4" fmla="*/ 0 w 720"/>
              <a:gd name="T5" fmla="*/ 20 h 540"/>
              <a:gd name="T6" fmla="*/ 0 60000 65536"/>
              <a:gd name="T7" fmla="*/ 0 60000 65536"/>
              <a:gd name="T8" fmla="*/ 0 60000 65536"/>
              <a:gd name="T9" fmla="*/ 0 w 720"/>
              <a:gd name="T10" fmla="*/ 0 h 540"/>
              <a:gd name="T11" fmla="*/ 720 w 720"/>
              <a:gd name="T12" fmla="*/ 540 h 54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720" h="540">
                <a:moveTo>
                  <a:pt x="720" y="540"/>
                </a:moveTo>
                <a:cubicBezTo>
                  <a:pt x="600" y="270"/>
                  <a:pt x="480" y="0"/>
                  <a:pt x="360" y="0"/>
                </a:cubicBezTo>
                <a:cubicBezTo>
                  <a:pt x="240" y="0"/>
                  <a:pt x="60" y="450"/>
                  <a:pt x="0" y="540"/>
                </a:cubicBezTo>
              </a:path>
            </a:pathLst>
          </a:custGeom>
          <a:noFill/>
          <a:ln w="57150" cmpd="sng">
            <a:solidFill>
              <a:srgbClr val="002060"/>
            </a:solidFill>
            <a:round/>
            <a:headEnd type="arrow" w="med" len="med"/>
            <a:tailEnd type="none" w="med" len="med"/>
          </a:ln>
        </p:spPr>
        <p:txBody>
          <a:bodyPr/>
          <a:lstStyle/>
          <a:p>
            <a:endParaRPr lang="en-GB" sz="1682"/>
          </a:p>
        </p:txBody>
      </p:sp>
      <p:sp>
        <p:nvSpPr>
          <p:cNvPr id="97" name="Rectangle 96">
            <a:extLst>
              <a:ext uri="{FF2B5EF4-FFF2-40B4-BE49-F238E27FC236}">
                <a16:creationId xmlns:a16="http://schemas.microsoft.com/office/drawing/2014/main" id="{68F0C638-1DF5-E844-8665-1E9CEC76D9B9}"/>
              </a:ext>
            </a:extLst>
          </p:cNvPr>
          <p:cNvSpPr/>
          <p:nvPr/>
        </p:nvSpPr>
        <p:spPr>
          <a:xfrm>
            <a:off x="2841299" y="3584789"/>
            <a:ext cx="713657" cy="4374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243" b="1" dirty="0">
                <a:solidFill>
                  <a:srgbClr val="002060"/>
                </a:solidFill>
                <a:latin typeface="Comic Sans MS" pitchFamily="66" charset="0"/>
              </a:rPr>
              <a:t>+10</a:t>
            </a:r>
            <a:endParaRPr lang="en-GB" sz="2243" dirty="0">
              <a:solidFill>
                <a:srgbClr val="002060"/>
              </a:solidFill>
            </a:endParaRPr>
          </a:p>
        </p:txBody>
      </p:sp>
      <p:sp>
        <p:nvSpPr>
          <p:cNvPr id="98" name="Freeform 11">
            <a:extLst>
              <a:ext uri="{FF2B5EF4-FFF2-40B4-BE49-F238E27FC236}">
                <a16:creationId xmlns:a16="http://schemas.microsoft.com/office/drawing/2014/main" id="{73F9A4A2-375C-4645-9549-94A4307CB6DC}"/>
              </a:ext>
            </a:extLst>
          </p:cNvPr>
          <p:cNvSpPr>
            <a:spLocks/>
          </p:cNvSpPr>
          <p:nvPr/>
        </p:nvSpPr>
        <p:spPr bwMode="auto">
          <a:xfrm>
            <a:off x="3218513" y="4342018"/>
            <a:ext cx="1076615" cy="336442"/>
          </a:xfrm>
          <a:custGeom>
            <a:avLst/>
            <a:gdLst>
              <a:gd name="T0" fmla="*/ 35727 w 720"/>
              <a:gd name="T1" fmla="*/ 20 h 540"/>
              <a:gd name="T2" fmla="*/ 17868 w 720"/>
              <a:gd name="T3" fmla="*/ 0 h 540"/>
              <a:gd name="T4" fmla="*/ 0 w 720"/>
              <a:gd name="T5" fmla="*/ 20 h 540"/>
              <a:gd name="T6" fmla="*/ 0 60000 65536"/>
              <a:gd name="T7" fmla="*/ 0 60000 65536"/>
              <a:gd name="T8" fmla="*/ 0 60000 65536"/>
              <a:gd name="T9" fmla="*/ 0 w 720"/>
              <a:gd name="T10" fmla="*/ 0 h 540"/>
              <a:gd name="T11" fmla="*/ 720 w 720"/>
              <a:gd name="T12" fmla="*/ 540 h 54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720" h="540">
                <a:moveTo>
                  <a:pt x="720" y="540"/>
                </a:moveTo>
                <a:cubicBezTo>
                  <a:pt x="600" y="270"/>
                  <a:pt x="480" y="0"/>
                  <a:pt x="360" y="0"/>
                </a:cubicBezTo>
                <a:cubicBezTo>
                  <a:pt x="240" y="0"/>
                  <a:pt x="60" y="450"/>
                  <a:pt x="0" y="540"/>
                </a:cubicBezTo>
              </a:path>
            </a:pathLst>
          </a:custGeom>
          <a:noFill/>
          <a:ln w="57150" cmpd="sng">
            <a:solidFill>
              <a:srgbClr val="002060"/>
            </a:solidFill>
            <a:round/>
            <a:headEnd type="arrow" w="med" len="med"/>
            <a:tailEnd type="none" w="med" len="med"/>
          </a:ln>
        </p:spPr>
        <p:txBody>
          <a:bodyPr/>
          <a:lstStyle/>
          <a:p>
            <a:endParaRPr lang="en-GB" sz="1682"/>
          </a:p>
        </p:txBody>
      </p:sp>
      <p:sp>
        <p:nvSpPr>
          <p:cNvPr id="99" name="Rectangle 98">
            <a:extLst>
              <a:ext uri="{FF2B5EF4-FFF2-40B4-BE49-F238E27FC236}">
                <a16:creationId xmlns:a16="http://schemas.microsoft.com/office/drawing/2014/main" id="{127DF922-A563-4F46-993A-74ED8D2CE53F}"/>
              </a:ext>
            </a:extLst>
          </p:cNvPr>
          <p:cNvSpPr/>
          <p:nvPr/>
        </p:nvSpPr>
        <p:spPr>
          <a:xfrm>
            <a:off x="3917914" y="3584789"/>
            <a:ext cx="713657" cy="4374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243" b="1" dirty="0">
                <a:solidFill>
                  <a:srgbClr val="002060"/>
                </a:solidFill>
                <a:latin typeface="Comic Sans MS" pitchFamily="66" charset="0"/>
              </a:rPr>
              <a:t>+10</a:t>
            </a:r>
            <a:endParaRPr lang="en-GB" sz="2243" dirty="0">
              <a:solidFill>
                <a:srgbClr val="002060"/>
              </a:solidFill>
            </a:endParaRPr>
          </a:p>
        </p:txBody>
      </p:sp>
      <p:sp>
        <p:nvSpPr>
          <p:cNvPr id="100" name="Freeform 11">
            <a:extLst>
              <a:ext uri="{FF2B5EF4-FFF2-40B4-BE49-F238E27FC236}">
                <a16:creationId xmlns:a16="http://schemas.microsoft.com/office/drawing/2014/main" id="{58F0E0E9-58B5-974E-BFC6-D2F423F0A6A4}"/>
              </a:ext>
            </a:extLst>
          </p:cNvPr>
          <p:cNvSpPr>
            <a:spLocks/>
          </p:cNvSpPr>
          <p:nvPr/>
        </p:nvSpPr>
        <p:spPr bwMode="auto">
          <a:xfrm>
            <a:off x="4227840" y="4342018"/>
            <a:ext cx="1076615" cy="336442"/>
          </a:xfrm>
          <a:custGeom>
            <a:avLst/>
            <a:gdLst>
              <a:gd name="T0" fmla="*/ 35727 w 720"/>
              <a:gd name="T1" fmla="*/ 20 h 540"/>
              <a:gd name="T2" fmla="*/ 17868 w 720"/>
              <a:gd name="T3" fmla="*/ 0 h 540"/>
              <a:gd name="T4" fmla="*/ 0 w 720"/>
              <a:gd name="T5" fmla="*/ 20 h 540"/>
              <a:gd name="T6" fmla="*/ 0 60000 65536"/>
              <a:gd name="T7" fmla="*/ 0 60000 65536"/>
              <a:gd name="T8" fmla="*/ 0 60000 65536"/>
              <a:gd name="T9" fmla="*/ 0 w 720"/>
              <a:gd name="T10" fmla="*/ 0 h 540"/>
              <a:gd name="T11" fmla="*/ 720 w 720"/>
              <a:gd name="T12" fmla="*/ 540 h 54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720" h="540">
                <a:moveTo>
                  <a:pt x="720" y="540"/>
                </a:moveTo>
                <a:cubicBezTo>
                  <a:pt x="600" y="270"/>
                  <a:pt x="480" y="0"/>
                  <a:pt x="360" y="0"/>
                </a:cubicBezTo>
                <a:cubicBezTo>
                  <a:pt x="240" y="0"/>
                  <a:pt x="60" y="450"/>
                  <a:pt x="0" y="540"/>
                </a:cubicBezTo>
              </a:path>
            </a:pathLst>
          </a:custGeom>
          <a:noFill/>
          <a:ln w="57150" cmpd="sng">
            <a:solidFill>
              <a:srgbClr val="002060"/>
            </a:solidFill>
            <a:round/>
            <a:headEnd type="arrow" w="med" len="med"/>
            <a:tailEnd type="none" w="med" len="med"/>
          </a:ln>
        </p:spPr>
        <p:txBody>
          <a:bodyPr/>
          <a:lstStyle/>
          <a:p>
            <a:endParaRPr lang="en-GB" sz="1682"/>
          </a:p>
        </p:txBody>
      </p:sp>
      <p:sp>
        <p:nvSpPr>
          <p:cNvPr id="101" name="Rectangle 100">
            <a:extLst>
              <a:ext uri="{FF2B5EF4-FFF2-40B4-BE49-F238E27FC236}">
                <a16:creationId xmlns:a16="http://schemas.microsoft.com/office/drawing/2014/main" id="{CAED1639-20DB-FA40-AD4A-8639D5DC04B6}"/>
              </a:ext>
            </a:extLst>
          </p:cNvPr>
          <p:cNvSpPr/>
          <p:nvPr/>
        </p:nvSpPr>
        <p:spPr>
          <a:xfrm>
            <a:off x="4927241" y="3584789"/>
            <a:ext cx="713657" cy="4374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243" b="1" dirty="0">
                <a:solidFill>
                  <a:srgbClr val="002060"/>
                </a:solidFill>
                <a:latin typeface="Comic Sans MS" pitchFamily="66" charset="0"/>
              </a:rPr>
              <a:t>+10</a:t>
            </a:r>
            <a:endParaRPr lang="en-GB" sz="2243" dirty="0">
              <a:solidFill>
                <a:srgbClr val="002060"/>
              </a:solidFill>
            </a:endParaRPr>
          </a:p>
        </p:txBody>
      </p:sp>
      <p:sp>
        <p:nvSpPr>
          <p:cNvPr id="102" name="Freeform 11">
            <a:extLst>
              <a:ext uri="{FF2B5EF4-FFF2-40B4-BE49-F238E27FC236}">
                <a16:creationId xmlns:a16="http://schemas.microsoft.com/office/drawing/2014/main" id="{D69D2239-B3B9-E94D-864B-F42044059A13}"/>
              </a:ext>
            </a:extLst>
          </p:cNvPr>
          <p:cNvSpPr>
            <a:spLocks/>
          </p:cNvSpPr>
          <p:nvPr/>
        </p:nvSpPr>
        <p:spPr bwMode="auto">
          <a:xfrm>
            <a:off x="5237167" y="4342018"/>
            <a:ext cx="1076615" cy="336442"/>
          </a:xfrm>
          <a:custGeom>
            <a:avLst/>
            <a:gdLst>
              <a:gd name="T0" fmla="*/ 35727 w 720"/>
              <a:gd name="T1" fmla="*/ 20 h 540"/>
              <a:gd name="T2" fmla="*/ 17868 w 720"/>
              <a:gd name="T3" fmla="*/ 0 h 540"/>
              <a:gd name="T4" fmla="*/ 0 w 720"/>
              <a:gd name="T5" fmla="*/ 20 h 540"/>
              <a:gd name="T6" fmla="*/ 0 60000 65536"/>
              <a:gd name="T7" fmla="*/ 0 60000 65536"/>
              <a:gd name="T8" fmla="*/ 0 60000 65536"/>
              <a:gd name="T9" fmla="*/ 0 w 720"/>
              <a:gd name="T10" fmla="*/ 0 h 540"/>
              <a:gd name="T11" fmla="*/ 720 w 720"/>
              <a:gd name="T12" fmla="*/ 540 h 54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720" h="540">
                <a:moveTo>
                  <a:pt x="720" y="540"/>
                </a:moveTo>
                <a:cubicBezTo>
                  <a:pt x="600" y="270"/>
                  <a:pt x="480" y="0"/>
                  <a:pt x="360" y="0"/>
                </a:cubicBezTo>
                <a:cubicBezTo>
                  <a:pt x="240" y="0"/>
                  <a:pt x="60" y="450"/>
                  <a:pt x="0" y="540"/>
                </a:cubicBezTo>
              </a:path>
            </a:pathLst>
          </a:custGeom>
          <a:noFill/>
          <a:ln w="57150" cmpd="sng">
            <a:solidFill>
              <a:srgbClr val="002060"/>
            </a:solidFill>
            <a:round/>
            <a:headEnd type="arrow" w="med" len="med"/>
            <a:tailEnd type="none" w="med" len="med"/>
          </a:ln>
        </p:spPr>
        <p:txBody>
          <a:bodyPr/>
          <a:lstStyle/>
          <a:p>
            <a:endParaRPr lang="en-GB" sz="1682"/>
          </a:p>
        </p:txBody>
      </p:sp>
      <p:sp>
        <p:nvSpPr>
          <p:cNvPr id="103" name="Rectangle 102">
            <a:extLst>
              <a:ext uri="{FF2B5EF4-FFF2-40B4-BE49-F238E27FC236}">
                <a16:creationId xmlns:a16="http://schemas.microsoft.com/office/drawing/2014/main" id="{1DAAB211-374E-4647-8085-33592F32D68C}"/>
              </a:ext>
            </a:extLst>
          </p:cNvPr>
          <p:cNvSpPr/>
          <p:nvPr/>
        </p:nvSpPr>
        <p:spPr>
          <a:xfrm>
            <a:off x="5936568" y="3584789"/>
            <a:ext cx="713657" cy="4374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243" b="1" dirty="0">
                <a:solidFill>
                  <a:srgbClr val="002060"/>
                </a:solidFill>
                <a:latin typeface="Comic Sans MS" pitchFamily="66" charset="0"/>
              </a:rPr>
              <a:t>+10</a:t>
            </a:r>
            <a:endParaRPr lang="en-GB" sz="2243" dirty="0">
              <a:solidFill>
                <a:srgbClr val="002060"/>
              </a:solidFill>
            </a:endParaRPr>
          </a:p>
        </p:txBody>
      </p:sp>
      <p:sp>
        <p:nvSpPr>
          <p:cNvPr id="104" name="Oval 103">
            <a:extLst>
              <a:ext uri="{FF2B5EF4-FFF2-40B4-BE49-F238E27FC236}">
                <a16:creationId xmlns:a16="http://schemas.microsoft.com/office/drawing/2014/main" id="{4376F2A2-9965-D84A-B33C-C7904C76BBF9}"/>
              </a:ext>
            </a:extLst>
          </p:cNvPr>
          <p:cNvSpPr/>
          <p:nvPr/>
        </p:nvSpPr>
        <p:spPr>
          <a:xfrm>
            <a:off x="2074609" y="4476594"/>
            <a:ext cx="269154" cy="26915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82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046A8D3-95B8-1B4F-835F-C4D7EFCBAE3E}"/>
              </a:ext>
            </a:extLst>
          </p:cNvPr>
          <p:cNvSpPr txBox="1"/>
          <p:nvPr/>
        </p:nvSpPr>
        <p:spPr>
          <a:xfrm>
            <a:off x="1334436" y="1405605"/>
            <a:ext cx="59343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accent2">
                    <a:lumMod val="75000"/>
                  </a:schemeClr>
                </a:solidFill>
              </a:rPr>
              <a:t>Adding multiples of 10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BCB72E23-FF8A-FF47-9CD2-92F9CB6D6A42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151813" y="5865813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60134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1140"/>
    </mc:Choice>
    <mc:Fallback>
      <p:transition spd="slow" advTm="2114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2.22222E-6 L 0.02205 -0.0787 C 0.02674 -0.09606 0.03351 -0.10578 0.0408 -0.10578 C 0.04896 -0.10578 0.05573 -0.09606 0.06025 -0.0787 L 0.08282 -2.22222E-6 " pathEditMode="relative" rAng="0" ptsTypes="AAAAA">
                                      <p:cBhvr>
                                        <p:cTn id="15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132" y="-53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8282 -2.22222E-6 L 0.12101 -0.07106 C 0.12882 -0.08703 0.14098 -0.09606 0.15365 -0.09606 C 0.16823 -0.09606 0.18004 -0.08703 0.18785 -0.07106 L 0.22743 -2.22222E-6 " pathEditMode="relative" rAng="0" ptsTypes="AAAAA">
                                      <p:cBhvr>
                                        <p:cTn id="36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222" y="-481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000"/>
                            </p:stCondLst>
                            <p:childTnLst>
                              <p:par>
                                <p:cTn id="51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4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3837 0.01968 L 0.2625 -0.05347 C 0.26789 -0.06991 0.27535 -0.07917 0.28334 -0.07917 C 0.29236 -0.07917 0.29966 -0.06991 0.30504 -0.05347 L 0.32969 0.01968 " pathEditMode="relative" rAng="0" ptsTypes="AAAAA">
                                      <p:cBhvr>
                                        <p:cTn id="57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566" y="-495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000"/>
                            </p:stCondLst>
                            <p:childTnLst>
                              <p:par>
                                <p:cTn id="72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4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44" presetClass="path" presetSubtype="0" accel="50000" decel="5000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2969 0.01968 L 0.35938 -0.05023 C 0.3658 -0.06574 0.375 -0.07453 0.38507 -0.07453 C 0.39584 -0.07453 0.40504 -0.06574 0.41094 -0.05023 L 0.44167 0.01968 " pathEditMode="relative" rAng="0" ptsTypes="AAAAA">
                                      <p:cBhvr>
                                        <p:cTn id="78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590" y="-47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00"/>
                            </p:stCondLst>
                            <p:childTnLst>
                              <p:par>
                                <p:cTn id="80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000"/>
                            </p:stCondLst>
                            <p:childTnLst>
                              <p:par>
                                <p:cTn id="93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5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0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83" grpId="0"/>
      <p:bldP spid="96" grpId="0" animBg="1"/>
      <p:bldP spid="97" grpId="0"/>
      <p:bldP spid="98" grpId="0" animBg="1"/>
      <p:bldP spid="99" grpId="0"/>
      <p:bldP spid="100" grpId="0" animBg="1"/>
      <p:bldP spid="101" grpId="0"/>
      <p:bldP spid="102" grpId="0" animBg="1"/>
      <p:bldP spid="103" grpId="0"/>
      <p:bldP spid="104" grpId="0" animBg="1"/>
      <p:bldP spid="104" grpId="1" animBg="1"/>
      <p:bldP spid="104" grpId="2" animBg="1"/>
      <p:bldP spid="104" grpId="3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Addition</a:t>
            </a:r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>
                <a:solidFill>
                  <a:srgbClr val="003300"/>
                </a:solidFill>
              </a:rPr>
              <a:t>N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309344" y="1226248"/>
            <a:ext cx="8697432" cy="4906898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4" name="Rounded Rectangle 13"/>
          <p:cNvSpPr/>
          <p:nvPr/>
        </p:nvSpPr>
        <p:spPr>
          <a:xfrm>
            <a:off x="195048" y="729848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31296" y="763441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How would you work out this sum? </a:t>
            </a:r>
          </a:p>
        </p:txBody>
      </p:sp>
      <p:grpSp>
        <p:nvGrpSpPr>
          <p:cNvPr id="16" name="Group 19"/>
          <p:cNvGrpSpPr/>
          <p:nvPr/>
        </p:nvGrpSpPr>
        <p:grpSpPr>
          <a:xfrm>
            <a:off x="365484" y="25051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i="1" dirty="0"/>
                <a:t>Addition</a:t>
              </a:r>
            </a:p>
          </p:txBody>
        </p:sp>
      </p:grpSp>
      <p:grpSp>
        <p:nvGrpSpPr>
          <p:cNvPr id="31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3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1046A8D3-95B8-1B4F-835F-C4D7EFCBAE3E}"/>
              </a:ext>
            </a:extLst>
          </p:cNvPr>
          <p:cNvSpPr txBox="1"/>
          <p:nvPr/>
        </p:nvSpPr>
        <p:spPr>
          <a:xfrm>
            <a:off x="1334436" y="1405605"/>
            <a:ext cx="59343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accent2">
                    <a:lumMod val="75000"/>
                  </a:schemeClr>
                </a:solidFill>
              </a:rPr>
              <a:t>Adding multiples of 10</a:t>
            </a:r>
          </a:p>
        </p:txBody>
      </p:sp>
      <p:cxnSp>
        <p:nvCxnSpPr>
          <p:cNvPr id="48" name="Straight Arrow Connector 47">
            <a:extLst>
              <a:ext uri="{FF2B5EF4-FFF2-40B4-BE49-F238E27FC236}">
                <a16:creationId xmlns:a16="http://schemas.microsoft.com/office/drawing/2014/main" id="{29FA32E8-5B8B-6744-AF74-C259FB522F54}"/>
              </a:ext>
            </a:extLst>
          </p:cNvPr>
          <p:cNvCxnSpPr/>
          <p:nvPr/>
        </p:nvCxnSpPr>
        <p:spPr>
          <a:xfrm>
            <a:off x="1415558" y="4376129"/>
            <a:ext cx="6611092" cy="0"/>
          </a:xfrm>
          <a:prstGeom prst="straightConnector1">
            <a:avLst/>
          </a:prstGeom>
          <a:ln w="1270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9" name="Group 4">
            <a:extLst>
              <a:ext uri="{FF2B5EF4-FFF2-40B4-BE49-F238E27FC236}">
                <a16:creationId xmlns:a16="http://schemas.microsoft.com/office/drawing/2014/main" id="{A99B115D-B5AA-394F-9861-62602B768DBC}"/>
              </a:ext>
            </a:extLst>
          </p:cNvPr>
          <p:cNvGrpSpPr/>
          <p:nvPr/>
        </p:nvGrpSpPr>
        <p:grpSpPr>
          <a:xfrm>
            <a:off x="1768818" y="4376126"/>
            <a:ext cx="545342" cy="553050"/>
            <a:chOff x="2345780" y="3597498"/>
            <a:chExt cx="778122" cy="789121"/>
          </a:xfrm>
        </p:grpSpPr>
        <p:cxnSp>
          <p:nvCxnSpPr>
            <p:cNvPr id="50" name="Straight Connector 49">
              <a:extLst>
                <a:ext uri="{FF2B5EF4-FFF2-40B4-BE49-F238E27FC236}">
                  <a16:creationId xmlns:a16="http://schemas.microsoft.com/office/drawing/2014/main" id="{11B66956-9591-3546-A199-E1303BEBF970}"/>
                </a:ext>
              </a:extLst>
            </p:cNvPr>
            <p:cNvCxnSpPr/>
            <p:nvPr/>
          </p:nvCxnSpPr>
          <p:spPr>
            <a:xfrm>
              <a:off x="2777828" y="3597498"/>
              <a:ext cx="0" cy="288032"/>
            </a:xfrm>
            <a:prstGeom prst="line">
              <a:avLst/>
            </a:prstGeom>
            <a:ln w="12700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1" name="Rectangle 50">
              <a:extLst>
                <a:ext uri="{FF2B5EF4-FFF2-40B4-BE49-F238E27FC236}">
                  <a16:creationId xmlns:a16="http://schemas.microsoft.com/office/drawing/2014/main" id="{EE0130D1-FA80-094D-B062-94153D492EA2}"/>
                </a:ext>
              </a:extLst>
            </p:cNvPr>
            <p:cNvSpPr/>
            <p:nvPr/>
          </p:nvSpPr>
          <p:spPr>
            <a:xfrm>
              <a:off x="2345780" y="3885529"/>
              <a:ext cx="778122" cy="50109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682" b="1" dirty="0">
                  <a:solidFill>
                    <a:srgbClr val="FF0000"/>
                  </a:solidFill>
                  <a:latin typeface="Comic Sans MS" pitchFamily="66" charset="0"/>
                </a:rPr>
                <a:t>510</a:t>
              </a:r>
              <a:endParaRPr lang="en-GB" sz="2523" dirty="0"/>
            </a:p>
          </p:txBody>
        </p:sp>
      </p:grpSp>
      <p:sp>
        <p:nvSpPr>
          <p:cNvPr id="52" name="TextBox 51">
            <a:extLst>
              <a:ext uri="{FF2B5EF4-FFF2-40B4-BE49-F238E27FC236}">
                <a16:creationId xmlns:a16="http://schemas.microsoft.com/office/drawing/2014/main" id="{F83A1378-1376-A344-B66A-6B11DAF3BDA8}"/>
              </a:ext>
            </a:extLst>
          </p:cNvPr>
          <p:cNvSpPr txBox="1"/>
          <p:nvPr/>
        </p:nvSpPr>
        <p:spPr>
          <a:xfrm>
            <a:off x="860428" y="2710740"/>
            <a:ext cx="5147567" cy="11709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009" b="1" dirty="0">
                <a:solidFill>
                  <a:srgbClr val="002060"/>
                </a:solidFill>
                <a:latin typeface="Comic Sans MS" pitchFamily="66" charset="0"/>
              </a:rPr>
              <a:t>510 + 60 = 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EB4AFFEA-FFE5-DC41-8E3D-0B2FB46DBEA0}"/>
              </a:ext>
            </a:extLst>
          </p:cNvPr>
          <p:cNvSpPr txBox="1"/>
          <p:nvPr/>
        </p:nvSpPr>
        <p:spPr>
          <a:xfrm>
            <a:off x="6058461" y="2710740"/>
            <a:ext cx="2371919" cy="11709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009" b="1" dirty="0">
                <a:solidFill>
                  <a:srgbClr val="002060"/>
                </a:solidFill>
                <a:latin typeface="Comic Sans MS" pitchFamily="66" charset="0"/>
              </a:rPr>
              <a:t>570</a:t>
            </a:r>
          </a:p>
        </p:txBody>
      </p:sp>
      <p:grpSp>
        <p:nvGrpSpPr>
          <p:cNvPr id="54" name="Group 9">
            <a:extLst>
              <a:ext uri="{FF2B5EF4-FFF2-40B4-BE49-F238E27FC236}">
                <a16:creationId xmlns:a16="http://schemas.microsoft.com/office/drawing/2014/main" id="{CC6A35FC-7F82-B946-983B-86CF96E7FB80}"/>
              </a:ext>
            </a:extLst>
          </p:cNvPr>
          <p:cNvGrpSpPr/>
          <p:nvPr/>
        </p:nvGrpSpPr>
        <p:grpSpPr>
          <a:xfrm>
            <a:off x="2525816" y="4376126"/>
            <a:ext cx="579005" cy="553050"/>
            <a:chOff x="2345780" y="3597498"/>
            <a:chExt cx="826154" cy="789121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822389F0-2629-F840-94DF-A794162496F6}"/>
                </a:ext>
              </a:extLst>
            </p:cNvPr>
            <p:cNvCxnSpPr/>
            <p:nvPr/>
          </p:nvCxnSpPr>
          <p:spPr>
            <a:xfrm>
              <a:off x="2777828" y="3597498"/>
              <a:ext cx="0" cy="288032"/>
            </a:xfrm>
            <a:prstGeom prst="line">
              <a:avLst/>
            </a:prstGeom>
            <a:ln w="12700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Rectangle 55">
              <a:extLst>
                <a:ext uri="{FF2B5EF4-FFF2-40B4-BE49-F238E27FC236}">
                  <a16:creationId xmlns:a16="http://schemas.microsoft.com/office/drawing/2014/main" id="{FFDFC398-4A31-0F4B-9F0F-844C22DA2EF5}"/>
                </a:ext>
              </a:extLst>
            </p:cNvPr>
            <p:cNvSpPr/>
            <p:nvPr/>
          </p:nvSpPr>
          <p:spPr>
            <a:xfrm>
              <a:off x="2345780" y="3885529"/>
              <a:ext cx="826154" cy="50109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682" b="1" dirty="0">
                  <a:solidFill>
                    <a:srgbClr val="FF0000"/>
                  </a:solidFill>
                  <a:latin typeface="Comic Sans MS" pitchFamily="66" charset="0"/>
                </a:rPr>
                <a:t>520</a:t>
              </a:r>
              <a:endParaRPr lang="en-GB" sz="2523" dirty="0"/>
            </a:p>
          </p:txBody>
        </p:sp>
      </p:grpSp>
      <p:grpSp>
        <p:nvGrpSpPr>
          <p:cNvPr id="57" name="Group 12">
            <a:extLst>
              <a:ext uri="{FF2B5EF4-FFF2-40B4-BE49-F238E27FC236}">
                <a16:creationId xmlns:a16="http://schemas.microsoft.com/office/drawing/2014/main" id="{20AB4974-6C8E-2344-9D75-4660E19B9769}"/>
              </a:ext>
            </a:extLst>
          </p:cNvPr>
          <p:cNvGrpSpPr/>
          <p:nvPr/>
        </p:nvGrpSpPr>
        <p:grpSpPr>
          <a:xfrm>
            <a:off x="3282811" y="4376126"/>
            <a:ext cx="579005" cy="553050"/>
            <a:chOff x="2345780" y="3597498"/>
            <a:chExt cx="826154" cy="789121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93362D1E-6652-3D4D-ADF7-6BDC566FCAB8}"/>
                </a:ext>
              </a:extLst>
            </p:cNvPr>
            <p:cNvCxnSpPr/>
            <p:nvPr/>
          </p:nvCxnSpPr>
          <p:spPr>
            <a:xfrm>
              <a:off x="2777828" y="3597498"/>
              <a:ext cx="0" cy="288032"/>
            </a:xfrm>
            <a:prstGeom prst="line">
              <a:avLst/>
            </a:prstGeom>
            <a:ln w="12700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Rectangle 58">
              <a:extLst>
                <a:ext uri="{FF2B5EF4-FFF2-40B4-BE49-F238E27FC236}">
                  <a16:creationId xmlns:a16="http://schemas.microsoft.com/office/drawing/2014/main" id="{1BFB6C40-FC54-5143-AEC3-D07271F7531A}"/>
                </a:ext>
              </a:extLst>
            </p:cNvPr>
            <p:cNvSpPr/>
            <p:nvPr/>
          </p:nvSpPr>
          <p:spPr>
            <a:xfrm>
              <a:off x="2345780" y="3885529"/>
              <a:ext cx="826154" cy="50109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682" b="1" dirty="0">
                  <a:solidFill>
                    <a:srgbClr val="FF0000"/>
                  </a:solidFill>
                  <a:latin typeface="Comic Sans MS" pitchFamily="66" charset="0"/>
                </a:rPr>
                <a:t>530</a:t>
              </a:r>
              <a:endParaRPr lang="en-GB" sz="2523" dirty="0"/>
            </a:p>
          </p:txBody>
        </p:sp>
      </p:grpSp>
      <p:grpSp>
        <p:nvGrpSpPr>
          <p:cNvPr id="60" name="Group 15">
            <a:extLst>
              <a:ext uri="{FF2B5EF4-FFF2-40B4-BE49-F238E27FC236}">
                <a16:creationId xmlns:a16="http://schemas.microsoft.com/office/drawing/2014/main" id="{9443D244-0584-7649-9D3F-DA0F9563E9CD}"/>
              </a:ext>
            </a:extLst>
          </p:cNvPr>
          <p:cNvGrpSpPr/>
          <p:nvPr/>
        </p:nvGrpSpPr>
        <p:grpSpPr>
          <a:xfrm>
            <a:off x="4039806" y="4376126"/>
            <a:ext cx="579005" cy="553050"/>
            <a:chOff x="2345780" y="3597498"/>
            <a:chExt cx="826154" cy="78912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E65A4840-8BD9-9743-A6BA-2676C26132F5}"/>
                </a:ext>
              </a:extLst>
            </p:cNvPr>
            <p:cNvCxnSpPr/>
            <p:nvPr/>
          </p:nvCxnSpPr>
          <p:spPr>
            <a:xfrm>
              <a:off x="2777828" y="3597498"/>
              <a:ext cx="0" cy="288032"/>
            </a:xfrm>
            <a:prstGeom prst="line">
              <a:avLst/>
            </a:prstGeom>
            <a:ln w="12700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Rectangle 61">
              <a:extLst>
                <a:ext uri="{FF2B5EF4-FFF2-40B4-BE49-F238E27FC236}">
                  <a16:creationId xmlns:a16="http://schemas.microsoft.com/office/drawing/2014/main" id="{B24C3AE5-749D-4F41-93E0-160C1C61DB6C}"/>
                </a:ext>
              </a:extLst>
            </p:cNvPr>
            <p:cNvSpPr/>
            <p:nvPr/>
          </p:nvSpPr>
          <p:spPr>
            <a:xfrm>
              <a:off x="2345780" y="3885529"/>
              <a:ext cx="826154" cy="50109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682" b="1" dirty="0">
                  <a:solidFill>
                    <a:srgbClr val="FF0000"/>
                  </a:solidFill>
                  <a:latin typeface="Comic Sans MS" pitchFamily="66" charset="0"/>
                </a:rPr>
                <a:t>540</a:t>
              </a:r>
              <a:endParaRPr lang="en-GB" sz="2523" dirty="0"/>
            </a:p>
          </p:txBody>
        </p:sp>
      </p:grpSp>
      <p:grpSp>
        <p:nvGrpSpPr>
          <p:cNvPr id="63" name="Group 18">
            <a:extLst>
              <a:ext uri="{FF2B5EF4-FFF2-40B4-BE49-F238E27FC236}">
                <a16:creationId xmlns:a16="http://schemas.microsoft.com/office/drawing/2014/main" id="{A3F1C885-0560-244B-BC75-9F37B3BA35C8}"/>
              </a:ext>
            </a:extLst>
          </p:cNvPr>
          <p:cNvGrpSpPr/>
          <p:nvPr/>
        </p:nvGrpSpPr>
        <p:grpSpPr>
          <a:xfrm>
            <a:off x="4796802" y="4376126"/>
            <a:ext cx="579005" cy="553050"/>
            <a:chOff x="2345780" y="3597498"/>
            <a:chExt cx="826154" cy="78912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3629C75E-487A-6745-B13D-329DB96B9E54}"/>
                </a:ext>
              </a:extLst>
            </p:cNvPr>
            <p:cNvCxnSpPr/>
            <p:nvPr/>
          </p:nvCxnSpPr>
          <p:spPr>
            <a:xfrm>
              <a:off x="2777828" y="3597498"/>
              <a:ext cx="0" cy="288032"/>
            </a:xfrm>
            <a:prstGeom prst="line">
              <a:avLst/>
            </a:prstGeom>
            <a:ln w="12700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Rectangle 64">
              <a:extLst>
                <a:ext uri="{FF2B5EF4-FFF2-40B4-BE49-F238E27FC236}">
                  <a16:creationId xmlns:a16="http://schemas.microsoft.com/office/drawing/2014/main" id="{CD7F4CE5-8788-444A-A735-9AB668473C26}"/>
                </a:ext>
              </a:extLst>
            </p:cNvPr>
            <p:cNvSpPr/>
            <p:nvPr/>
          </p:nvSpPr>
          <p:spPr>
            <a:xfrm>
              <a:off x="2345780" y="3885529"/>
              <a:ext cx="826154" cy="50109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682" b="1" dirty="0">
                  <a:solidFill>
                    <a:srgbClr val="FF0000"/>
                  </a:solidFill>
                  <a:latin typeface="Comic Sans MS" pitchFamily="66" charset="0"/>
                </a:rPr>
                <a:t>550</a:t>
              </a:r>
              <a:endParaRPr lang="en-GB" sz="2523" dirty="0"/>
            </a:p>
          </p:txBody>
        </p:sp>
      </p:grpSp>
      <p:grpSp>
        <p:nvGrpSpPr>
          <p:cNvPr id="66" name="Group 21">
            <a:extLst>
              <a:ext uri="{FF2B5EF4-FFF2-40B4-BE49-F238E27FC236}">
                <a16:creationId xmlns:a16="http://schemas.microsoft.com/office/drawing/2014/main" id="{91C3FA1E-7CD9-364D-8D28-85BC942367B4}"/>
              </a:ext>
            </a:extLst>
          </p:cNvPr>
          <p:cNvGrpSpPr/>
          <p:nvPr/>
        </p:nvGrpSpPr>
        <p:grpSpPr>
          <a:xfrm>
            <a:off x="5553797" y="4376126"/>
            <a:ext cx="579005" cy="553050"/>
            <a:chOff x="2345780" y="3597498"/>
            <a:chExt cx="826154" cy="78912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11508C16-E7ED-C24F-8C17-61EC9916CFE1}"/>
                </a:ext>
              </a:extLst>
            </p:cNvPr>
            <p:cNvCxnSpPr/>
            <p:nvPr/>
          </p:nvCxnSpPr>
          <p:spPr>
            <a:xfrm>
              <a:off x="2777828" y="3597498"/>
              <a:ext cx="0" cy="288032"/>
            </a:xfrm>
            <a:prstGeom prst="line">
              <a:avLst/>
            </a:prstGeom>
            <a:ln w="12700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Rectangle 67">
              <a:extLst>
                <a:ext uri="{FF2B5EF4-FFF2-40B4-BE49-F238E27FC236}">
                  <a16:creationId xmlns:a16="http://schemas.microsoft.com/office/drawing/2014/main" id="{7C83B847-E5F0-D54C-880B-6C6C9C48985D}"/>
                </a:ext>
              </a:extLst>
            </p:cNvPr>
            <p:cNvSpPr/>
            <p:nvPr/>
          </p:nvSpPr>
          <p:spPr>
            <a:xfrm>
              <a:off x="2345780" y="3885529"/>
              <a:ext cx="826154" cy="50109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682" b="1" dirty="0">
                  <a:solidFill>
                    <a:srgbClr val="FF0000"/>
                  </a:solidFill>
                  <a:latin typeface="Comic Sans MS" pitchFamily="66" charset="0"/>
                </a:rPr>
                <a:t>560</a:t>
              </a:r>
              <a:endParaRPr lang="en-GB" sz="2523" dirty="0"/>
            </a:p>
          </p:txBody>
        </p:sp>
      </p:grpSp>
      <p:grpSp>
        <p:nvGrpSpPr>
          <p:cNvPr id="69" name="Group 21">
            <a:extLst>
              <a:ext uri="{FF2B5EF4-FFF2-40B4-BE49-F238E27FC236}">
                <a16:creationId xmlns:a16="http://schemas.microsoft.com/office/drawing/2014/main" id="{9DD7A827-B0E7-A040-BEFA-A4C574A13082}"/>
              </a:ext>
            </a:extLst>
          </p:cNvPr>
          <p:cNvGrpSpPr/>
          <p:nvPr/>
        </p:nvGrpSpPr>
        <p:grpSpPr>
          <a:xfrm>
            <a:off x="6310792" y="4376126"/>
            <a:ext cx="579005" cy="553050"/>
            <a:chOff x="2345780" y="3597498"/>
            <a:chExt cx="826154" cy="789121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8584176A-0042-BF4A-A032-8CBD089CF0F1}"/>
                </a:ext>
              </a:extLst>
            </p:cNvPr>
            <p:cNvCxnSpPr/>
            <p:nvPr/>
          </p:nvCxnSpPr>
          <p:spPr>
            <a:xfrm>
              <a:off x="2777828" y="3597498"/>
              <a:ext cx="0" cy="288032"/>
            </a:xfrm>
            <a:prstGeom prst="line">
              <a:avLst/>
            </a:prstGeom>
            <a:ln w="12700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Rectangle 70">
              <a:extLst>
                <a:ext uri="{FF2B5EF4-FFF2-40B4-BE49-F238E27FC236}">
                  <a16:creationId xmlns:a16="http://schemas.microsoft.com/office/drawing/2014/main" id="{55080178-DF1B-4D4B-9B79-75225A5771CE}"/>
                </a:ext>
              </a:extLst>
            </p:cNvPr>
            <p:cNvSpPr/>
            <p:nvPr/>
          </p:nvSpPr>
          <p:spPr>
            <a:xfrm>
              <a:off x="2345780" y="3885529"/>
              <a:ext cx="826154" cy="50109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682" b="1" dirty="0">
                  <a:solidFill>
                    <a:srgbClr val="FF0000"/>
                  </a:solidFill>
                  <a:latin typeface="Comic Sans MS" pitchFamily="66" charset="0"/>
                </a:rPr>
                <a:t>570</a:t>
              </a:r>
              <a:endParaRPr lang="en-GB" sz="2523" dirty="0"/>
            </a:p>
          </p:txBody>
        </p:sp>
      </p:grpSp>
      <p:sp>
        <p:nvSpPr>
          <p:cNvPr id="72" name="Freeform 11">
            <a:extLst>
              <a:ext uri="{FF2B5EF4-FFF2-40B4-BE49-F238E27FC236}">
                <a16:creationId xmlns:a16="http://schemas.microsoft.com/office/drawing/2014/main" id="{413F7B16-7A3B-594E-93F1-A77D6239563E}"/>
              </a:ext>
            </a:extLst>
          </p:cNvPr>
          <p:cNvSpPr>
            <a:spLocks/>
          </p:cNvSpPr>
          <p:nvPr/>
        </p:nvSpPr>
        <p:spPr bwMode="auto">
          <a:xfrm>
            <a:off x="2021155" y="4073331"/>
            <a:ext cx="807461" cy="252332"/>
          </a:xfrm>
          <a:custGeom>
            <a:avLst/>
            <a:gdLst>
              <a:gd name="T0" fmla="*/ 35727 w 720"/>
              <a:gd name="T1" fmla="*/ 20 h 540"/>
              <a:gd name="T2" fmla="*/ 17868 w 720"/>
              <a:gd name="T3" fmla="*/ 0 h 540"/>
              <a:gd name="T4" fmla="*/ 0 w 720"/>
              <a:gd name="T5" fmla="*/ 20 h 540"/>
              <a:gd name="T6" fmla="*/ 0 60000 65536"/>
              <a:gd name="T7" fmla="*/ 0 60000 65536"/>
              <a:gd name="T8" fmla="*/ 0 60000 65536"/>
              <a:gd name="T9" fmla="*/ 0 w 720"/>
              <a:gd name="T10" fmla="*/ 0 h 540"/>
              <a:gd name="T11" fmla="*/ 720 w 720"/>
              <a:gd name="T12" fmla="*/ 540 h 54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720" h="540">
                <a:moveTo>
                  <a:pt x="720" y="540"/>
                </a:moveTo>
                <a:cubicBezTo>
                  <a:pt x="600" y="270"/>
                  <a:pt x="480" y="0"/>
                  <a:pt x="360" y="0"/>
                </a:cubicBezTo>
                <a:cubicBezTo>
                  <a:pt x="240" y="0"/>
                  <a:pt x="60" y="450"/>
                  <a:pt x="0" y="540"/>
                </a:cubicBezTo>
              </a:path>
            </a:pathLst>
          </a:custGeom>
          <a:noFill/>
          <a:ln w="57150" cmpd="sng">
            <a:solidFill>
              <a:srgbClr val="002060"/>
            </a:solidFill>
            <a:round/>
            <a:headEnd type="arrow" w="med" len="med"/>
            <a:tailEnd type="none" w="med" len="med"/>
          </a:ln>
        </p:spPr>
        <p:txBody>
          <a:bodyPr/>
          <a:lstStyle/>
          <a:p>
            <a:endParaRPr lang="en-GB" sz="1262"/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641C185D-E526-C142-96BF-1BBD17A1AC3A}"/>
              </a:ext>
            </a:extLst>
          </p:cNvPr>
          <p:cNvSpPr/>
          <p:nvPr/>
        </p:nvSpPr>
        <p:spPr>
          <a:xfrm>
            <a:off x="2203929" y="3720066"/>
            <a:ext cx="518091" cy="3511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682" b="1" dirty="0">
                <a:solidFill>
                  <a:srgbClr val="002060"/>
                </a:solidFill>
                <a:latin typeface="Comic Sans MS" pitchFamily="66" charset="0"/>
              </a:rPr>
              <a:t>+10</a:t>
            </a:r>
            <a:endParaRPr lang="en-GB" sz="1682" dirty="0">
              <a:solidFill>
                <a:srgbClr val="002060"/>
              </a:solidFill>
            </a:endParaRPr>
          </a:p>
        </p:txBody>
      </p:sp>
      <p:sp>
        <p:nvSpPr>
          <p:cNvPr id="74" name="Freeform 11">
            <a:extLst>
              <a:ext uri="{FF2B5EF4-FFF2-40B4-BE49-F238E27FC236}">
                <a16:creationId xmlns:a16="http://schemas.microsoft.com/office/drawing/2014/main" id="{5C54A38E-E6C5-7A4C-9D93-0A5AC41BD5D2}"/>
              </a:ext>
            </a:extLst>
          </p:cNvPr>
          <p:cNvSpPr>
            <a:spLocks/>
          </p:cNvSpPr>
          <p:nvPr/>
        </p:nvSpPr>
        <p:spPr bwMode="auto">
          <a:xfrm>
            <a:off x="2828616" y="4073331"/>
            <a:ext cx="807461" cy="252332"/>
          </a:xfrm>
          <a:custGeom>
            <a:avLst/>
            <a:gdLst>
              <a:gd name="T0" fmla="*/ 35727 w 720"/>
              <a:gd name="T1" fmla="*/ 20 h 540"/>
              <a:gd name="T2" fmla="*/ 17868 w 720"/>
              <a:gd name="T3" fmla="*/ 0 h 540"/>
              <a:gd name="T4" fmla="*/ 0 w 720"/>
              <a:gd name="T5" fmla="*/ 20 h 540"/>
              <a:gd name="T6" fmla="*/ 0 60000 65536"/>
              <a:gd name="T7" fmla="*/ 0 60000 65536"/>
              <a:gd name="T8" fmla="*/ 0 60000 65536"/>
              <a:gd name="T9" fmla="*/ 0 w 720"/>
              <a:gd name="T10" fmla="*/ 0 h 540"/>
              <a:gd name="T11" fmla="*/ 720 w 720"/>
              <a:gd name="T12" fmla="*/ 540 h 54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720" h="540">
                <a:moveTo>
                  <a:pt x="720" y="540"/>
                </a:moveTo>
                <a:cubicBezTo>
                  <a:pt x="600" y="270"/>
                  <a:pt x="480" y="0"/>
                  <a:pt x="360" y="0"/>
                </a:cubicBezTo>
                <a:cubicBezTo>
                  <a:pt x="240" y="0"/>
                  <a:pt x="60" y="450"/>
                  <a:pt x="0" y="540"/>
                </a:cubicBezTo>
              </a:path>
            </a:pathLst>
          </a:custGeom>
          <a:noFill/>
          <a:ln w="57150" cmpd="sng">
            <a:solidFill>
              <a:srgbClr val="002060"/>
            </a:solidFill>
            <a:round/>
            <a:headEnd type="arrow" w="med" len="med"/>
            <a:tailEnd type="none" w="med" len="med"/>
          </a:ln>
        </p:spPr>
        <p:txBody>
          <a:bodyPr/>
          <a:lstStyle/>
          <a:p>
            <a:endParaRPr lang="en-GB" sz="1262"/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B3908575-D4F1-0D46-9E6A-E9CEF1F4E1C4}"/>
              </a:ext>
            </a:extLst>
          </p:cNvPr>
          <p:cNvSpPr/>
          <p:nvPr/>
        </p:nvSpPr>
        <p:spPr>
          <a:xfrm>
            <a:off x="3011390" y="3720066"/>
            <a:ext cx="518091" cy="3511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682" b="1" dirty="0">
                <a:solidFill>
                  <a:srgbClr val="002060"/>
                </a:solidFill>
                <a:latin typeface="Comic Sans MS" pitchFamily="66" charset="0"/>
              </a:rPr>
              <a:t>+10</a:t>
            </a:r>
            <a:endParaRPr lang="en-GB" sz="1682" dirty="0">
              <a:solidFill>
                <a:srgbClr val="002060"/>
              </a:solidFill>
            </a:endParaRPr>
          </a:p>
        </p:txBody>
      </p:sp>
      <p:sp>
        <p:nvSpPr>
          <p:cNvPr id="76" name="Freeform 11">
            <a:extLst>
              <a:ext uri="{FF2B5EF4-FFF2-40B4-BE49-F238E27FC236}">
                <a16:creationId xmlns:a16="http://schemas.microsoft.com/office/drawing/2014/main" id="{34EF927C-69E2-0748-87C9-A3C1108DFDAF}"/>
              </a:ext>
            </a:extLst>
          </p:cNvPr>
          <p:cNvSpPr>
            <a:spLocks/>
          </p:cNvSpPr>
          <p:nvPr/>
        </p:nvSpPr>
        <p:spPr bwMode="auto">
          <a:xfrm>
            <a:off x="3585611" y="4073331"/>
            <a:ext cx="807461" cy="252332"/>
          </a:xfrm>
          <a:custGeom>
            <a:avLst/>
            <a:gdLst>
              <a:gd name="T0" fmla="*/ 35727 w 720"/>
              <a:gd name="T1" fmla="*/ 20 h 540"/>
              <a:gd name="T2" fmla="*/ 17868 w 720"/>
              <a:gd name="T3" fmla="*/ 0 h 540"/>
              <a:gd name="T4" fmla="*/ 0 w 720"/>
              <a:gd name="T5" fmla="*/ 20 h 540"/>
              <a:gd name="T6" fmla="*/ 0 60000 65536"/>
              <a:gd name="T7" fmla="*/ 0 60000 65536"/>
              <a:gd name="T8" fmla="*/ 0 60000 65536"/>
              <a:gd name="T9" fmla="*/ 0 w 720"/>
              <a:gd name="T10" fmla="*/ 0 h 540"/>
              <a:gd name="T11" fmla="*/ 720 w 720"/>
              <a:gd name="T12" fmla="*/ 540 h 54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720" h="540">
                <a:moveTo>
                  <a:pt x="720" y="540"/>
                </a:moveTo>
                <a:cubicBezTo>
                  <a:pt x="600" y="270"/>
                  <a:pt x="480" y="0"/>
                  <a:pt x="360" y="0"/>
                </a:cubicBezTo>
                <a:cubicBezTo>
                  <a:pt x="240" y="0"/>
                  <a:pt x="60" y="450"/>
                  <a:pt x="0" y="540"/>
                </a:cubicBezTo>
              </a:path>
            </a:pathLst>
          </a:custGeom>
          <a:noFill/>
          <a:ln w="57150" cmpd="sng">
            <a:solidFill>
              <a:srgbClr val="002060"/>
            </a:solidFill>
            <a:round/>
            <a:headEnd type="arrow" w="med" len="med"/>
            <a:tailEnd type="none" w="med" len="med"/>
          </a:ln>
        </p:spPr>
        <p:txBody>
          <a:bodyPr/>
          <a:lstStyle/>
          <a:p>
            <a:endParaRPr lang="en-GB" sz="1262"/>
          </a:p>
        </p:txBody>
      </p:sp>
      <p:sp>
        <p:nvSpPr>
          <p:cNvPr id="77" name="Rectangle 76">
            <a:extLst>
              <a:ext uri="{FF2B5EF4-FFF2-40B4-BE49-F238E27FC236}">
                <a16:creationId xmlns:a16="http://schemas.microsoft.com/office/drawing/2014/main" id="{B6C4B9D7-55CD-6F46-B36A-7A5931EFBE86}"/>
              </a:ext>
            </a:extLst>
          </p:cNvPr>
          <p:cNvSpPr/>
          <p:nvPr/>
        </p:nvSpPr>
        <p:spPr>
          <a:xfrm>
            <a:off x="3768385" y="3720066"/>
            <a:ext cx="518091" cy="3511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682" b="1" dirty="0">
                <a:solidFill>
                  <a:srgbClr val="002060"/>
                </a:solidFill>
                <a:latin typeface="Comic Sans MS" pitchFamily="66" charset="0"/>
              </a:rPr>
              <a:t>+10</a:t>
            </a:r>
            <a:endParaRPr lang="en-GB" sz="1682" dirty="0">
              <a:solidFill>
                <a:srgbClr val="002060"/>
              </a:solidFill>
            </a:endParaRPr>
          </a:p>
        </p:txBody>
      </p:sp>
      <p:sp>
        <p:nvSpPr>
          <p:cNvPr id="105" name="Freeform 11">
            <a:extLst>
              <a:ext uri="{FF2B5EF4-FFF2-40B4-BE49-F238E27FC236}">
                <a16:creationId xmlns:a16="http://schemas.microsoft.com/office/drawing/2014/main" id="{E4B8F175-A9AA-5E44-B868-165E92890F5B}"/>
              </a:ext>
            </a:extLst>
          </p:cNvPr>
          <p:cNvSpPr>
            <a:spLocks/>
          </p:cNvSpPr>
          <p:nvPr/>
        </p:nvSpPr>
        <p:spPr bwMode="auto">
          <a:xfrm>
            <a:off x="4342606" y="4073331"/>
            <a:ext cx="807461" cy="252332"/>
          </a:xfrm>
          <a:custGeom>
            <a:avLst/>
            <a:gdLst>
              <a:gd name="T0" fmla="*/ 35727 w 720"/>
              <a:gd name="T1" fmla="*/ 20 h 540"/>
              <a:gd name="T2" fmla="*/ 17868 w 720"/>
              <a:gd name="T3" fmla="*/ 0 h 540"/>
              <a:gd name="T4" fmla="*/ 0 w 720"/>
              <a:gd name="T5" fmla="*/ 20 h 540"/>
              <a:gd name="T6" fmla="*/ 0 60000 65536"/>
              <a:gd name="T7" fmla="*/ 0 60000 65536"/>
              <a:gd name="T8" fmla="*/ 0 60000 65536"/>
              <a:gd name="T9" fmla="*/ 0 w 720"/>
              <a:gd name="T10" fmla="*/ 0 h 540"/>
              <a:gd name="T11" fmla="*/ 720 w 720"/>
              <a:gd name="T12" fmla="*/ 540 h 54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720" h="540">
                <a:moveTo>
                  <a:pt x="720" y="540"/>
                </a:moveTo>
                <a:cubicBezTo>
                  <a:pt x="600" y="270"/>
                  <a:pt x="480" y="0"/>
                  <a:pt x="360" y="0"/>
                </a:cubicBezTo>
                <a:cubicBezTo>
                  <a:pt x="240" y="0"/>
                  <a:pt x="60" y="450"/>
                  <a:pt x="0" y="540"/>
                </a:cubicBezTo>
              </a:path>
            </a:pathLst>
          </a:custGeom>
          <a:noFill/>
          <a:ln w="57150" cmpd="sng">
            <a:solidFill>
              <a:srgbClr val="002060"/>
            </a:solidFill>
            <a:round/>
            <a:headEnd type="arrow" w="med" len="med"/>
            <a:tailEnd type="none" w="med" len="med"/>
          </a:ln>
        </p:spPr>
        <p:txBody>
          <a:bodyPr/>
          <a:lstStyle/>
          <a:p>
            <a:endParaRPr lang="en-GB" sz="1262"/>
          </a:p>
        </p:txBody>
      </p:sp>
      <p:sp>
        <p:nvSpPr>
          <p:cNvPr id="106" name="Rectangle 105">
            <a:extLst>
              <a:ext uri="{FF2B5EF4-FFF2-40B4-BE49-F238E27FC236}">
                <a16:creationId xmlns:a16="http://schemas.microsoft.com/office/drawing/2014/main" id="{6AB15DCF-E46A-E741-946C-681108E1DE41}"/>
              </a:ext>
            </a:extLst>
          </p:cNvPr>
          <p:cNvSpPr/>
          <p:nvPr/>
        </p:nvSpPr>
        <p:spPr>
          <a:xfrm>
            <a:off x="4525381" y="3720066"/>
            <a:ext cx="518091" cy="3511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682" b="1" dirty="0">
                <a:solidFill>
                  <a:srgbClr val="002060"/>
                </a:solidFill>
                <a:latin typeface="Comic Sans MS" pitchFamily="66" charset="0"/>
              </a:rPr>
              <a:t>+10</a:t>
            </a:r>
            <a:endParaRPr lang="en-GB" sz="1682" dirty="0">
              <a:solidFill>
                <a:srgbClr val="002060"/>
              </a:solidFill>
            </a:endParaRPr>
          </a:p>
        </p:txBody>
      </p:sp>
      <p:sp>
        <p:nvSpPr>
          <p:cNvPr id="107" name="Freeform 11">
            <a:extLst>
              <a:ext uri="{FF2B5EF4-FFF2-40B4-BE49-F238E27FC236}">
                <a16:creationId xmlns:a16="http://schemas.microsoft.com/office/drawing/2014/main" id="{6905D36E-5708-A84B-9F31-E2A0E9547BCF}"/>
              </a:ext>
            </a:extLst>
          </p:cNvPr>
          <p:cNvSpPr>
            <a:spLocks/>
          </p:cNvSpPr>
          <p:nvPr/>
        </p:nvSpPr>
        <p:spPr bwMode="auto">
          <a:xfrm>
            <a:off x="5099602" y="4073331"/>
            <a:ext cx="807461" cy="252332"/>
          </a:xfrm>
          <a:custGeom>
            <a:avLst/>
            <a:gdLst>
              <a:gd name="T0" fmla="*/ 35727 w 720"/>
              <a:gd name="T1" fmla="*/ 20 h 540"/>
              <a:gd name="T2" fmla="*/ 17868 w 720"/>
              <a:gd name="T3" fmla="*/ 0 h 540"/>
              <a:gd name="T4" fmla="*/ 0 w 720"/>
              <a:gd name="T5" fmla="*/ 20 h 540"/>
              <a:gd name="T6" fmla="*/ 0 60000 65536"/>
              <a:gd name="T7" fmla="*/ 0 60000 65536"/>
              <a:gd name="T8" fmla="*/ 0 60000 65536"/>
              <a:gd name="T9" fmla="*/ 0 w 720"/>
              <a:gd name="T10" fmla="*/ 0 h 540"/>
              <a:gd name="T11" fmla="*/ 720 w 720"/>
              <a:gd name="T12" fmla="*/ 540 h 54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720" h="540">
                <a:moveTo>
                  <a:pt x="720" y="540"/>
                </a:moveTo>
                <a:cubicBezTo>
                  <a:pt x="600" y="270"/>
                  <a:pt x="480" y="0"/>
                  <a:pt x="360" y="0"/>
                </a:cubicBezTo>
                <a:cubicBezTo>
                  <a:pt x="240" y="0"/>
                  <a:pt x="60" y="450"/>
                  <a:pt x="0" y="540"/>
                </a:cubicBezTo>
              </a:path>
            </a:pathLst>
          </a:custGeom>
          <a:noFill/>
          <a:ln w="57150" cmpd="sng">
            <a:solidFill>
              <a:srgbClr val="002060"/>
            </a:solidFill>
            <a:round/>
            <a:headEnd type="arrow" w="med" len="med"/>
            <a:tailEnd type="none" w="med" len="med"/>
          </a:ln>
        </p:spPr>
        <p:txBody>
          <a:bodyPr/>
          <a:lstStyle/>
          <a:p>
            <a:endParaRPr lang="en-GB" sz="1262"/>
          </a:p>
        </p:txBody>
      </p:sp>
      <p:sp>
        <p:nvSpPr>
          <p:cNvPr id="108" name="Rectangle 107">
            <a:extLst>
              <a:ext uri="{FF2B5EF4-FFF2-40B4-BE49-F238E27FC236}">
                <a16:creationId xmlns:a16="http://schemas.microsoft.com/office/drawing/2014/main" id="{D6686186-C74B-4045-A9CC-A1E9BC2DBBE3}"/>
              </a:ext>
            </a:extLst>
          </p:cNvPr>
          <p:cNvSpPr/>
          <p:nvPr/>
        </p:nvSpPr>
        <p:spPr>
          <a:xfrm>
            <a:off x="5282376" y="3720066"/>
            <a:ext cx="518091" cy="3511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682" b="1" dirty="0">
                <a:solidFill>
                  <a:srgbClr val="002060"/>
                </a:solidFill>
                <a:latin typeface="Comic Sans MS" pitchFamily="66" charset="0"/>
              </a:rPr>
              <a:t>+10</a:t>
            </a:r>
            <a:endParaRPr lang="en-GB" sz="1682" dirty="0">
              <a:solidFill>
                <a:srgbClr val="002060"/>
              </a:solidFill>
            </a:endParaRPr>
          </a:p>
        </p:txBody>
      </p:sp>
      <p:sp>
        <p:nvSpPr>
          <p:cNvPr id="109" name="Freeform 11">
            <a:extLst>
              <a:ext uri="{FF2B5EF4-FFF2-40B4-BE49-F238E27FC236}">
                <a16:creationId xmlns:a16="http://schemas.microsoft.com/office/drawing/2014/main" id="{E441CFF9-88D7-124F-A614-69A7C4272D80}"/>
              </a:ext>
            </a:extLst>
          </p:cNvPr>
          <p:cNvSpPr>
            <a:spLocks/>
          </p:cNvSpPr>
          <p:nvPr/>
        </p:nvSpPr>
        <p:spPr bwMode="auto">
          <a:xfrm>
            <a:off x="5856597" y="4073331"/>
            <a:ext cx="807461" cy="252332"/>
          </a:xfrm>
          <a:custGeom>
            <a:avLst/>
            <a:gdLst>
              <a:gd name="T0" fmla="*/ 35727 w 720"/>
              <a:gd name="T1" fmla="*/ 20 h 540"/>
              <a:gd name="T2" fmla="*/ 17868 w 720"/>
              <a:gd name="T3" fmla="*/ 0 h 540"/>
              <a:gd name="T4" fmla="*/ 0 w 720"/>
              <a:gd name="T5" fmla="*/ 20 h 540"/>
              <a:gd name="T6" fmla="*/ 0 60000 65536"/>
              <a:gd name="T7" fmla="*/ 0 60000 65536"/>
              <a:gd name="T8" fmla="*/ 0 60000 65536"/>
              <a:gd name="T9" fmla="*/ 0 w 720"/>
              <a:gd name="T10" fmla="*/ 0 h 540"/>
              <a:gd name="T11" fmla="*/ 720 w 720"/>
              <a:gd name="T12" fmla="*/ 540 h 54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720" h="540">
                <a:moveTo>
                  <a:pt x="720" y="540"/>
                </a:moveTo>
                <a:cubicBezTo>
                  <a:pt x="600" y="270"/>
                  <a:pt x="480" y="0"/>
                  <a:pt x="360" y="0"/>
                </a:cubicBezTo>
                <a:cubicBezTo>
                  <a:pt x="240" y="0"/>
                  <a:pt x="60" y="450"/>
                  <a:pt x="0" y="540"/>
                </a:cubicBezTo>
              </a:path>
            </a:pathLst>
          </a:custGeom>
          <a:noFill/>
          <a:ln w="57150" cmpd="sng">
            <a:solidFill>
              <a:srgbClr val="002060"/>
            </a:solidFill>
            <a:round/>
            <a:headEnd type="arrow" w="med" len="med"/>
            <a:tailEnd type="none" w="med" len="med"/>
          </a:ln>
        </p:spPr>
        <p:txBody>
          <a:bodyPr/>
          <a:lstStyle/>
          <a:p>
            <a:endParaRPr lang="en-GB" sz="1262"/>
          </a:p>
        </p:txBody>
      </p:sp>
      <p:sp>
        <p:nvSpPr>
          <p:cNvPr id="110" name="Rectangle 109">
            <a:extLst>
              <a:ext uri="{FF2B5EF4-FFF2-40B4-BE49-F238E27FC236}">
                <a16:creationId xmlns:a16="http://schemas.microsoft.com/office/drawing/2014/main" id="{EB1FA6D2-B90E-D149-9308-A014005A379D}"/>
              </a:ext>
            </a:extLst>
          </p:cNvPr>
          <p:cNvSpPr/>
          <p:nvPr/>
        </p:nvSpPr>
        <p:spPr>
          <a:xfrm>
            <a:off x="6039371" y="3720066"/>
            <a:ext cx="518091" cy="3511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682" b="1" dirty="0">
                <a:solidFill>
                  <a:srgbClr val="002060"/>
                </a:solidFill>
                <a:latin typeface="Comic Sans MS" pitchFamily="66" charset="0"/>
              </a:rPr>
              <a:t>+10</a:t>
            </a:r>
            <a:endParaRPr lang="en-GB" sz="1682" dirty="0">
              <a:solidFill>
                <a:srgbClr val="002060"/>
              </a:solidFill>
            </a:endParaRPr>
          </a:p>
        </p:txBody>
      </p:sp>
      <p:sp>
        <p:nvSpPr>
          <p:cNvPr id="111" name="Oval 110">
            <a:extLst>
              <a:ext uri="{FF2B5EF4-FFF2-40B4-BE49-F238E27FC236}">
                <a16:creationId xmlns:a16="http://schemas.microsoft.com/office/drawing/2014/main" id="{33B641B5-4CB4-ED4F-9FA9-45A6FDFE8CCF}"/>
              </a:ext>
            </a:extLst>
          </p:cNvPr>
          <p:cNvSpPr/>
          <p:nvPr/>
        </p:nvSpPr>
        <p:spPr>
          <a:xfrm>
            <a:off x="1970687" y="4174263"/>
            <a:ext cx="201866" cy="2018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62"/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755AB80C-CF65-EE43-9976-E7AAB23FF35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151813" y="5865813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873562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125"/>
    </mc:Choice>
    <mc:Fallback>
      <p:transition spd="slow" advTm="2012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3.7037E-7 L 0.02205 -0.0787 C 0.02674 -0.09607 0.03351 -0.10579 0.0408 -0.10579 C 0.04896 -0.10579 0.05573 -0.09607 0.06025 -0.0787 L 0.08282 3.7037E-7 " pathEditMode="relative" rAng="0" ptsTypes="AAAAA">
                                      <p:cBhvr>
                                        <p:cTn id="15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132" y="-53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8282 3.7037E-7 L 0.10469 -0.07107 C 0.1092 -0.08704 0.11615 -0.09607 0.12344 -0.09607 C 0.13177 -0.09607 0.13854 -0.08704 0.14306 -0.07107 L 0.16563 3.7037E-7 " pathEditMode="relative" rAng="0" ptsTypes="AAAAA">
                                      <p:cBhvr>
                                        <p:cTn id="36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132" y="-481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000"/>
                            </p:stCondLst>
                            <p:childTnLst>
                              <p:par>
                                <p:cTn id="51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4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6563 3.7037E-7 L 0.1875 -0.07107 C 0.19236 -0.08704 0.19913 -0.09607 0.20643 -0.09607 C 0.21459 -0.09607 0.22118 -0.08704 0.22604 -0.07107 L 0.24827 3.7037E-7 " pathEditMode="relative" rAng="0" ptsTypes="AAAAA">
                                      <p:cBhvr>
                                        <p:cTn id="57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132" y="-481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000"/>
                            </p:stCondLst>
                            <p:childTnLst>
                              <p:par>
                                <p:cTn id="72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4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44" presetClass="path" presetSubtype="0" accel="50000" decel="5000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4827 3.7037E-7 L 0.27032 -0.07107 C 0.275 -0.08704 0.28195 -0.09607 0.28924 -0.09607 C 0.2974 -0.09607 0.30417 -0.08704 0.30851 -0.07107 L 0.33108 3.7037E-7 " pathEditMode="relative" rAng="0" ptsTypes="AAAAA">
                                      <p:cBhvr>
                                        <p:cTn id="78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132" y="-481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00"/>
                            </p:stCondLst>
                            <p:childTnLst>
                              <p:par>
                                <p:cTn id="80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000"/>
                            </p:stCondLst>
                            <p:childTnLst>
                              <p:par>
                                <p:cTn id="93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44" presetClass="path" presetSubtype="0" accel="50000" decel="5000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3108 3.7037E-7 L 0.3533 -0.07107 C 0.35782 -0.08704 0.36476 -0.09607 0.37205 -0.09607 C 0.38021 -0.09607 0.38681 -0.08704 0.3915 -0.07107 L 0.41389 3.7037E-7 " pathEditMode="relative" rAng="0" ptsTypes="AAAAA">
                                      <p:cBhvr>
                                        <p:cTn id="99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132" y="-481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500"/>
                            </p:stCondLst>
                            <p:childTnLst>
                              <p:par>
                                <p:cTn id="101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14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6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44" presetClass="path" presetSubtype="0" accel="50000" decel="5000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41389 3.7037E-7 L 0.43611 -0.07107 C 0.4408 -0.08704 0.44775 -0.09607 0.45504 -0.09607 C 0.4632 -0.09607 0.46979 -0.08704 0.47448 -0.07107 L 0.4967 3.7037E-7 " pathEditMode="relative" rAng="0" ptsTypes="AAAAA">
                                      <p:cBhvr>
                                        <p:cTn id="120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132" y="-481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500"/>
                            </p:stCondLst>
                            <p:childTnLst>
                              <p:par>
                                <p:cTn id="122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1000"/>
                            </p:stCondLst>
                            <p:childTnLst>
                              <p:par>
                                <p:cTn id="13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4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53" grpId="0"/>
      <p:bldP spid="72" grpId="0" animBg="1"/>
      <p:bldP spid="73" grpId="0"/>
      <p:bldP spid="74" grpId="0" animBg="1"/>
      <p:bldP spid="75" grpId="0"/>
      <p:bldP spid="76" grpId="0" animBg="1"/>
      <p:bldP spid="77" grpId="0"/>
      <p:bldP spid="105" grpId="0" animBg="1"/>
      <p:bldP spid="106" grpId="0"/>
      <p:bldP spid="107" grpId="0" animBg="1"/>
      <p:bldP spid="108" grpId="0"/>
      <p:bldP spid="109" grpId="0" animBg="1"/>
      <p:bldP spid="110" grpId="0"/>
      <p:bldP spid="111" grpId="0" animBg="1"/>
      <p:bldP spid="111" grpId="1" animBg="1"/>
      <p:bldP spid="111" grpId="2" animBg="1"/>
      <p:bldP spid="111" grpId="3" animBg="1"/>
      <p:bldP spid="111" grpId="4" animBg="1"/>
      <p:bldP spid="111" grpId="5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Addition</a:t>
            </a:r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>
                <a:solidFill>
                  <a:srgbClr val="003300"/>
                </a:solidFill>
              </a:rPr>
              <a:t>N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309344" y="1226248"/>
            <a:ext cx="8697432" cy="4906898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4" name="Rounded Rectangle 13"/>
          <p:cNvSpPr/>
          <p:nvPr/>
        </p:nvSpPr>
        <p:spPr>
          <a:xfrm>
            <a:off x="195048" y="729848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31296" y="763441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How would you work out this sum? </a:t>
            </a:r>
          </a:p>
        </p:txBody>
      </p:sp>
      <p:grpSp>
        <p:nvGrpSpPr>
          <p:cNvPr id="16" name="Group 19"/>
          <p:cNvGrpSpPr/>
          <p:nvPr/>
        </p:nvGrpSpPr>
        <p:grpSpPr>
          <a:xfrm>
            <a:off x="365484" y="25051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i="1" dirty="0"/>
                <a:t>Addition</a:t>
              </a:r>
            </a:p>
          </p:txBody>
        </p:sp>
      </p:grpSp>
      <p:grpSp>
        <p:nvGrpSpPr>
          <p:cNvPr id="31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3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1046A8D3-95B8-1B4F-835F-C4D7EFCBAE3E}"/>
              </a:ext>
            </a:extLst>
          </p:cNvPr>
          <p:cNvSpPr txBox="1"/>
          <p:nvPr/>
        </p:nvSpPr>
        <p:spPr>
          <a:xfrm>
            <a:off x="1334436" y="1405605"/>
            <a:ext cx="59343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accent2">
                    <a:lumMod val="75000"/>
                  </a:schemeClr>
                </a:solidFill>
              </a:rPr>
              <a:t>Adding multiples of 10</a:t>
            </a:r>
          </a:p>
        </p:txBody>
      </p:sp>
      <p:cxnSp>
        <p:nvCxnSpPr>
          <p:cNvPr id="78" name="Straight Arrow Connector 77">
            <a:extLst>
              <a:ext uri="{FF2B5EF4-FFF2-40B4-BE49-F238E27FC236}">
                <a16:creationId xmlns:a16="http://schemas.microsoft.com/office/drawing/2014/main" id="{E69D50A2-AEEA-CE49-9648-4F93294ADA13}"/>
              </a:ext>
            </a:extLst>
          </p:cNvPr>
          <p:cNvCxnSpPr/>
          <p:nvPr/>
        </p:nvCxnSpPr>
        <p:spPr>
          <a:xfrm>
            <a:off x="1451041" y="4479714"/>
            <a:ext cx="6611092" cy="0"/>
          </a:xfrm>
          <a:prstGeom prst="straightConnector1">
            <a:avLst/>
          </a:prstGeom>
          <a:ln w="1270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9" name="Group 4">
            <a:extLst>
              <a:ext uri="{FF2B5EF4-FFF2-40B4-BE49-F238E27FC236}">
                <a16:creationId xmlns:a16="http://schemas.microsoft.com/office/drawing/2014/main" id="{DFC5C2B8-2BB0-DB41-B1B6-D5151D29C47D}"/>
              </a:ext>
            </a:extLst>
          </p:cNvPr>
          <p:cNvGrpSpPr/>
          <p:nvPr/>
        </p:nvGrpSpPr>
        <p:grpSpPr>
          <a:xfrm>
            <a:off x="1804301" y="4479711"/>
            <a:ext cx="545342" cy="553050"/>
            <a:chOff x="2345780" y="3597498"/>
            <a:chExt cx="778122" cy="789121"/>
          </a:xfrm>
        </p:grpSpPr>
        <p:cxnSp>
          <p:nvCxnSpPr>
            <p:cNvPr id="80" name="Straight Connector 79">
              <a:extLst>
                <a:ext uri="{FF2B5EF4-FFF2-40B4-BE49-F238E27FC236}">
                  <a16:creationId xmlns:a16="http://schemas.microsoft.com/office/drawing/2014/main" id="{FFC3776D-9758-024C-A2EC-9DBF674DF717}"/>
                </a:ext>
              </a:extLst>
            </p:cNvPr>
            <p:cNvCxnSpPr/>
            <p:nvPr/>
          </p:nvCxnSpPr>
          <p:spPr>
            <a:xfrm>
              <a:off x="2777828" y="3597498"/>
              <a:ext cx="0" cy="288032"/>
            </a:xfrm>
            <a:prstGeom prst="line">
              <a:avLst/>
            </a:prstGeom>
            <a:ln w="12700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1" name="Rectangle 80">
              <a:extLst>
                <a:ext uri="{FF2B5EF4-FFF2-40B4-BE49-F238E27FC236}">
                  <a16:creationId xmlns:a16="http://schemas.microsoft.com/office/drawing/2014/main" id="{DD1C37C9-8032-7B41-981A-2C7F12ED182B}"/>
                </a:ext>
              </a:extLst>
            </p:cNvPr>
            <p:cNvSpPr/>
            <p:nvPr/>
          </p:nvSpPr>
          <p:spPr>
            <a:xfrm>
              <a:off x="2345780" y="3885529"/>
              <a:ext cx="778122" cy="50109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682" b="1" dirty="0">
                  <a:solidFill>
                    <a:srgbClr val="FF0000"/>
                  </a:solidFill>
                  <a:latin typeface="Comic Sans MS" pitchFamily="66" charset="0"/>
                </a:rPr>
                <a:t>510</a:t>
              </a:r>
              <a:endParaRPr lang="en-GB" sz="2523" dirty="0"/>
            </a:p>
          </p:txBody>
        </p:sp>
      </p:grpSp>
      <p:sp>
        <p:nvSpPr>
          <p:cNvPr id="82" name="TextBox 81">
            <a:extLst>
              <a:ext uri="{FF2B5EF4-FFF2-40B4-BE49-F238E27FC236}">
                <a16:creationId xmlns:a16="http://schemas.microsoft.com/office/drawing/2014/main" id="{9FFE710A-6114-AF4D-B9C6-25D623A7EBD1}"/>
              </a:ext>
            </a:extLst>
          </p:cNvPr>
          <p:cNvSpPr txBox="1"/>
          <p:nvPr/>
        </p:nvSpPr>
        <p:spPr>
          <a:xfrm>
            <a:off x="895911" y="2814325"/>
            <a:ext cx="5147567" cy="11709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009" b="1" dirty="0">
                <a:solidFill>
                  <a:srgbClr val="002060"/>
                </a:solidFill>
                <a:latin typeface="Comic Sans MS" pitchFamily="66" charset="0"/>
              </a:rPr>
              <a:t>510 + 60 = </a:t>
            </a:r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FAED5EDB-7DBF-C345-931B-ACA8BA799B1B}"/>
              </a:ext>
            </a:extLst>
          </p:cNvPr>
          <p:cNvSpPr txBox="1"/>
          <p:nvPr/>
        </p:nvSpPr>
        <p:spPr>
          <a:xfrm>
            <a:off x="6093944" y="2814325"/>
            <a:ext cx="2371919" cy="11709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009" b="1" dirty="0">
                <a:solidFill>
                  <a:srgbClr val="002060"/>
                </a:solidFill>
                <a:latin typeface="Comic Sans MS" pitchFamily="66" charset="0"/>
              </a:rPr>
              <a:t>570</a:t>
            </a:r>
          </a:p>
        </p:txBody>
      </p:sp>
      <p:grpSp>
        <p:nvGrpSpPr>
          <p:cNvPr id="84" name="Group 21">
            <a:extLst>
              <a:ext uri="{FF2B5EF4-FFF2-40B4-BE49-F238E27FC236}">
                <a16:creationId xmlns:a16="http://schemas.microsoft.com/office/drawing/2014/main" id="{4B4304F9-C6A4-564A-85A8-0AA9FCC54C53}"/>
              </a:ext>
            </a:extLst>
          </p:cNvPr>
          <p:cNvGrpSpPr/>
          <p:nvPr/>
        </p:nvGrpSpPr>
        <p:grpSpPr>
          <a:xfrm>
            <a:off x="6346275" y="4479711"/>
            <a:ext cx="579005" cy="553050"/>
            <a:chOff x="2345780" y="3597498"/>
            <a:chExt cx="826154" cy="789121"/>
          </a:xfrm>
        </p:grpSpPr>
        <p:cxnSp>
          <p:nvCxnSpPr>
            <p:cNvPr id="85" name="Straight Connector 84">
              <a:extLst>
                <a:ext uri="{FF2B5EF4-FFF2-40B4-BE49-F238E27FC236}">
                  <a16:creationId xmlns:a16="http://schemas.microsoft.com/office/drawing/2014/main" id="{ACA1990F-803D-7C45-96F9-5C01421A1E0C}"/>
                </a:ext>
              </a:extLst>
            </p:cNvPr>
            <p:cNvCxnSpPr/>
            <p:nvPr/>
          </p:nvCxnSpPr>
          <p:spPr>
            <a:xfrm>
              <a:off x="2777828" y="3597498"/>
              <a:ext cx="0" cy="288032"/>
            </a:xfrm>
            <a:prstGeom prst="line">
              <a:avLst/>
            </a:prstGeom>
            <a:ln w="12700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6" name="Rectangle 85">
              <a:extLst>
                <a:ext uri="{FF2B5EF4-FFF2-40B4-BE49-F238E27FC236}">
                  <a16:creationId xmlns:a16="http://schemas.microsoft.com/office/drawing/2014/main" id="{FFB1B7F0-214A-8A45-A81F-94DEB236ACF4}"/>
                </a:ext>
              </a:extLst>
            </p:cNvPr>
            <p:cNvSpPr/>
            <p:nvPr/>
          </p:nvSpPr>
          <p:spPr>
            <a:xfrm>
              <a:off x="2345780" y="3885529"/>
              <a:ext cx="826154" cy="50109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682" b="1" dirty="0">
                  <a:solidFill>
                    <a:srgbClr val="FF0000"/>
                  </a:solidFill>
                  <a:latin typeface="Comic Sans MS" pitchFamily="66" charset="0"/>
                </a:rPr>
                <a:t>570</a:t>
              </a:r>
              <a:endParaRPr lang="en-GB" sz="2523" dirty="0"/>
            </a:p>
          </p:txBody>
        </p:sp>
      </p:grpSp>
      <p:sp>
        <p:nvSpPr>
          <p:cNvPr id="87" name="Freeform 11">
            <a:extLst>
              <a:ext uri="{FF2B5EF4-FFF2-40B4-BE49-F238E27FC236}">
                <a16:creationId xmlns:a16="http://schemas.microsoft.com/office/drawing/2014/main" id="{5F408B77-BCE9-A249-A302-91FFD51DAB8B}"/>
              </a:ext>
            </a:extLst>
          </p:cNvPr>
          <p:cNvSpPr>
            <a:spLocks/>
          </p:cNvSpPr>
          <p:nvPr/>
        </p:nvSpPr>
        <p:spPr bwMode="auto">
          <a:xfrm>
            <a:off x="2056637" y="4075984"/>
            <a:ext cx="4592438" cy="353264"/>
          </a:xfrm>
          <a:custGeom>
            <a:avLst/>
            <a:gdLst>
              <a:gd name="T0" fmla="*/ 35727 w 720"/>
              <a:gd name="T1" fmla="*/ 20 h 540"/>
              <a:gd name="T2" fmla="*/ 17868 w 720"/>
              <a:gd name="T3" fmla="*/ 0 h 540"/>
              <a:gd name="T4" fmla="*/ 0 w 720"/>
              <a:gd name="T5" fmla="*/ 20 h 540"/>
              <a:gd name="T6" fmla="*/ 0 60000 65536"/>
              <a:gd name="T7" fmla="*/ 0 60000 65536"/>
              <a:gd name="T8" fmla="*/ 0 60000 65536"/>
              <a:gd name="T9" fmla="*/ 0 w 720"/>
              <a:gd name="T10" fmla="*/ 0 h 540"/>
              <a:gd name="T11" fmla="*/ 720 w 720"/>
              <a:gd name="T12" fmla="*/ 540 h 54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720" h="540">
                <a:moveTo>
                  <a:pt x="720" y="540"/>
                </a:moveTo>
                <a:cubicBezTo>
                  <a:pt x="600" y="270"/>
                  <a:pt x="480" y="0"/>
                  <a:pt x="360" y="0"/>
                </a:cubicBezTo>
                <a:cubicBezTo>
                  <a:pt x="240" y="0"/>
                  <a:pt x="60" y="450"/>
                  <a:pt x="0" y="540"/>
                </a:cubicBezTo>
              </a:path>
            </a:pathLst>
          </a:custGeom>
          <a:noFill/>
          <a:ln w="57150" cmpd="sng">
            <a:solidFill>
              <a:srgbClr val="002060"/>
            </a:solidFill>
            <a:round/>
            <a:headEnd type="arrow" w="med" len="med"/>
            <a:tailEnd type="none" w="med" len="med"/>
          </a:ln>
        </p:spPr>
        <p:txBody>
          <a:bodyPr/>
          <a:lstStyle/>
          <a:p>
            <a:endParaRPr lang="en-GB" sz="1262"/>
          </a:p>
        </p:txBody>
      </p:sp>
      <p:sp>
        <p:nvSpPr>
          <p:cNvPr id="88" name="Rectangle 87">
            <a:extLst>
              <a:ext uri="{FF2B5EF4-FFF2-40B4-BE49-F238E27FC236}">
                <a16:creationId xmlns:a16="http://schemas.microsoft.com/office/drawing/2014/main" id="{5FBA6197-73FC-5149-87CF-CC206F2F506C}"/>
              </a:ext>
            </a:extLst>
          </p:cNvPr>
          <p:cNvSpPr/>
          <p:nvPr/>
        </p:nvSpPr>
        <p:spPr>
          <a:xfrm>
            <a:off x="4023485" y="3752428"/>
            <a:ext cx="758335" cy="3511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82" b="1" dirty="0">
                <a:solidFill>
                  <a:srgbClr val="002060"/>
                </a:solidFill>
                <a:latin typeface="Comic Sans MS" pitchFamily="66" charset="0"/>
              </a:rPr>
              <a:t>+60</a:t>
            </a:r>
            <a:endParaRPr lang="en-GB" sz="1682" dirty="0">
              <a:solidFill>
                <a:srgbClr val="002060"/>
              </a:solidFill>
            </a:endParaRPr>
          </a:p>
        </p:txBody>
      </p:sp>
      <p:sp>
        <p:nvSpPr>
          <p:cNvPr id="89" name="Oval 88">
            <a:extLst>
              <a:ext uri="{FF2B5EF4-FFF2-40B4-BE49-F238E27FC236}">
                <a16:creationId xmlns:a16="http://schemas.microsoft.com/office/drawing/2014/main" id="{BFEA7B23-DDFD-7D40-9AE9-17312FA7A5EF}"/>
              </a:ext>
            </a:extLst>
          </p:cNvPr>
          <p:cNvSpPr/>
          <p:nvPr/>
        </p:nvSpPr>
        <p:spPr>
          <a:xfrm>
            <a:off x="2006170" y="4277848"/>
            <a:ext cx="201866" cy="2018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62"/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41355817-3176-CD4B-91BB-ACCDDE1885A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151813" y="5865813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721506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484"/>
    </mc:Choice>
    <mc:Fallback>
      <p:transition spd="slow" advTm="1048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4.07407E-6 L 0.13212 -0.07871 C 0.1599 -0.09607 0.20156 -0.10579 0.24531 -0.10579 C 0.29427 -0.10579 0.33455 -0.09607 0.36146 -0.07871 L 0.4967 4.07407E-6 " pathEditMode="relative" rAng="0" ptsTypes="AAAAA">
                                      <p:cBhvr>
                                        <p:cTn id="15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826" y="-53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83" grpId="0"/>
      <p:bldP spid="87" grpId="0" animBg="1"/>
      <p:bldP spid="88" grpId="0"/>
      <p:bldP spid="8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Addition</a:t>
            </a:r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>
                <a:solidFill>
                  <a:srgbClr val="003300"/>
                </a:solidFill>
              </a:rPr>
              <a:t>N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202453" y="1163551"/>
            <a:ext cx="8697432" cy="4906898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4" name="Rounded Rectangle 13"/>
          <p:cNvSpPr/>
          <p:nvPr/>
        </p:nvSpPr>
        <p:spPr>
          <a:xfrm>
            <a:off x="195048" y="729848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31296" y="763441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How would you work out this sum? </a:t>
            </a:r>
          </a:p>
        </p:txBody>
      </p:sp>
      <p:grpSp>
        <p:nvGrpSpPr>
          <p:cNvPr id="16" name="Group 19"/>
          <p:cNvGrpSpPr/>
          <p:nvPr/>
        </p:nvGrpSpPr>
        <p:grpSpPr>
          <a:xfrm>
            <a:off x="365484" y="25051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i="1" dirty="0"/>
                <a:t>Addition</a:t>
              </a:r>
            </a:p>
          </p:txBody>
        </p:sp>
      </p:grpSp>
      <p:grpSp>
        <p:nvGrpSpPr>
          <p:cNvPr id="31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3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cxnSp>
        <p:nvCxnSpPr>
          <p:cNvPr id="47" name="Straight Arrow Connector 46">
            <a:extLst>
              <a:ext uri="{FF2B5EF4-FFF2-40B4-BE49-F238E27FC236}">
                <a16:creationId xmlns:a16="http://schemas.microsoft.com/office/drawing/2014/main" id="{E4E03024-86D3-C945-9847-CB9E3E40EC85}"/>
              </a:ext>
            </a:extLst>
          </p:cNvPr>
          <p:cNvCxnSpPr>
            <a:cxnSpLocks/>
          </p:cNvCxnSpPr>
          <p:nvPr/>
        </p:nvCxnSpPr>
        <p:spPr>
          <a:xfrm>
            <a:off x="408828" y="3909682"/>
            <a:ext cx="8534401" cy="0"/>
          </a:xfrm>
          <a:prstGeom prst="straightConnector1">
            <a:avLst/>
          </a:prstGeom>
          <a:ln w="1270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8" name="Group 4">
            <a:extLst>
              <a:ext uri="{FF2B5EF4-FFF2-40B4-BE49-F238E27FC236}">
                <a16:creationId xmlns:a16="http://schemas.microsoft.com/office/drawing/2014/main" id="{19AD36BE-A3AE-CE46-9B3B-F4E21837AF6E}"/>
              </a:ext>
            </a:extLst>
          </p:cNvPr>
          <p:cNvGrpSpPr/>
          <p:nvPr/>
        </p:nvGrpSpPr>
        <p:grpSpPr>
          <a:xfrm>
            <a:off x="1296287" y="3640528"/>
            <a:ext cx="713657" cy="706646"/>
            <a:chOff x="2345780" y="3597498"/>
            <a:chExt cx="763712" cy="756209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C6D2BB9D-3917-C840-A1FD-340F1DD032A6}"/>
                </a:ext>
              </a:extLst>
            </p:cNvPr>
            <p:cNvCxnSpPr/>
            <p:nvPr/>
          </p:nvCxnSpPr>
          <p:spPr>
            <a:xfrm>
              <a:off x="2777828" y="3597498"/>
              <a:ext cx="0" cy="288032"/>
            </a:xfrm>
            <a:prstGeom prst="line">
              <a:avLst/>
            </a:prstGeom>
            <a:ln w="12700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Rectangle 49">
              <a:extLst>
                <a:ext uri="{FF2B5EF4-FFF2-40B4-BE49-F238E27FC236}">
                  <a16:creationId xmlns:a16="http://schemas.microsoft.com/office/drawing/2014/main" id="{395C887E-696E-E340-B0A4-A00B3596C030}"/>
                </a:ext>
              </a:extLst>
            </p:cNvPr>
            <p:cNvSpPr/>
            <p:nvPr/>
          </p:nvSpPr>
          <p:spPr>
            <a:xfrm>
              <a:off x="2345780" y="3885530"/>
              <a:ext cx="763712" cy="4681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243" b="1" dirty="0">
                  <a:solidFill>
                    <a:srgbClr val="FF0000"/>
                  </a:solidFill>
                  <a:latin typeface="Comic Sans MS" pitchFamily="66" charset="0"/>
                </a:rPr>
                <a:t>469</a:t>
              </a:r>
              <a:endParaRPr lang="en-GB" sz="3364" dirty="0"/>
            </a:p>
          </p:txBody>
        </p:sp>
      </p:grpSp>
      <p:sp>
        <p:nvSpPr>
          <p:cNvPr id="51" name="TextBox 50">
            <a:extLst>
              <a:ext uri="{FF2B5EF4-FFF2-40B4-BE49-F238E27FC236}">
                <a16:creationId xmlns:a16="http://schemas.microsoft.com/office/drawing/2014/main" id="{BA5766A0-87DA-6540-A28B-15DEE1C88BAC}"/>
              </a:ext>
            </a:extLst>
          </p:cNvPr>
          <p:cNvSpPr txBox="1"/>
          <p:nvPr/>
        </p:nvSpPr>
        <p:spPr>
          <a:xfrm>
            <a:off x="321239" y="1420009"/>
            <a:ext cx="6863423" cy="15304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345" b="1" dirty="0">
                <a:solidFill>
                  <a:srgbClr val="002060"/>
                </a:solidFill>
                <a:latin typeface="Comic Sans MS" pitchFamily="66" charset="0"/>
              </a:rPr>
              <a:t>469 + 60 = 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E86A87DC-945D-E946-884D-342C5EECB682}"/>
              </a:ext>
            </a:extLst>
          </p:cNvPr>
          <p:cNvSpPr txBox="1"/>
          <p:nvPr/>
        </p:nvSpPr>
        <p:spPr>
          <a:xfrm>
            <a:off x="6116574" y="1420009"/>
            <a:ext cx="3162558" cy="15304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345" b="1" dirty="0">
                <a:solidFill>
                  <a:srgbClr val="002060"/>
                </a:solidFill>
                <a:latin typeface="Comic Sans MS" pitchFamily="66" charset="0"/>
              </a:rPr>
              <a:t>529</a:t>
            </a:r>
          </a:p>
        </p:txBody>
      </p:sp>
      <p:grpSp>
        <p:nvGrpSpPr>
          <p:cNvPr id="53" name="Group 9">
            <a:extLst>
              <a:ext uri="{FF2B5EF4-FFF2-40B4-BE49-F238E27FC236}">
                <a16:creationId xmlns:a16="http://schemas.microsoft.com/office/drawing/2014/main" id="{3C0B4598-1726-714E-AA69-725B1C8CAC44}"/>
              </a:ext>
            </a:extLst>
          </p:cNvPr>
          <p:cNvGrpSpPr/>
          <p:nvPr/>
        </p:nvGrpSpPr>
        <p:grpSpPr>
          <a:xfrm>
            <a:off x="2305614" y="3640528"/>
            <a:ext cx="713657" cy="706646"/>
            <a:chOff x="2345780" y="3597498"/>
            <a:chExt cx="763712" cy="756209"/>
          </a:xfrm>
        </p:grpSpPr>
        <p:cxnSp>
          <p:nvCxnSpPr>
            <p:cNvPr id="54" name="Straight Connector 53">
              <a:extLst>
                <a:ext uri="{FF2B5EF4-FFF2-40B4-BE49-F238E27FC236}">
                  <a16:creationId xmlns:a16="http://schemas.microsoft.com/office/drawing/2014/main" id="{04F5816F-3648-0C43-8DD4-317497535A9F}"/>
                </a:ext>
              </a:extLst>
            </p:cNvPr>
            <p:cNvCxnSpPr/>
            <p:nvPr/>
          </p:nvCxnSpPr>
          <p:spPr>
            <a:xfrm>
              <a:off x="2777828" y="3597498"/>
              <a:ext cx="0" cy="288032"/>
            </a:xfrm>
            <a:prstGeom prst="line">
              <a:avLst/>
            </a:prstGeom>
            <a:ln w="12700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5" name="Rectangle 54">
              <a:extLst>
                <a:ext uri="{FF2B5EF4-FFF2-40B4-BE49-F238E27FC236}">
                  <a16:creationId xmlns:a16="http://schemas.microsoft.com/office/drawing/2014/main" id="{D7071DBC-1483-EB4C-ACF7-DDE0205E9201}"/>
                </a:ext>
              </a:extLst>
            </p:cNvPr>
            <p:cNvSpPr/>
            <p:nvPr/>
          </p:nvSpPr>
          <p:spPr>
            <a:xfrm>
              <a:off x="2345780" y="3885530"/>
              <a:ext cx="763712" cy="4681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243" b="1" dirty="0">
                  <a:solidFill>
                    <a:srgbClr val="FF0000"/>
                  </a:solidFill>
                  <a:latin typeface="Comic Sans MS" pitchFamily="66" charset="0"/>
                </a:rPr>
                <a:t>479</a:t>
              </a:r>
              <a:endParaRPr lang="en-GB" sz="3364" dirty="0"/>
            </a:p>
          </p:txBody>
        </p:sp>
      </p:grpSp>
      <p:grpSp>
        <p:nvGrpSpPr>
          <p:cNvPr id="56" name="Group 12">
            <a:extLst>
              <a:ext uri="{FF2B5EF4-FFF2-40B4-BE49-F238E27FC236}">
                <a16:creationId xmlns:a16="http://schemas.microsoft.com/office/drawing/2014/main" id="{7A8ED64F-2CF0-6640-B5C1-51CD59615956}"/>
              </a:ext>
            </a:extLst>
          </p:cNvPr>
          <p:cNvGrpSpPr/>
          <p:nvPr/>
        </p:nvGrpSpPr>
        <p:grpSpPr>
          <a:xfrm>
            <a:off x="3314941" y="3640528"/>
            <a:ext cx="713657" cy="706646"/>
            <a:chOff x="2345780" y="3597498"/>
            <a:chExt cx="763712" cy="756209"/>
          </a:xfrm>
        </p:grpSpPr>
        <p:cxnSp>
          <p:nvCxnSpPr>
            <p:cNvPr id="57" name="Straight Connector 56">
              <a:extLst>
                <a:ext uri="{FF2B5EF4-FFF2-40B4-BE49-F238E27FC236}">
                  <a16:creationId xmlns:a16="http://schemas.microsoft.com/office/drawing/2014/main" id="{00FC22BD-6B0A-1C4D-8485-D1C8A01F62C8}"/>
                </a:ext>
              </a:extLst>
            </p:cNvPr>
            <p:cNvCxnSpPr/>
            <p:nvPr/>
          </p:nvCxnSpPr>
          <p:spPr>
            <a:xfrm>
              <a:off x="2777828" y="3597498"/>
              <a:ext cx="0" cy="288032"/>
            </a:xfrm>
            <a:prstGeom prst="line">
              <a:avLst/>
            </a:prstGeom>
            <a:ln w="12700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8" name="Rectangle 57">
              <a:extLst>
                <a:ext uri="{FF2B5EF4-FFF2-40B4-BE49-F238E27FC236}">
                  <a16:creationId xmlns:a16="http://schemas.microsoft.com/office/drawing/2014/main" id="{C911D64B-D4F1-BB4E-8DDD-D985D4DFC06A}"/>
                </a:ext>
              </a:extLst>
            </p:cNvPr>
            <p:cNvSpPr/>
            <p:nvPr/>
          </p:nvSpPr>
          <p:spPr>
            <a:xfrm>
              <a:off x="2345780" y="3885530"/>
              <a:ext cx="763712" cy="4681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243" b="1" dirty="0">
                  <a:solidFill>
                    <a:srgbClr val="FF0000"/>
                  </a:solidFill>
                  <a:latin typeface="Comic Sans MS" pitchFamily="66" charset="0"/>
                </a:rPr>
                <a:t>489</a:t>
              </a:r>
              <a:endParaRPr lang="en-GB" sz="3364" dirty="0"/>
            </a:p>
          </p:txBody>
        </p:sp>
      </p:grpSp>
      <p:grpSp>
        <p:nvGrpSpPr>
          <p:cNvPr id="59" name="Group 15">
            <a:extLst>
              <a:ext uri="{FF2B5EF4-FFF2-40B4-BE49-F238E27FC236}">
                <a16:creationId xmlns:a16="http://schemas.microsoft.com/office/drawing/2014/main" id="{E92675C8-59F8-624C-BF13-9C6BEEF6C626}"/>
              </a:ext>
            </a:extLst>
          </p:cNvPr>
          <p:cNvGrpSpPr/>
          <p:nvPr/>
        </p:nvGrpSpPr>
        <p:grpSpPr>
          <a:xfrm>
            <a:off x="4324268" y="3640528"/>
            <a:ext cx="713657" cy="706646"/>
            <a:chOff x="2345780" y="3597498"/>
            <a:chExt cx="763712" cy="756209"/>
          </a:xfrm>
        </p:grpSpPr>
        <p:cxnSp>
          <p:nvCxnSpPr>
            <p:cNvPr id="60" name="Straight Connector 59">
              <a:extLst>
                <a:ext uri="{FF2B5EF4-FFF2-40B4-BE49-F238E27FC236}">
                  <a16:creationId xmlns:a16="http://schemas.microsoft.com/office/drawing/2014/main" id="{D230A74C-1983-754D-8601-D70029CA8B6E}"/>
                </a:ext>
              </a:extLst>
            </p:cNvPr>
            <p:cNvCxnSpPr/>
            <p:nvPr/>
          </p:nvCxnSpPr>
          <p:spPr>
            <a:xfrm>
              <a:off x="2777828" y="3597498"/>
              <a:ext cx="0" cy="288032"/>
            </a:xfrm>
            <a:prstGeom prst="line">
              <a:avLst/>
            </a:prstGeom>
            <a:ln w="12700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1" name="Rectangle 60">
              <a:extLst>
                <a:ext uri="{FF2B5EF4-FFF2-40B4-BE49-F238E27FC236}">
                  <a16:creationId xmlns:a16="http://schemas.microsoft.com/office/drawing/2014/main" id="{B5AD2DAB-A77E-4E4F-AB86-ADFC2C13EF9C}"/>
                </a:ext>
              </a:extLst>
            </p:cNvPr>
            <p:cNvSpPr/>
            <p:nvPr/>
          </p:nvSpPr>
          <p:spPr>
            <a:xfrm>
              <a:off x="2345780" y="3885530"/>
              <a:ext cx="763712" cy="4681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243" b="1" dirty="0">
                  <a:solidFill>
                    <a:srgbClr val="FF0000"/>
                  </a:solidFill>
                  <a:latin typeface="Comic Sans MS" pitchFamily="66" charset="0"/>
                </a:rPr>
                <a:t>499</a:t>
              </a:r>
              <a:endParaRPr lang="en-GB" sz="3364" dirty="0"/>
            </a:p>
          </p:txBody>
        </p:sp>
      </p:grpSp>
      <p:grpSp>
        <p:nvGrpSpPr>
          <p:cNvPr id="62" name="Group 18">
            <a:extLst>
              <a:ext uri="{FF2B5EF4-FFF2-40B4-BE49-F238E27FC236}">
                <a16:creationId xmlns:a16="http://schemas.microsoft.com/office/drawing/2014/main" id="{8227B787-98E4-6043-B752-011B4C2D9A0B}"/>
              </a:ext>
            </a:extLst>
          </p:cNvPr>
          <p:cNvGrpSpPr/>
          <p:nvPr/>
        </p:nvGrpSpPr>
        <p:grpSpPr>
          <a:xfrm>
            <a:off x="5333595" y="3640528"/>
            <a:ext cx="713657" cy="706646"/>
            <a:chOff x="2345780" y="3597498"/>
            <a:chExt cx="763712" cy="756209"/>
          </a:xfrm>
        </p:grpSpPr>
        <p:cxnSp>
          <p:nvCxnSpPr>
            <p:cNvPr id="63" name="Straight Connector 62">
              <a:extLst>
                <a:ext uri="{FF2B5EF4-FFF2-40B4-BE49-F238E27FC236}">
                  <a16:creationId xmlns:a16="http://schemas.microsoft.com/office/drawing/2014/main" id="{C3F91A42-D631-634F-8769-B29A6AAC6271}"/>
                </a:ext>
              </a:extLst>
            </p:cNvPr>
            <p:cNvCxnSpPr/>
            <p:nvPr/>
          </p:nvCxnSpPr>
          <p:spPr>
            <a:xfrm>
              <a:off x="2777828" y="3597498"/>
              <a:ext cx="0" cy="288032"/>
            </a:xfrm>
            <a:prstGeom prst="line">
              <a:avLst/>
            </a:prstGeom>
            <a:ln w="12700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4" name="Rectangle 63">
              <a:extLst>
                <a:ext uri="{FF2B5EF4-FFF2-40B4-BE49-F238E27FC236}">
                  <a16:creationId xmlns:a16="http://schemas.microsoft.com/office/drawing/2014/main" id="{88AD853A-9009-DC40-85CE-73E17C2E2365}"/>
                </a:ext>
              </a:extLst>
            </p:cNvPr>
            <p:cNvSpPr/>
            <p:nvPr/>
          </p:nvSpPr>
          <p:spPr>
            <a:xfrm>
              <a:off x="2345780" y="3885530"/>
              <a:ext cx="763712" cy="4681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243" b="1" dirty="0">
                  <a:solidFill>
                    <a:srgbClr val="FF0000"/>
                  </a:solidFill>
                  <a:latin typeface="Comic Sans MS" pitchFamily="66" charset="0"/>
                </a:rPr>
                <a:t>509</a:t>
              </a:r>
              <a:endParaRPr lang="en-GB" sz="3364" dirty="0"/>
            </a:p>
          </p:txBody>
        </p:sp>
      </p:grpSp>
      <p:grpSp>
        <p:nvGrpSpPr>
          <p:cNvPr id="65" name="Group 21">
            <a:extLst>
              <a:ext uri="{FF2B5EF4-FFF2-40B4-BE49-F238E27FC236}">
                <a16:creationId xmlns:a16="http://schemas.microsoft.com/office/drawing/2014/main" id="{2169A322-F4A9-1E43-A0F6-A529BBFE896E}"/>
              </a:ext>
            </a:extLst>
          </p:cNvPr>
          <p:cNvGrpSpPr/>
          <p:nvPr/>
        </p:nvGrpSpPr>
        <p:grpSpPr>
          <a:xfrm>
            <a:off x="6342922" y="3640528"/>
            <a:ext cx="713657" cy="706646"/>
            <a:chOff x="2345780" y="3597498"/>
            <a:chExt cx="763712" cy="756209"/>
          </a:xfrm>
        </p:grpSpPr>
        <p:cxnSp>
          <p:nvCxnSpPr>
            <p:cNvPr id="66" name="Straight Connector 65">
              <a:extLst>
                <a:ext uri="{FF2B5EF4-FFF2-40B4-BE49-F238E27FC236}">
                  <a16:creationId xmlns:a16="http://schemas.microsoft.com/office/drawing/2014/main" id="{D4EC4A1F-0050-6A46-9CF6-1F3CEED990B1}"/>
                </a:ext>
              </a:extLst>
            </p:cNvPr>
            <p:cNvCxnSpPr/>
            <p:nvPr/>
          </p:nvCxnSpPr>
          <p:spPr>
            <a:xfrm>
              <a:off x="2777828" y="3597498"/>
              <a:ext cx="0" cy="288032"/>
            </a:xfrm>
            <a:prstGeom prst="line">
              <a:avLst/>
            </a:prstGeom>
            <a:ln w="12700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7" name="Rectangle 66">
              <a:extLst>
                <a:ext uri="{FF2B5EF4-FFF2-40B4-BE49-F238E27FC236}">
                  <a16:creationId xmlns:a16="http://schemas.microsoft.com/office/drawing/2014/main" id="{2E89BF0B-CB35-AB45-93D1-7F69798EEC58}"/>
                </a:ext>
              </a:extLst>
            </p:cNvPr>
            <p:cNvSpPr/>
            <p:nvPr/>
          </p:nvSpPr>
          <p:spPr>
            <a:xfrm>
              <a:off x="2345780" y="3885530"/>
              <a:ext cx="763712" cy="4681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243" b="1" dirty="0">
                  <a:solidFill>
                    <a:srgbClr val="FF0000"/>
                  </a:solidFill>
                  <a:latin typeface="Comic Sans MS" pitchFamily="66" charset="0"/>
                </a:rPr>
                <a:t>519</a:t>
              </a:r>
              <a:endParaRPr lang="en-GB" sz="3364" dirty="0"/>
            </a:p>
          </p:txBody>
        </p:sp>
      </p:grpSp>
      <p:grpSp>
        <p:nvGrpSpPr>
          <p:cNvPr id="68" name="Group 21">
            <a:extLst>
              <a:ext uri="{FF2B5EF4-FFF2-40B4-BE49-F238E27FC236}">
                <a16:creationId xmlns:a16="http://schemas.microsoft.com/office/drawing/2014/main" id="{AC048CF7-41AC-B648-B5E3-41D10A02F835}"/>
              </a:ext>
            </a:extLst>
          </p:cNvPr>
          <p:cNvGrpSpPr/>
          <p:nvPr/>
        </p:nvGrpSpPr>
        <p:grpSpPr>
          <a:xfrm>
            <a:off x="7352249" y="3640528"/>
            <a:ext cx="713657" cy="706646"/>
            <a:chOff x="2345780" y="3597498"/>
            <a:chExt cx="763712" cy="756209"/>
          </a:xfrm>
        </p:grpSpPr>
        <p:cxnSp>
          <p:nvCxnSpPr>
            <p:cNvPr id="69" name="Straight Connector 68">
              <a:extLst>
                <a:ext uri="{FF2B5EF4-FFF2-40B4-BE49-F238E27FC236}">
                  <a16:creationId xmlns:a16="http://schemas.microsoft.com/office/drawing/2014/main" id="{2D1E57CE-388B-B04E-9270-A81223F26ADB}"/>
                </a:ext>
              </a:extLst>
            </p:cNvPr>
            <p:cNvCxnSpPr/>
            <p:nvPr/>
          </p:nvCxnSpPr>
          <p:spPr>
            <a:xfrm>
              <a:off x="2777828" y="3597498"/>
              <a:ext cx="0" cy="288032"/>
            </a:xfrm>
            <a:prstGeom prst="line">
              <a:avLst/>
            </a:prstGeom>
            <a:ln w="12700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0" name="Rectangle 69">
              <a:extLst>
                <a:ext uri="{FF2B5EF4-FFF2-40B4-BE49-F238E27FC236}">
                  <a16:creationId xmlns:a16="http://schemas.microsoft.com/office/drawing/2014/main" id="{94CA4C69-1968-5247-A4D3-0BBCC1E32E69}"/>
                </a:ext>
              </a:extLst>
            </p:cNvPr>
            <p:cNvSpPr/>
            <p:nvPr/>
          </p:nvSpPr>
          <p:spPr>
            <a:xfrm>
              <a:off x="2345780" y="3885530"/>
              <a:ext cx="763712" cy="4681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243" b="1" dirty="0">
                  <a:solidFill>
                    <a:srgbClr val="FF0000"/>
                  </a:solidFill>
                  <a:latin typeface="Comic Sans MS" pitchFamily="66" charset="0"/>
                </a:rPr>
                <a:t>529</a:t>
              </a:r>
              <a:endParaRPr lang="en-GB" sz="3364" dirty="0"/>
            </a:p>
          </p:txBody>
        </p:sp>
      </p:grpSp>
      <p:sp>
        <p:nvSpPr>
          <p:cNvPr id="71" name="Freeform 11">
            <a:extLst>
              <a:ext uri="{FF2B5EF4-FFF2-40B4-BE49-F238E27FC236}">
                <a16:creationId xmlns:a16="http://schemas.microsoft.com/office/drawing/2014/main" id="{C2CE97DC-477F-AE46-9D92-5D18F7ED64DF}"/>
              </a:ext>
            </a:extLst>
          </p:cNvPr>
          <p:cNvSpPr>
            <a:spLocks/>
          </p:cNvSpPr>
          <p:nvPr/>
        </p:nvSpPr>
        <p:spPr bwMode="auto">
          <a:xfrm>
            <a:off x="1632731" y="3236797"/>
            <a:ext cx="1076615" cy="336442"/>
          </a:xfrm>
          <a:custGeom>
            <a:avLst/>
            <a:gdLst>
              <a:gd name="T0" fmla="*/ 35727 w 720"/>
              <a:gd name="T1" fmla="*/ 20 h 540"/>
              <a:gd name="T2" fmla="*/ 17868 w 720"/>
              <a:gd name="T3" fmla="*/ 0 h 540"/>
              <a:gd name="T4" fmla="*/ 0 w 720"/>
              <a:gd name="T5" fmla="*/ 20 h 540"/>
              <a:gd name="T6" fmla="*/ 0 60000 65536"/>
              <a:gd name="T7" fmla="*/ 0 60000 65536"/>
              <a:gd name="T8" fmla="*/ 0 60000 65536"/>
              <a:gd name="T9" fmla="*/ 0 w 720"/>
              <a:gd name="T10" fmla="*/ 0 h 540"/>
              <a:gd name="T11" fmla="*/ 720 w 720"/>
              <a:gd name="T12" fmla="*/ 540 h 54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720" h="540">
                <a:moveTo>
                  <a:pt x="720" y="540"/>
                </a:moveTo>
                <a:cubicBezTo>
                  <a:pt x="600" y="270"/>
                  <a:pt x="480" y="0"/>
                  <a:pt x="360" y="0"/>
                </a:cubicBezTo>
                <a:cubicBezTo>
                  <a:pt x="240" y="0"/>
                  <a:pt x="60" y="450"/>
                  <a:pt x="0" y="540"/>
                </a:cubicBezTo>
              </a:path>
            </a:pathLst>
          </a:custGeom>
          <a:noFill/>
          <a:ln w="57150" cmpd="sng">
            <a:solidFill>
              <a:srgbClr val="002060"/>
            </a:solidFill>
            <a:round/>
            <a:headEnd type="arrow" w="med" len="med"/>
            <a:tailEnd type="none" w="med" len="med"/>
          </a:ln>
        </p:spPr>
        <p:txBody>
          <a:bodyPr/>
          <a:lstStyle/>
          <a:p>
            <a:endParaRPr lang="en-GB" sz="1682"/>
          </a:p>
        </p:txBody>
      </p:sp>
      <p:sp>
        <p:nvSpPr>
          <p:cNvPr id="72" name="Rectangle 71">
            <a:extLst>
              <a:ext uri="{FF2B5EF4-FFF2-40B4-BE49-F238E27FC236}">
                <a16:creationId xmlns:a16="http://schemas.microsoft.com/office/drawing/2014/main" id="{8D0124A6-3668-934C-979F-67693E756D50}"/>
              </a:ext>
            </a:extLst>
          </p:cNvPr>
          <p:cNvSpPr/>
          <p:nvPr/>
        </p:nvSpPr>
        <p:spPr>
          <a:xfrm>
            <a:off x="1876430" y="2765777"/>
            <a:ext cx="713657" cy="4374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243" b="1" dirty="0">
                <a:solidFill>
                  <a:srgbClr val="002060"/>
                </a:solidFill>
                <a:latin typeface="Comic Sans MS" pitchFamily="66" charset="0"/>
              </a:rPr>
              <a:t>+10</a:t>
            </a:r>
            <a:endParaRPr lang="en-GB" sz="2243" dirty="0">
              <a:solidFill>
                <a:srgbClr val="002060"/>
              </a:solidFill>
            </a:endParaRPr>
          </a:p>
        </p:txBody>
      </p:sp>
      <p:sp>
        <p:nvSpPr>
          <p:cNvPr id="73" name="Freeform 11">
            <a:extLst>
              <a:ext uri="{FF2B5EF4-FFF2-40B4-BE49-F238E27FC236}">
                <a16:creationId xmlns:a16="http://schemas.microsoft.com/office/drawing/2014/main" id="{E8CBDD56-3915-BC49-8963-232F431CE05E}"/>
              </a:ext>
            </a:extLst>
          </p:cNvPr>
          <p:cNvSpPr>
            <a:spLocks/>
          </p:cNvSpPr>
          <p:nvPr/>
        </p:nvSpPr>
        <p:spPr bwMode="auto">
          <a:xfrm>
            <a:off x="2709346" y="3236797"/>
            <a:ext cx="1076615" cy="336442"/>
          </a:xfrm>
          <a:custGeom>
            <a:avLst/>
            <a:gdLst>
              <a:gd name="T0" fmla="*/ 35727 w 720"/>
              <a:gd name="T1" fmla="*/ 20 h 540"/>
              <a:gd name="T2" fmla="*/ 17868 w 720"/>
              <a:gd name="T3" fmla="*/ 0 h 540"/>
              <a:gd name="T4" fmla="*/ 0 w 720"/>
              <a:gd name="T5" fmla="*/ 20 h 540"/>
              <a:gd name="T6" fmla="*/ 0 60000 65536"/>
              <a:gd name="T7" fmla="*/ 0 60000 65536"/>
              <a:gd name="T8" fmla="*/ 0 60000 65536"/>
              <a:gd name="T9" fmla="*/ 0 w 720"/>
              <a:gd name="T10" fmla="*/ 0 h 540"/>
              <a:gd name="T11" fmla="*/ 720 w 720"/>
              <a:gd name="T12" fmla="*/ 540 h 54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720" h="540">
                <a:moveTo>
                  <a:pt x="720" y="540"/>
                </a:moveTo>
                <a:cubicBezTo>
                  <a:pt x="600" y="270"/>
                  <a:pt x="480" y="0"/>
                  <a:pt x="360" y="0"/>
                </a:cubicBezTo>
                <a:cubicBezTo>
                  <a:pt x="240" y="0"/>
                  <a:pt x="60" y="450"/>
                  <a:pt x="0" y="540"/>
                </a:cubicBezTo>
              </a:path>
            </a:pathLst>
          </a:custGeom>
          <a:noFill/>
          <a:ln w="57150" cmpd="sng">
            <a:solidFill>
              <a:srgbClr val="002060"/>
            </a:solidFill>
            <a:round/>
            <a:headEnd type="arrow" w="med" len="med"/>
            <a:tailEnd type="none" w="med" len="med"/>
          </a:ln>
        </p:spPr>
        <p:txBody>
          <a:bodyPr/>
          <a:lstStyle/>
          <a:p>
            <a:endParaRPr lang="en-GB" sz="1682"/>
          </a:p>
        </p:txBody>
      </p:sp>
      <p:sp>
        <p:nvSpPr>
          <p:cNvPr id="74" name="Rectangle 73">
            <a:extLst>
              <a:ext uri="{FF2B5EF4-FFF2-40B4-BE49-F238E27FC236}">
                <a16:creationId xmlns:a16="http://schemas.microsoft.com/office/drawing/2014/main" id="{5F9F73BE-BBDD-AE4E-9138-A458479B78BC}"/>
              </a:ext>
            </a:extLst>
          </p:cNvPr>
          <p:cNvSpPr/>
          <p:nvPr/>
        </p:nvSpPr>
        <p:spPr>
          <a:xfrm>
            <a:off x="2953045" y="2765777"/>
            <a:ext cx="713657" cy="4374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243" b="1" dirty="0">
                <a:solidFill>
                  <a:srgbClr val="002060"/>
                </a:solidFill>
                <a:latin typeface="Comic Sans MS" pitchFamily="66" charset="0"/>
              </a:rPr>
              <a:t>+10</a:t>
            </a:r>
            <a:endParaRPr lang="en-GB" sz="2243" dirty="0">
              <a:solidFill>
                <a:srgbClr val="002060"/>
              </a:solidFill>
            </a:endParaRPr>
          </a:p>
        </p:txBody>
      </p:sp>
      <p:sp>
        <p:nvSpPr>
          <p:cNvPr id="75" name="Freeform 11">
            <a:extLst>
              <a:ext uri="{FF2B5EF4-FFF2-40B4-BE49-F238E27FC236}">
                <a16:creationId xmlns:a16="http://schemas.microsoft.com/office/drawing/2014/main" id="{79FA37DA-B346-504E-AC8F-2E0E0C14069C}"/>
              </a:ext>
            </a:extLst>
          </p:cNvPr>
          <p:cNvSpPr>
            <a:spLocks/>
          </p:cNvSpPr>
          <p:nvPr/>
        </p:nvSpPr>
        <p:spPr bwMode="auto">
          <a:xfrm>
            <a:off x="3718673" y="3236797"/>
            <a:ext cx="1076615" cy="336442"/>
          </a:xfrm>
          <a:custGeom>
            <a:avLst/>
            <a:gdLst>
              <a:gd name="T0" fmla="*/ 35727 w 720"/>
              <a:gd name="T1" fmla="*/ 20 h 540"/>
              <a:gd name="T2" fmla="*/ 17868 w 720"/>
              <a:gd name="T3" fmla="*/ 0 h 540"/>
              <a:gd name="T4" fmla="*/ 0 w 720"/>
              <a:gd name="T5" fmla="*/ 20 h 540"/>
              <a:gd name="T6" fmla="*/ 0 60000 65536"/>
              <a:gd name="T7" fmla="*/ 0 60000 65536"/>
              <a:gd name="T8" fmla="*/ 0 60000 65536"/>
              <a:gd name="T9" fmla="*/ 0 w 720"/>
              <a:gd name="T10" fmla="*/ 0 h 540"/>
              <a:gd name="T11" fmla="*/ 720 w 720"/>
              <a:gd name="T12" fmla="*/ 540 h 54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720" h="540">
                <a:moveTo>
                  <a:pt x="720" y="540"/>
                </a:moveTo>
                <a:cubicBezTo>
                  <a:pt x="600" y="270"/>
                  <a:pt x="480" y="0"/>
                  <a:pt x="360" y="0"/>
                </a:cubicBezTo>
                <a:cubicBezTo>
                  <a:pt x="240" y="0"/>
                  <a:pt x="60" y="450"/>
                  <a:pt x="0" y="540"/>
                </a:cubicBezTo>
              </a:path>
            </a:pathLst>
          </a:custGeom>
          <a:noFill/>
          <a:ln w="57150" cmpd="sng">
            <a:solidFill>
              <a:srgbClr val="002060"/>
            </a:solidFill>
            <a:round/>
            <a:headEnd type="arrow" w="med" len="med"/>
            <a:tailEnd type="none" w="med" len="med"/>
          </a:ln>
        </p:spPr>
        <p:txBody>
          <a:bodyPr/>
          <a:lstStyle/>
          <a:p>
            <a:endParaRPr lang="en-GB" sz="1682"/>
          </a:p>
        </p:txBody>
      </p:sp>
      <p:sp>
        <p:nvSpPr>
          <p:cNvPr id="76" name="Rectangle 75">
            <a:extLst>
              <a:ext uri="{FF2B5EF4-FFF2-40B4-BE49-F238E27FC236}">
                <a16:creationId xmlns:a16="http://schemas.microsoft.com/office/drawing/2014/main" id="{F3A2D4C9-637C-6B48-B285-EC328B5AC112}"/>
              </a:ext>
            </a:extLst>
          </p:cNvPr>
          <p:cNvSpPr/>
          <p:nvPr/>
        </p:nvSpPr>
        <p:spPr>
          <a:xfrm>
            <a:off x="3962372" y="2765777"/>
            <a:ext cx="713657" cy="4374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243" b="1" dirty="0">
                <a:solidFill>
                  <a:srgbClr val="002060"/>
                </a:solidFill>
                <a:latin typeface="Comic Sans MS" pitchFamily="66" charset="0"/>
              </a:rPr>
              <a:t>+10</a:t>
            </a:r>
            <a:endParaRPr lang="en-GB" sz="2243" dirty="0">
              <a:solidFill>
                <a:srgbClr val="002060"/>
              </a:solidFill>
            </a:endParaRPr>
          </a:p>
        </p:txBody>
      </p:sp>
      <p:sp>
        <p:nvSpPr>
          <p:cNvPr id="77" name="Freeform 11">
            <a:extLst>
              <a:ext uri="{FF2B5EF4-FFF2-40B4-BE49-F238E27FC236}">
                <a16:creationId xmlns:a16="http://schemas.microsoft.com/office/drawing/2014/main" id="{C18D723F-E0EF-E147-A55A-81A446B3EA44}"/>
              </a:ext>
            </a:extLst>
          </p:cNvPr>
          <p:cNvSpPr>
            <a:spLocks/>
          </p:cNvSpPr>
          <p:nvPr/>
        </p:nvSpPr>
        <p:spPr bwMode="auto">
          <a:xfrm>
            <a:off x="4728000" y="3236797"/>
            <a:ext cx="1076615" cy="336442"/>
          </a:xfrm>
          <a:custGeom>
            <a:avLst/>
            <a:gdLst>
              <a:gd name="T0" fmla="*/ 35727 w 720"/>
              <a:gd name="T1" fmla="*/ 20 h 540"/>
              <a:gd name="T2" fmla="*/ 17868 w 720"/>
              <a:gd name="T3" fmla="*/ 0 h 540"/>
              <a:gd name="T4" fmla="*/ 0 w 720"/>
              <a:gd name="T5" fmla="*/ 20 h 540"/>
              <a:gd name="T6" fmla="*/ 0 60000 65536"/>
              <a:gd name="T7" fmla="*/ 0 60000 65536"/>
              <a:gd name="T8" fmla="*/ 0 60000 65536"/>
              <a:gd name="T9" fmla="*/ 0 w 720"/>
              <a:gd name="T10" fmla="*/ 0 h 540"/>
              <a:gd name="T11" fmla="*/ 720 w 720"/>
              <a:gd name="T12" fmla="*/ 540 h 54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720" h="540">
                <a:moveTo>
                  <a:pt x="720" y="540"/>
                </a:moveTo>
                <a:cubicBezTo>
                  <a:pt x="600" y="270"/>
                  <a:pt x="480" y="0"/>
                  <a:pt x="360" y="0"/>
                </a:cubicBezTo>
                <a:cubicBezTo>
                  <a:pt x="240" y="0"/>
                  <a:pt x="60" y="450"/>
                  <a:pt x="0" y="540"/>
                </a:cubicBezTo>
              </a:path>
            </a:pathLst>
          </a:custGeom>
          <a:noFill/>
          <a:ln w="57150" cmpd="sng">
            <a:solidFill>
              <a:srgbClr val="002060"/>
            </a:solidFill>
            <a:round/>
            <a:headEnd type="arrow" w="med" len="med"/>
            <a:tailEnd type="none" w="med" len="med"/>
          </a:ln>
        </p:spPr>
        <p:txBody>
          <a:bodyPr/>
          <a:lstStyle/>
          <a:p>
            <a:endParaRPr lang="en-GB" sz="1682"/>
          </a:p>
        </p:txBody>
      </p:sp>
      <p:sp>
        <p:nvSpPr>
          <p:cNvPr id="105" name="Rectangle 104">
            <a:extLst>
              <a:ext uri="{FF2B5EF4-FFF2-40B4-BE49-F238E27FC236}">
                <a16:creationId xmlns:a16="http://schemas.microsoft.com/office/drawing/2014/main" id="{10E951B6-8186-E843-9878-07D88EC2491B}"/>
              </a:ext>
            </a:extLst>
          </p:cNvPr>
          <p:cNvSpPr/>
          <p:nvPr/>
        </p:nvSpPr>
        <p:spPr>
          <a:xfrm>
            <a:off x="4971699" y="2765777"/>
            <a:ext cx="713657" cy="4374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243" b="1" dirty="0">
                <a:solidFill>
                  <a:srgbClr val="002060"/>
                </a:solidFill>
                <a:latin typeface="Comic Sans MS" pitchFamily="66" charset="0"/>
              </a:rPr>
              <a:t>+10</a:t>
            </a:r>
            <a:endParaRPr lang="en-GB" sz="2243" dirty="0">
              <a:solidFill>
                <a:srgbClr val="002060"/>
              </a:solidFill>
            </a:endParaRPr>
          </a:p>
        </p:txBody>
      </p:sp>
      <p:sp>
        <p:nvSpPr>
          <p:cNvPr id="106" name="Freeform 11">
            <a:extLst>
              <a:ext uri="{FF2B5EF4-FFF2-40B4-BE49-F238E27FC236}">
                <a16:creationId xmlns:a16="http://schemas.microsoft.com/office/drawing/2014/main" id="{691F37B3-0DC0-3049-81C1-250509146268}"/>
              </a:ext>
            </a:extLst>
          </p:cNvPr>
          <p:cNvSpPr>
            <a:spLocks/>
          </p:cNvSpPr>
          <p:nvPr/>
        </p:nvSpPr>
        <p:spPr bwMode="auto">
          <a:xfrm>
            <a:off x="5737327" y="3236797"/>
            <a:ext cx="1076615" cy="336442"/>
          </a:xfrm>
          <a:custGeom>
            <a:avLst/>
            <a:gdLst>
              <a:gd name="T0" fmla="*/ 35727 w 720"/>
              <a:gd name="T1" fmla="*/ 20 h 540"/>
              <a:gd name="T2" fmla="*/ 17868 w 720"/>
              <a:gd name="T3" fmla="*/ 0 h 540"/>
              <a:gd name="T4" fmla="*/ 0 w 720"/>
              <a:gd name="T5" fmla="*/ 20 h 540"/>
              <a:gd name="T6" fmla="*/ 0 60000 65536"/>
              <a:gd name="T7" fmla="*/ 0 60000 65536"/>
              <a:gd name="T8" fmla="*/ 0 60000 65536"/>
              <a:gd name="T9" fmla="*/ 0 w 720"/>
              <a:gd name="T10" fmla="*/ 0 h 540"/>
              <a:gd name="T11" fmla="*/ 720 w 720"/>
              <a:gd name="T12" fmla="*/ 540 h 54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720" h="540">
                <a:moveTo>
                  <a:pt x="720" y="540"/>
                </a:moveTo>
                <a:cubicBezTo>
                  <a:pt x="600" y="270"/>
                  <a:pt x="480" y="0"/>
                  <a:pt x="360" y="0"/>
                </a:cubicBezTo>
                <a:cubicBezTo>
                  <a:pt x="240" y="0"/>
                  <a:pt x="60" y="450"/>
                  <a:pt x="0" y="540"/>
                </a:cubicBezTo>
              </a:path>
            </a:pathLst>
          </a:custGeom>
          <a:noFill/>
          <a:ln w="57150" cmpd="sng">
            <a:solidFill>
              <a:srgbClr val="002060"/>
            </a:solidFill>
            <a:round/>
            <a:headEnd type="arrow" w="med" len="med"/>
            <a:tailEnd type="none" w="med" len="med"/>
          </a:ln>
        </p:spPr>
        <p:txBody>
          <a:bodyPr/>
          <a:lstStyle/>
          <a:p>
            <a:endParaRPr lang="en-GB" sz="1682"/>
          </a:p>
        </p:txBody>
      </p:sp>
      <p:sp>
        <p:nvSpPr>
          <p:cNvPr id="107" name="Rectangle 106">
            <a:extLst>
              <a:ext uri="{FF2B5EF4-FFF2-40B4-BE49-F238E27FC236}">
                <a16:creationId xmlns:a16="http://schemas.microsoft.com/office/drawing/2014/main" id="{E6B04892-D0FD-DD4C-A1BD-C052EFC83F85}"/>
              </a:ext>
            </a:extLst>
          </p:cNvPr>
          <p:cNvSpPr/>
          <p:nvPr/>
        </p:nvSpPr>
        <p:spPr>
          <a:xfrm>
            <a:off x="5981026" y="2765777"/>
            <a:ext cx="713657" cy="4374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243" b="1" dirty="0">
                <a:solidFill>
                  <a:srgbClr val="002060"/>
                </a:solidFill>
                <a:latin typeface="Comic Sans MS" pitchFamily="66" charset="0"/>
              </a:rPr>
              <a:t>+10</a:t>
            </a:r>
            <a:endParaRPr lang="en-GB" sz="2243" dirty="0">
              <a:solidFill>
                <a:srgbClr val="002060"/>
              </a:solidFill>
            </a:endParaRPr>
          </a:p>
        </p:txBody>
      </p:sp>
      <p:sp>
        <p:nvSpPr>
          <p:cNvPr id="108" name="Freeform 11">
            <a:extLst>
              <a:ext uri="{FF2B5EF4-FFF2-40B4-BE49-F238E27FC236}">
                <a16:creationId xmlns:a16="http://schemas.microsoft.com/office/drawing/2014/main" id="{EF336308-CD0C-6645-AFAE-C89782AF10D2}"/>
              </a:ext>
            </a:extLst>
          </p:cNvPr>
          <p:cNvSpPr>
            <a:spLocks/>
          </p:cNvSpPr>
          <p:nvPr/>
        </p:nvSpPr>
        <p:spPr bwMode="auto">
          <a:xfrm>
            <a:off x="6746654" y="3236797"/>
            <a:ext cx="1076615" cy="336442"/>
          </a:xfrm>
          <a:custGeom>
            <a:avLst/>
            <a:gdLst>
              <a:gd name="T0" fmla="*/ 35727 w 720"/>
              <a:gd name="T1" fmla="*/ 20 h 540"/>
              <a:gd name="T2" fmla="*/ 17868 w 720"/>
              <a:gd name="T3" fmla="*/ 0 h 540"/>
              <a:gd name="T4" fmla="*/ 0 w 720"/>
              <a:gd name="T5" fmla="*/ 20 h 540"/>
              <a:gd name="T6" fmla="*/ 0 60000 65536"/>
              <a:gd name="T7" fmla="*/ 0 60000 65536"/>
              <a:gd name="T8" fmla="*/ 0 60000 65536"/>
              <a:gd name="T9" fmla="*/ 0 w 720"/>
              <a:gd name="T10" fmla="*/ 0 h 540"/>
              <a:gd name="T11" fmla="*/ 720 w 720"/>
              <a:gd name="T12" fmla="*/ 540 h 54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720" h="540">
                <a:moveTo>
                  <a:pt x="720" y="540"/>
                </a:moveTo>
                <a:cubicBezTo>
                  <a:pt x="600" y="270"/>
                  <a:pt x="480" y="0"/>
                  <a:pt x="360" y="0"/>
                </a:cubicBezTo>
                <a:cubicBezTo>
                  <a:pt x="240" y="0"/>
                  <a:pt x="60" y="450"/>
                  <a:pt x="0" y="540"/>
                </a:cubicBezTo>
              </a:path>
            </a:pathLst>
          </a:custGeom>
          <a:noFill/>
          <a:ln w="57150" cmpd="sng">
            <a:solidFill>
              <a:srgbClr val="002060"/>
            </a:solidFill>
            <a:round/>
            <a:headEnd type="arrow" w="med" len="med"/>
            <a:tailEnd type="none" w="med" len="med"/>
          </a:ln>
        </p:spPr>
        <p:txBody>
          <a:bodyPr/>
          <a:lstStyle/>
          <a:p>
            <a:endParaRPr lang="en-GB" sz="1682"/>
          </a:p>
        </p:txBody>
      </p:sp>
      <p:sp>
        <p:nvSpPr>
          <p:cNvPr id="109" name="Rectangle 108">
            <a:extLst>
              <a:ext uri="{FF2B5EF4-FFF2-40B4-BE49-F238E27FC236}">
                <a16:creationId xmlns:a16="http://schemas.microsoft.com/office/drawing/2014/main" id="{561B485A-054B-0D45-87BC-F4661A02552D}"/>
              </a:ext>
            </a:extLst>
          </p:cNvPr>
          <p:cNvSpPr/>
          <p:nvPr/>
        </p:nvSpPr>
        <p:spPr>
          <a:xfrm>
            <a:off x="6990353" y="2765777"/>
            <a:ext cx="713657" cy="4374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243" b="1" dirty="0">
                <a:solidFill>
                  <a:srgbClr val="002060"/>
                </a:solidFill>
                <a:latin typeface="Comic Sans MS" pitchFamily="66" charset="0"/>
              </a:rPr>
              <a:t>+10</a:t>
            </a:r>
            <a:endParaRPr lang="en-GB" sz="2243" dirty="0">
              <a:solidFill>
                <a:srgbClr val="002060"/>
              </a:solidFill>
            </a:endParaRPr>
          </a:p>
        </p:txBody>
      </p:sp>
      <p:sp>
        <p:nvSpPr>
          <p:cNvPr id="110" name="Oval 109">
            <a:extLst>
              <a:ext uri="{FF2B5EF4-FFF2-40B4-BE49-F238E27FC236}">
                <a16:creationId xmlns:a16="http://schemas.microsoft.com/office/drawing/2014/main" id="{26E1D964-687A-B846-9F2B-C20C39A7DBF9}"/>
              </a:ext>
            </a:extLst>
          </p:cNvPr>
          <p:cNvSpPr/>
          <p:nvPr/>
        </p:nvSpPr>
        <p:spPr>
          <a:xfrm>
            <a:off x="1565442" y="3371373"/>
            <a:ext cx="269154" cy="26915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82"/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016DED87-31EB-214C-AAEE-E8C34569183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151813" y="5865813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0940736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1742"/>
    </mc:Choice>
    <mc:Fallback>
      <p:transition spd="slow" advTm="2174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267 0.01366 L 0.03472 -0.06505 C 0.03941 -0.08241 0.04618 -0.09213 0.05347 -0.09213 C 0.06163 -0.09213 0.0684 -0.08241 0.07291 -0.06505 L 0.09548 0.01366 " pathEditMode="relative" rAng="0" ptsTypes="AAAAA">
                                      <p:cBhvr>
                                        <p:cTn id="15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132" y="-53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5555 0.02315 L 0.17743 -0.04791 C 0.18194 -0.06389 0.18888 -0.07291 0.19618 -0.07291 C 0.20451 -0.07291 0.21128 -0.06389 0.21579 -0.04791 L 0.23836 0.02315 " pathEditMode="relative" rAng="0" ptsTypes="AAAAA">
                                      <p:cBhvr>
                                        <p:cTn id="36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132" y="-481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000"/>
                            </p:stCondLst>
                            <p:childTnLst>
                              <p:par>
                                <p:cTn id="51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4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3837 0.02315 L 0.26024 -0.04792 C 0.2651 -0.06389 0.27187 -0.07292 0.27916 -0.07292 C 0.28732 -0.07292 0.29392 -0.06389 0.29878 -0.04792 L 0.321 0.02315 " pathEditMode="relative" rAng="0" ptsTypes="AAAAA">
                                      <p:cBhvr>
                                        <p:cTn id="57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132" y="-481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000"/>
                            </p:stCondLst>
                            <p:childTnLst>
                              <p:par>
                                <p:cTn id="72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44" presetClass="path" presetSubtype="0" accel="50000" decel="5000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632 0.04653 L 0.38525 -0.02454 C 0.38993 -0.04051 0.39688 -0.04954 0.40417 -0.04954 C 0.41233 -0.04954 0.4191 -0.04051 0.42344 -0.02454 L 0.44601 0.04653 " pathEditMode="relative" rAng="0" ptsTypes="AAAAA">
                                      <p:cBhvr>
                                        <p:cTn id="78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132" y="-481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00"/>
                            </p:stCondLst>
                            <p:childTnLst>
                              <p:par>
                                <p:cTn id="80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000"/>
                            </p:stCondLst>
                            <p:childTnLst>
                              <p:par>
                                <p:cTn id="93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5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44" presetClass="path" presetSubtype="0" accel="50000" decel="5000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446 0.04653 L 0.475 -0.02129 C 0.4809 -0.03634 0.4901 -0.04491 0.49965 -0.04491 C 0.51024 -0.04491 0.51892 -0.03634 0.525 -0.02129 L 0.55451 0.04653 " pathEditMode="relative" rAng="0" ptsTypes="AAAAA">
                                      <p:cBhvr>
                                        <p:cTn id="99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417" y="-458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500"/>
                            </p:stCondLst>
                            <p:childTnLst>
                              <p:par>
                                <p:cTn id="101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14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6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44" presetClass="path" presetSubtype="0" accel="50000" decel="5000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55451 0.04653 L 0.58455 -0.02546 C 0.5908 -0.04167 0.60034 -0.05069 0.61007 -0.05069 C 0.62118 -0.05069 0.63021 -0.04167 0.63646 -0.02546 L 0.66666 0.04653 " pathEditMode="relative" rAng="0" ptsTypes="AAAAA">
                                      <p:cBhvr>
                                        <p:cTn id="120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608" y="-48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500"/>
                            </p:stCondLst>
                            <p:childTnLst>
                              <p:par>
                                <p:cTn id="122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1000"/>
                            </p:stCondLst>
                            <p:childTnLst>
                              <p:par>
                                <p:cTn id="13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4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52" grpId="0"/>
      <p:bldP spid="71" grpId="0" animBg="1"/>
      <p:bldP spid="72" grpId="0"/>
      <p:bldP spid="73" grpId="0" animBg="1"/>
      <p:bldP spid="74" grpId="0"/>
      <p:bldP spid="75" grpId="0" animBg="1"/>
      <p:bldP spid="76" grpId="0"/>
      <p:bldP spid="77" grpId="0" animBg="1"/>
      <p:bldP spid="105" grpId="0"/>
      <p:bldP spid="106" grpId="0" animBg="1"/>
      <p:bldP spid="107" grpId="0"/>
      <p:bldP spid="108" grpId="0" animBg="1"/>
      <p:bldP spid="109" grpId="0"/>
      <p:bldP spid="110" grpId="0" animBg="1"/>
      <p:bldP spid="110" grpId="1" animBg="1"/>
      <p:bldP spid="110" grpId="2" animBg="1"/>
      <p:bldP spid="110" grpId="3" animBg="1"/>
      <p:bldP spid="110" grpId="4" animBg="1"/>
      <p:bldP spid="110" grpId="5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Addition</a:t>
            </a:r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>
                <a:solidFill>
                  <a:srgbClr val="003300"/>
                </a:solidFill>
              </a:rPr>
              <a:t>N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320808" y="1189564"/>
            <a:ext cx="8697432" cy="4906898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59532" y="789454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How would you work out this sum? </a:t>
            </a:r>
          </a:p>
        </p:txBody>
      </p:sp>
      <p:grpSp>
        <p:nvGrpSpPr>
          <p:cNvPr id="16" name="Group 19"/>
          <p:cNvGrpSpPr/>
          <p:nvPr/>
        </p:nvGrpSpPr>
        <p:grpSpPr>
          <a:xfrm>
            <a:off x="365484" y="25051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i="1" dirty="0"/>
                <a:t>Addition</a:t>
              </a:r>
            </a:p>
          </p:txBody>
        </p:sp>
      </p:grpSp>
      <p:grpSp>
        <p:nvGrpSpPr>
          <p:cNvPr id="31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3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39A65C47-48FE-1B45-9469-6304ABBEF353}"/>
              </a:ext>
            </a:extLst>
          </p:cNvPr>
          <p:cNvCxnSpPr>
            <a:cxnSpLocks/>
          </p:cNvCxnSpPr>
          <p:nvPr/>
        </p:nvCxnSpPr>
        <p:spPr>
          <a:xfrm>
            <a:off x="509658" y="4165732"/>
            <a:ext cx="8310814" cy="0"/>
          </a:xfrm>
          <a:prstGeom prst="straightConnector1">
            <a:avLst/>
          </a:prstGeom>
          <a:ln w="1270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6" name="Group 4">
            <a:extLst>
              <a:ext uri="{FF2B5EF4-FFF2-40B4-BE49-F238E27FC236}">
                <a16:creationId xmlns:a16="http://schemas.microsoft.com/office/drawing/2014/main" id="{C8E36B4A-0496-2A40-96E9-35E7B4EF88E3}"/>
              </a:ext>
            </a:extLst>
          </p:cNvPr>
          <p:cNvGrpSpPr/>
          <p:nvPr/>
        </p:nvGrpSpPr>
        <p:grpSpPr>
          <a:xfrm>
            <a:off x="1115255" y="4165734"/>
            <a:ext cx="710451" cy="879193"/>
            <a:chOff x="2345780" y="3597498"/>
            <a:chExt cx="760281" cy="940858"/>
          </a:xfrm>
        </p:grpSpPr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AB99ED0A-C596-AD43-8445-41A2975FD80A}"/>
                </a:ext>
              </a:extLst>
            </p:cNvPr>
            <p:cNvCxnSpPr/>
            <p:nvPr/>
          </p:nvCxnSpPr>
          <p:spPr>
            <a:xfrm>
              <a:off x="2777828" y="3597498"/>
              <a:ext cx="0" cy="288032"/>
            </a:xfrm>
            <a:prstGeom prst="line">
              <a:avLst/>
            </a:prstGeom>
            <a:ln w="12700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9EBA0DE4-CE39-0C40-9E99-ED72E05B5494}"/>
                </a:ext>
              </a:extLst>
            </p:cNvPr>
            <p:cNvSpPr/>
            <p:nvPr/>
          </p:nvSpPr>
          <p:spPr>
            <a:xfrm>
              <a:off x="2345780" y="3885530"/>
              <a:ext cx="760281" cy="65282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3364" b="1" dirty="0">
                  <a:solidFill>
                    <a:srgbClr val="FF0000"/>
                  </a:solidFill>
                  <a:latin typeface="Comic Sans MS" pitchFamily="66" charset="0"/>
                </a:rPr>
                <a:t>22</a:t>
              </a:r>
              <a:endParaRPr lang="en-GB" sz="3364" dirty="0"/>
            </a:p>
          </p:txBody>
        </p:sp>
      </p:grpSp>
      <p:sp>
        <p:nvSpPr>
          <p:cNvPr id="29" name="TextBox 28">
            <a:extLst>
              <a:ext uri="{FF2B5EF4-FFF2-40B4-BE49-F238E27FC236}">
                <a16:creationId xmlns:a16="http://schemas.microsoft.com/office/drawing/2014/main" id="{D3EC44F7-3300-924C-8B1C-135DD8B20AA1}"/>
              </a:ext>
            </a:extLst>
          </p:cNvPr>
          <p:cNvSpPr txBox="1"/>
          <p:nvPr/>
        </p:nvSpPr>
        <p:spPr>
          <a:xfrm>
            <a:off x="509658" y="1901257"/>
            <a:ext cx="7603596" cy="15304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345" b="1" dirty="0">
                <a:solidFill>
                  <a:srgbClr val="002060"/>
                </a:solidFill>
                <a:latin typeface="Comic Sans MS" pitchFamily="66" charset="0"/>
              </a:rPr>
              <a:t>22 + 19 = 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CB003A3F-4A9E-4546-A628-CC4CBD06E6FB}"/>
              </a:ext>
            </a:extLst>
          </p:cNvPr>
          <p:cNvSpPr txBox="1"/>
          <p:nvPr/>
        </p:nvSpPr>
        <p:spPr>
          <a:xfrm>
            <a:off x="7171216" y="1945214"/>
            <a:ext cx="1749500" cy="15304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345" b="1" dirty="0">
                <a:solidFill>
                  <a:srgbClr val="002060"/>
                </a:solidFill>
                <a:latin typeface="Comic Sans MS" pitchFamily="66" charset="0"/>
              </a:rPr>
              <a:t>41</a:t>
            </a:r>
          </a:p>
        </p:txBody>
      </p:sp>
      <p:grpSp>
        <p:nvGrpSpPr>
          <p:cNvPr id="38" name="Group 94">
            <a:extLst>
              <a:ext uri="{FF2B5EF4-FFF2-40B4-BE49-F238E27FC236}">
                <a16:creationId xmlns:a16="http://schemas.microsoft.com/office/drawing/2014/main" id="{0A0C7E10-1E70-A54C-A2A0-52D0FB23A6D1}"/>
              </a:ext>
            </a:extLst>
          </p:cNvPr>
          <p:cNvGrpSpPr/>
          <p:nvPr/>
        </p:nvGrpSpPr>
        <p:grpSpPr>
          <a:xfrm>
            <a:off x="1518985" y="3290982"/>
            <a:ext cx="5250525" cy="807462"/>
            <a:chOff x="7386340" y="5469706"/>
            <a:chExt cx="1512168" cy="864096"/>
          </a:xfrm>
        </p:grpSpPr>
        <p:sp>
          <p:nvSpPr>
            <p:cNvPr id="39" name="Freeform 11">
              <a:extLst>
                <a:ext uri="{FF2B5EF4-FFF2-40B4-BE49-F238E27FC236}">
                  <a16:creationId xmlns:a16="http://schemas.microsoft.com/office/drawing/2014/main" id="{6D9AE551-F28E-144B-AE3E-2F0204CE5B9D}"/>
                </a:ext>
              </a:extLst>
            </p:cNvPr>
            <p:cNvSpPr>
              <a:spLocks/>
            </p:cNvSpPr>
            <p:nvPr/>
          </p:nvSpPr>
          <p:spPr bwMode="auto">
            <a:xfrm>
              <a:off x="7386340" y="5973762"/>
              <a:ext cx="1512168" cy="360040"/>
            </a:xfrm>
            <a:custGeom>
              <a:avLst/>
              <a:gdLst>
                <a:gd name="T0" fmla="*/ 35727 w 720"/>
                <a:gd name="T1" fmla="*/ 20 h 540"/>
                <a:gd name="T2" fmla="*/ 17868 w 720"/>
                <a:gd name="T3" fmla="*/ 0 h 540"/>
                <a:gd name="T4" fmla="*/ 0 w 720"/>
                <a:gd name="T5" fmla="*/ 20 h 540"/>
                <a:gd name="T6" fmla="*/ 0 60000 65536"/>
                <a:gd name="T7" fmla="*/ 0 60000 65536"/>
                <a:gd name="T8" fmla="*/ 0 60000 65536"/>
                <a:gd name="T9" fmla="*/ 0 w 720"/>
                <a:gd name="T10" fmla="*/ 0 h 540"/>
                <a:gd name="T11" fmla="*/ 720 w 720"/>
                <a:gd name="T12" fmla="*/ 540 h 54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720" h="540">
                  <a:moveTo>
                    <a:pt x="720" y="540"/>
                  </a:moveTo>
                  <a:cubicBezTo>
                    <a:pt x="600" y="270"/>
                    <a:pt x="480" y="0"/>
                    <a:pt x="360" y="0"/>
                  </a:cubicBezTo>
                  <a:cubicBezTo>
                    <a:pt x="240" y="0"/>
                    <a:pt x="60" y="450"/>
                    <a:pt x="0" y="540"/>
                  </a:cubicBezTo>
                </a:path>
              </a:pathLst>
            </a:custGeom>
            <a:noFill/>
            <a:ln w="57150" cmpd="sng">
              <a:solidFill>
                <a:srgbClr val="002060"/>
              </a:solidFill>
              <a:round/>
              <a:headEnd type="arrow" w="med" len="med"/>
              <a:tailEnd type="none" w="med" len="med"/>
            </a:ln>
          </p:spPr>
          <p:txBody>
            <a:bodyPr/>
            <a:lstStyle/>
            <a:p>
              <a:endParaRPr lang="en-GB" sz="1682" dirty="0"/>
            </a:p>
          </p:txBody>
        </p:sp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79EB19A0-32BA-F84C-AAE9-4590B67F3091}"/>
                </a:ext>
              </a:extLst>
            </p:cNvPr>
            <p:cNvSpPr/>
            <p:nvPr/>
          </p:nvSpPr>
          <p:spPr>
            <a:xfrm>
              <a:off x="8012731" y="5469706"/>
              <a:ext cx="211026" cy="4681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243" b="1" dirty="0">
                  <a:solidFill>
                    <a:srgbClr val="002060"/>
                  </a:solidFill>
                  <a:latin typeface="Comic Sans MS" pitchFamily="66" charset="0"/>
                </a:rPr>
                <a:t>+20</a:t>
              </a:r>
              <a:endParaRPr lang="en-GB" sz="2243" dirty="0">
                <a:solidFill>
                  <a:srgbClr val="002060"/>
                </a:solidFill>
              </a:endParaRPr>
            </a:p>
          </p:txBody>
        </p:sp>
      </p:grpSp>
      <p:grpSp>
        <p:nvGrpSpPr>
          <p:cNvPr id="41" name="Group 21">
            <a:extLst>
              <a:ext uri="{FF2B5EF4-FFF2-40B4-BE49-F238E27FC236}">
                <a16:creationId xmlns:a16="http://schemas.microsoft.com/office/drawing/2014/main" id="{015B3B88-6C5B-3F44-995B-692C655EB16C}"/>
              </a:ext>
            </a:extLst>
          </p:cNvPr>
          <p:cNvGrpSpPr/>
          <p:nvPr/>
        </p:nvGrpSpPr>
        <p:grpSpPr>
          <a:xfrm>
            <a:off x="6229178" y="4165734"/>
            <a:ext cx="710451" cy="879193"/>
            <a:chOff x="2345780" y="3597498"/>
            <a:chExt cx="760281" cy="940858"/>
          </a:xfrm>
        </p:grpSpPr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DF648AAA-191F-F841-B440-14AA1A267A78}"/>
                </a:ext>
              </a:extLst>
            </p:cNvPr>
            <p:cNvCxnSpPr/>
            <p:nvPr/>
          </p:nvCxnSpPr>
          <p:spPr>
            <a:xfrm>
              <a:off x="2777828" y="3597498"/>
              <a:ext cx="0" cy="288032"/>
            </a:xfrm>
            <a:prstGeom prst="line">
              <a:avLst/>
            </a:prstGeom>
            <a:ln w="12700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3" name="Rectangle 42">
              <a:extLst>
                <a:ext uri="{FF2B5EF4-FFF2-40B4-BE49-F238E27FC236}">
                  <a16:creationId xmlns:a16="http://schemas.microsoft.com/office/drawing/2014/main" id="{1BA17A04-10C3-894A-8490-888B43833FB6}"/>
                </a:ext>
              </a:extLst>
            </p:cNvPr>
            <p:cNvSpPr/>
            <p:nvPr/>
          </p:nvSpPr>
          <p:spPr>
            <a:xfrm>
              <a:off x="2345780" y="3885530"/>
              <a:ext cx="760281" cy="65282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3364" b="1" dirty="0">
                  <a:solidFill>
                    <a:srgbClr val="FF0000"/>
                  </a:solidFill>
                  <a:latin typeface="Comic Sans MS" pitchFamily="66" charset="0"/>
                </a:rPr>
                <a:t>42</a:t>
              </a:r>
              <a:endParaRPr lang="en-GB" sz="3364" dirty="0"/>
            </a:p>
          </p:txBody>
        </p:sp>
      </p:grpSp>
      <p:grpSp>
        <p:nvGrpSpPr>
          <p:cNvPr id="44" name="Group 91">
            <a:extLst>
              <a:ext uri="{FF2B5EF4-FFF2-40B4-BE49-F238E27FC236}">
                <a16:creationId xmlns:a16="http://schemas.microsoft.com/office/drawing/2014/main" id="{2D3C5CC8-CB43-6D45-98DE-B31A6FE4EDAA}"/>
              </a:ext>
            </a:extLst>
          </p:cNvPr>
          <p:cNvGrpSpPr/>
          <p:nvPr/>
        </p:nvGrpSpPr>
        <p:grpSpPr>
          <a:xfrm flipH="1">
            <a:off x="5731206" y="3290982"/>
            <a:ext cx="901703" cy="807462"/>
            <a:chOff x="7386340" y="5469706"/>
            <a:chExt cx="1512168" cy="864096"/>
          </a:xfrm>
        </p:grpSpPr>
        <p:sp>
          <p:nvSpPr>
            <p:cNvPr id="45" name="Freeform 11">
              <a:extLst>
                <a:ext uri="{FF2B5EF4-FFF2-40B4-BE49-F238E27FC236}">
                  <a16:creationId xmlns:a16="http://schemas.microsoft.com/office/drawing/2014/main" id="{7AFDF20F-E219-2E4A-BBDA-693BFFD64C91}"/>
                </a:ext>
              </a:extLst>
            </p:cNvPr>
            <p:cNvSpPr>
              <a:spLocks/>
            </p:cNvSpPr>
            <p:nvPr/>
          </p:nvSpPr>
          <p:spPr bwMode="auto">
            <a:xfrm>
              <a:off x="7386340" y="5973762"/>
              <a:ext cx="1512168" cy="360040"/>
            </a:xfrm>
            <a:custGeom>
              <a:avLst/>
              <a:gdLst>
                <a:gd name="T0" fmla="*/ 35727 w 720"/>
                <a:gd name="T1" fmla="*/ 20 h 540"/>
                <a:gd name="T2" fmla="*/ 17868 w 720"/>
                <a:gd name="T3" fmla="*/ 0 h 540"/>
                <a:gd name="T4" fmla="*/ 0 w 720"/>
                <a:gd name="T5" fmla="*/ 20 h 540"/>
                <a:gd name="T6" fmla="*/ 0 60000 65536"/>
                <a:gd name="T7" fmla="*/ 0 60000 65536"/>
                <a:gd name="T8" fmla="*/ 0 60000 65536"/>
                <a:gd name="T9" fmla="*/ 0 w 720"/>
                <a:gd name="T10" fmla="*/ 0 h 540"/>
                <a:gd name="T11" fmla="*/ 720 w 720"/>
                <a:gd name="T12" fmla="*/ 540 h 54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720" h="540">
                  <a:moveTo>
                    <a:pt x="720" y="540"/>
                  </a:moveTo>
                  <a:cubicBezTo>
                    <a:pt x="600" y="270"/>
                    <a:pt x="480" y="0"/>
                    <a:pt x="360" y="0"/>
                  </a:cubicBezTo>
                  <a:cubicBezTo>
                    <a:pt x="240" y="0"/>
                    <a:pt x="60" y="450"/>
                    <a:pt x="0" y="540"/>
                  </a:cubicBezTo>
                </a:path>
              </a:pathLst>
            </a:custGeom>
            <a:noFill/>
            <a:ln w="57150" cmpd="sng">
              <a:solidFill>
                <a:srgbClr val="002060"/>
              </a:solidFill>
              <a:round/>
              <a:headEnd type="arrow" w="med" len="med"/>
              <a:tailEnd type="none" w="med" len="med"/>
            </a:ln>
          </p:spPr>
          <p:txBody>
            <a:bodyPr/>
            <a:lstStyle/>
            <a:p>
              <a:endParaRPr lang="en-GB" sz="1682"/>
            </a:p>
          </p:txBody>
        </p:sp>
        <p:sp>
          <p:nvSpPr>
            <p:cNvPr id="46" name="Rectangle 45">
              <a:extLst>
                <a:ext uri="{FF2B5EF4-FFF2-40B4-BE49-F238E27FC236}">
                  <a16:creationId xmlns:a16="http://schemas.microsoft.com/office/drawing/2014/main" id="{7C946813-883F-3047-B80F-F275D9D56F15}"/>
                </a:ext>
              </a:extLst>
            </p:cNvPr>
            <p:cNvSpPr/>
            <p:nvPr/>
          </p:nvSpPr>
          <p:spPr>
            <a:xfrm>
              <a:off x="7738439" y="5469706"/>
              <a:ext cx="901105" cy="4681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243" b="1" dirty="0">
                  <a:solidFill>
                    <a:srgbClr val="002060"/>
                  </a:solidFill>
                  <a:latin typeface="Comic Sans MS" pitchFamily="66" charset="0"/>
                </a:rPr>
                <a:t>-1</a:t>
              </a:r>
              <a:endParaRPr lang="en-GB" sz="2243" dirty="0">
                <a:solidFill>
                  <a:srgbClr val="002060"/>
                </a:solidFill>
              </a:endParaRPr>
            </a:p>
          </p:txBody>
        </p:sp>
      </p:grpSp>
      <p:grpSp>
        <p:nvGrpSpPr>
          <p:cNvPr id="47" name="Group 21">
            <a:extLst>
              <a:ext uri="{FF2B5EF4-FFF2-40B4-BE49-F238E27FC236}">
                <a16:creationId xmlns:a16="http://schemas.microsoft.com/office/drawing/2014/main" id="{F0C6DD0B-504B-3D4D-A836-6326005D5CA6}"/>
              </a:ext>
            </a:extLst>
          </p:cNvPr>
          <p:cNvGrpSpPr/>
          <p:nvPr/>
        </p:nvGrpSpPr>
        <p:grpSpPr>
          <a:xfrm>
            <a:off x="5354428" y="4165734"/>
            <a:ext cx="710451" cy="879193"/>
            <a:chOff x="2345780" y="3597498"/>
            <a:chExt cx="760281" cy="940858"/>
          </a:xfrm>
        </p:grpSpPr>
        <p:cxnSp>
          <p:nvCxnSpPr>
            <p:cNvPr id="48" name="Straight Connector 47">
              <a:extLst>
                <a:ext uri="{FF2B5EF4-FFF2-40B4-BE49-F238E27FC236}">
                  <a16:creationId xmlns:a16="http://schemas.microsoft.com/office/drawing/2014/main" id="{3C85EB3A-521F-634E-933D-65081D9021BF}"/>
                </a:ext>
              </a:extLst>
            </p:cNvPr>
            <p:cNvCxnSpPr/>
            <p:nvPr/>
          </p:nvCxnSpPr>
          <p:spPr>
            <a:xfrm>
              <a:off x="2777828" y="3597498"/>
              <a:ext cx="0" cy="288032"/>
            </a:xfrm>
            <a:prstGeom prst="line">
              <a:avLst/>
            </a:prstGeom>
            <a:ln w="12700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9" name="Rectangle 48">
              <a:extLst>
                <a:ext uri="{FF2B5EF4-FFF2-40B4-BE49-F238E27FC236}">
                  <a16:creationId xmlns:a16="http://schemas.microsoft.com/office/drawing/2014/main" id="{E6F59F37-2FAE-B545-BBBF-D07EFECB04D2}"/>
                </a:ext>
              </a:extLst>
            </p:cNvPr>
            <p:cNvSpPr/>
            <p:nvPr/>
          </p:nvSpPr>
          <p:spPr>
            <a:xfrm>
              <a:off x="2345780" y="3885530"/>
              <a:ext cx="760281" cy="65282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3364" b="1" dirty="0">
                  <a:solidFill>
                    <a:srgbClr val="FF0000"/>
                  </a:solidFill>
                  <a:latin typeface="Comic Sans MS" pitchFamily="66" charset="0"/>
                </a:rPr>
                <a:t>41</a:t>
              </a:r>
              <a:endParaRPr lang="en-GB" sz="3364" dirty="0"/>
            </a:p>
          </p:txBody>
        </p:sp>
      </p:grpSp>
      <p:sp>
        <p:nvSpPr>
          <p:cNvPr id="50" name="Oval 49">
            <a:extLst>
              <a:ext uri="{FF2B5EF4-FFF2-40B4-BE49-F238E27FC236}">
                <a16:creationId xmlns:a16="http://schemas.microsoft.com/office/drawing/2014/main" id="{FFFD7E5C-6DA2-874A-AD44-7178A528A1A1}"/>
              </a:ext>
            </a:extLst>
          </p:cNvPr>
          <p:cNvSpPr/>
          <p:nvPr/>
        </p:nvSpPr>
        <p:spPr>
          <a:xfrm>
            <a:off x="1411361" y="3963867"/>
            <a:ext cx="269154" cy="26915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82"/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A41B0C53-B30E-E04D-B52E-995484B2FEFA}"/>
              </a:ext>
            </a:extLst>
          </p:cNvPr>
          <p:cNvSpPr txBox="1"/>
          <p:nvPr/>
        </p:nvSpPr>
        <p:spPr>
          <a:xfrm>
            <a:off x="1470480" y="1334080"/>
            <a:ext cx="59343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accent2">
                    <a:lumMod val="75000"/>
                  </a:schemeClr>
                </a:solidFill>
              </a:rPr>
              <a:t>Adding near multiples of 10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4A63EE6C-9DB1-C844-AD34-6C53CEB26A2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151813" y="5865813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256410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3217"/>
    </mc:Choice>
    <mc:Fallback>
      <p:transition spd="slow" advTm="2321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129 0.00209 L 0.15417 -0.06921 C 0.18386 -0.08518 0.22865 -0.09421 0.2757 -0.09421 C 0.32865 -0.09421 0.37153 -0.08518 0.40139 -0.06921 L 0.54462 0.00209 " pathEditMode="relative" rAng="0" ptsTypes="AAAAA">
                                      <p:cBhvr>
                                        <p:cTn id="15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667" y="-481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54462 0.00209 L 0.52378 -0.06898 C 0.51944 -0.08495 0.51284 -0.09398 0.50607 -0.09398 C 0.49843 -0.09398 0.49218 -0.08495 0.48784 -0.06898 L 0.46736 0.00209 " pathEditMode="relative" rAng="0" ptsTypes="AAAAA">
                                      <p:cBhvr>
                                        <p:cTn id="3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872" y="-481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1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5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30" grpId="0"/>
      <p:bldP spid="50" grpId="0" animBg="1"/>
      <p:bldP spid="50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Addition</a:t>
            </a:r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>
                <a:solidFill>
                  <a:srgbClr val="003300"/>
                </a:solidFill>
              </a:rPr>
              <a:t>N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272046" y="1138798"/>
            <a:ext cx="8697432" cy="4906898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59532" y="789454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How would you work out this sum? </a:t>
            </a:r>
          </a:p>
        </p:txBody>
      </p:sp>
      <p:grpSp>
        <p:nvGrpSpPr>
          <p:cNvPr id="16" name="Group 19"/>
          <p:cNvGrpSpPr/>
          <p:nvPr/>
        </p:nvGrpSpPr>
        <p:grpSpPr>
          <a:xfrm>
            <a:off x="365484" y="25051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i="1" dirty="0"/>
                <a:t>Addition</a:t>
              </a:r>
            </a:p>
          </p:txBody>
        </p:sp>
      </p:grpSp>
      <p:grpSp>
        <p:nvGrpSpPr>
          <p:cNvPr id="31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3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cxnSp>
        <p:nvCxnSpPr>
          <p:cNvPr id="71" name="Straight Arrow Connector 70">
            <a:extLst>
              <a:ext uri="{FF2B5EF4-FFF2-40B4-BE49-F238E27FC236}">
                <a16:creationId xmlns:a16="http://schemas.microsoft.com/office/drawing/2014/main" id="{2C8AD247-6262-E941-A3EA-D8705D895073}"/>
              </a:ext>
            </a:extLst>
          </p:cNvPr>
          <p:cNvCxnSpPr/>
          <p:nvPr/>
        </p:nvCxnSpPr>
        <p:spPr>
          <a:xfrm>
            <a:off x="1281314" y="3505782"/>
            <a:ext cx="6510159" cy="0"/>
          </a:xfrm>
          <a:prstGeom prst="straightConnector1">
            <a:avLst/>
          </a:prstGeom>
          <a:ln w="1270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2" name="Group 4">
            <a:extLst>
              <a:ext uri="{FF2B5EF4-FFF2-40B4-BE49-F238E27FC236}">
                <a16:creationId xmlns:a16="http://schemas.microsoft.com/office/drawing/2014/main" id="{B8F6C552-2302-9342-952C-1F39077A3B57}"/>
              </a:ext>
            </a:extLst>
          </p:cNvPr>
          <p:cNvGrpSpPr/>
          <p:nvPr/>
        </p:nvGrpSpPr>
        <p:grpSpPr>
          <a:xfrm>
            <a:off x="1735512" y="3505784"/>
            <a:ext cx="776175" cy="682446"/>
            <a:chOff x="2345780" y="3597498"/>
            <a:chExt cx="1107488" cy="973749"/>
          </a:xfrm>
        </p:grpSpPr>
        <p:cxnSp>
          <p:nvCxnSpPr>
            <p:cNvPr id="73" name="Straight Connector 72">
              <a:extLst>
                <a:ext uri="{FF2B5EF4-FFF2-40B4-BE49-F238E27FC236}">
                  <a16:creationId xmlns:a16="http://schemas.microsoft.com/office/drawing/2014/main" id="{B5FF81C9-89B3-1F4B-B6BC-7337C3D82478}"/>
                </a:ext>
              </a:extLst>
            </p:cNvPr>
            <p:cNvCxnSpPr/>
            <p:nvPr/>
          </p:nvCxnSpPr>
          <p:spPr>
            <a:xfrm>
              <a:off x="2777828" y="3597498"/>
              <a:ext cx="0" cy="288032"/>
            </a:xfrm>
            <a:prstGeom prst="line">
              <a:avLst/>
            </a:prstGeom>
            <a:ln w="12700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4" name="Rectangle 73">
              <a:extLst>
                <a:ext uri="{FF2B5EF4-FFF2-40B4-BE49-F238E27FC236}">
                  <a16:creationId xmlns:a16="http://schemas.microsoft.com/office/drawing/2014/main" id="{D025F8D4-D726-4843-AA41-D33C4985E0E6}"/>
                </a:ext>
              </a:extLst>
            </p:cNvPr>
            <p:cNvSpPr/>
            <p:nvPr/>
          </p:nvSpPr>
          <p:spPr>
            <a:xfrm>
              <a:off x="2345780" y="3885529"/>
              <a:ext cx="1107488" cy="68571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523" b="1" dirty="0">
                  <a:solidFill>
                    <a:srgbClr val="FF0000"/>
                  </a:solidFill>
                  <a:latin typeface="Comic Sans MS" pitchFamily="66" charset="0"/>
                </a:rPr>
                <a:t>334</a:t>
              </a:r>
              <a:endParaRPr lang="en-GB" sz="2523" dirty="0"/>
            </a:p>
          </p:txBody>
        </p:sp>
      </p:grpSp>
      <p:sp>
        <p:nvSpPr>
          <p:cNvPr id="75" name="TextBox 74">
            <a:extLst>
              <a:ext uri="{FF2B5EF4-FFF2-40B4-BE49-F238E27FC236}">
                <a16:creationId xmlns:a16="http://schemas.microsoft.com/office/drawing/2014/main" id="{CCB89C05-D3BB-9F47-9735-FC34109B0405}"/>
              </a:ext>
            </a:extLst>
          </p:cNvPr>
          <p:cNvSpPr txBox="1"/>
          <p:nvPr/>
        </p:nvSpPr>
        <p:spPr>
          <a:xfrm>
            <a:off x="625252" y="1807426"/>
            <a:ext cx="5702697" cy="11709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009" b="1" dirty="0">
                <a:solidFill>
                  <a:srgbClr val="002060"/>
                </a:solidFill>
                <a:latin typeface="Comic Sans MS" pitchFamily="66" charset="0"/>
              </a:rPr>
              <a:t>334 + 58 = </a:t>
            </a:r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id="{82AB8AFC-9B44-4045-AF6E-8D44CB2ED126}"/>
              </a:ext>
            </a:extLst>
          </p:cNvPr>
          <p:cNvSpPr txBox="1"/>
          <p:nvPr/>
        </p:nvSpPr>
        <p:spPr>
          <a:xfrm>
            <a:off x="5924218" y="1840393"/>
            <a:ext cx="2371919" cy="11709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009" b="1" dirty="0">
                <a:solidFill>
                  <a:srgbClr val="002060"/>
                </a:solidFill>
                <a:latin typeface="Comic Sans MS" pitchFamily="66" charset="0"/>
              </a:rPr>
              <a:t>392</a:t>
            </a:r>
          </a:p>
        </p:txBody>
      </p:sp>
      <p:grpSp>
        <p:nvGrpSpPr>
          <p:cNvPr id="77" name="Group 94">
            <a:extLst>
              <a:ext uri="{FF2B5EF4-FFF2-40B4-BE49-F238E27FC236}">
                <a16:creationId xmlns:a16="http://schemas.microsoft.com/office/drawing/2014/main" id="{8EB6ED76-D37C-8E43-9EED-2F83D82BE239}"/>
              </a:ext>
            </a:extLst>
          </p:cNvPr>
          <p:cNvGrpSpPr/>
          <p:nvPr/>
        </p:nvGrpSpPr>
        <p:grpSpPr>
          <a:xfrm>
            <a:off x="2038310" y="2849719"/>
            <a:ext cx="3835442" cy="605597"/>
            <a:chOff x="7386340" y="5469706"/>
            <a:chExt cx="1512168" cy="864096"/>
          </a:xfrm>
        </p:grpSpPr>
        <p:sp>
          <p:nvSpPr>
            <p:cNvPr id="78" name="Freeform 11">
              <a:extLst>
                <a:ext uri="{FF2B5EF4-FFF2-40B4-BE49-F238E27FC236}">
                  <a16:creationId xmlns:a16="http://schemas.microsoft.com/office/drawing/2014/main" id="{69D5CB09-4726-CA40-BE20-4AC7F323016E}"/>
                </a:ext>
              </a:extLst>
            </p:cNvPr>
            <p:cNvSpPr>
              <a:spLocks/>
            </p:cNvSpPr>
            <p:nvPr/>
          </p:nvSpPr>
          <p:spPr bwMode="auto">
            <a:xfrm>
              <a:off x="7386340" y="5973762"/>
              <a:ext cx="1512168" cy="360040"/>
            </a:xfrm>
            <a:custGeom>
              <a:avLst/>
              <a:gdLst>
                <a:gd name="T0" fmla="*/ 35727 w 720"/>
                <a:gd name="T1" fmla="*/ 20 h 540"/>
                <a:gd name="T2" fmla="*/ 17868 w 720"/>
                <a:gd name="T3" fmla="*/ 0 h 540"/>
                <a:gd name="T4" fmla="*/ 0 w 720"/>
                <a:gd name="T5" fmla="*/ 20 h 540"/>
                <a:gd name="T6" fmla="*/ 0 60000 65536"/>
                <a:gd name="T7" fmla="*/ 0 60000 65536"/>
                <a:gd name="T8" fmla="*/ 0 60000 65536"/>
                <a:gd name="T9" fmla="*/ 0 w 720"/>
                <a:gd name="T10" fmla="*/ 0 h 540"/>
                <a:gd name="T11" fmla="*/ 720 w 720"/>
                <a:gd name="T12" fmla="*/ 540 h 54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720" h="540">
                  <a:moveTo>
                    <a:pt x="720" y="540"/>
                  </a:moveTo>
                  <a:cubicBezTo>
                    <a:pt x="600" y="270"/>
                    <a:pt x="480" y="0"/>
                    <a:pt x="360" y="0"/>
                  </a:cubicBezTo>
                  <a:cubicBezTo>
                    <a:pt x="240" y="0"/>
                    <a:pt x="60" y="450"/>
                    <a:pt x="0" y="540"/>
                  </a:cubicBezTo>
                </a:path>
              </a:pathLst>
            </a:custGeom>
            <a:noFill/>
            <a:ln w="57150" cmpd="sng">
              <a:solidFill>
                <a:srgbClr val="002060"/>
              </a:solidFill>
              <a:round/>
              <a:headEnd type="arrow" w="med" len="med"/>
              <a:tailEnd type="none" w="med" len="med"/>
            </a:ln>
          </p:spPr>
          <p:txBody>
            <a:bodyPr/>
            <a:lstStyle/>
            <a:p>
              <a:endParaRPr lang="en-GB" sz="1262"/>
            </a:p>
          </p:txBody>
        </p:sp>
        <p:sp>
          <p:nvSpPr>
            <p:cNvPr id="79" name="Rectangle 78">
              <a:extLst>
                <a:ext uri="{FF2B5EF4-FFF2-40B4-BE49-F238E27FC236}">
                  <a16:creationId xmlns:a16="http://schemas.microsoft.com/office/drawing/2014/main" id="{CB1E1CB3-FA98-1040-A6FA-248CE8EC18A0}"/>
                </a:ext>
              </a:extLst>
            </p:cNvPr>
            <p:cNvSpPr/>
            <p:nvPr/>
          </p:nvSpPr>
          <p:spPr>
            <a:xfrm>
              <a:off x="8012731" y="5469706"/>
              <a:ext cx="217535" cy="50109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682" b="1" dirty="0">
                  <a:solidFill>
                    <a:srgbClr val="002060"/>
                  </a:solidFill>
                  <a:latin typeface="Comic Sans MS" pitchFamily="66" charset="0"/>
                </a:rPr>
                <a:t>+60</a:t>
              </a:r>
              <a:endParaRPr lang="en-GB" sz="1682" dirty="0">
                <a:solidFill>
                  <a:srgbClr val="002060"/>
                </a:solidFill>
              </a:endParaRPr>
            </a:p>
          </p:txBody>
        </p:sp>
      </p:grpSp>
      <p:grpSp>
        <p:nvGrpSpPr>
          <p:cNvPr id="80" name="Group 21">
            <a:extLst>
              <a:ext uri="{FF2B5EF4-FFF2-40B4-BE49-F238E27FC236}">
                <a16:creationId xmlns:a16="http://schemas.microsoft.com/office/drawing/2014/main" id="{014825B8-98B5-4D47-B8F7-8E7CF61BC614}"/>
              </a:ext>
            </a:extLst>
          </p:cNvPr>
          <p:cNvGrpSpPr/>
          <p:nvPr/>
        </p:nvGrpSpPr>
        <p:grpSpPr>
          <a:xfrm>
            <a:off x="5520488" y="3505784"/>
            <a:ext cx="776175" cy="682446"/>
            <a:chOff x="2273772" y="3597498"/>
            <a:chExt cx="1107488" cy="973749"/>
          </a:xfrm>
        </p:grpSpPr>
        <p:cxnSp>
          <p:nvCxnSpPr>
            <p:cNvPr id="81" name="Straight Connector 80">
              <a:extLst>
                <a:ext uri="{FF2B5EF4-FFF2-40B4-BE49-F238E27FC236}">
                  <a16:creationId xmlns:a16="http://schemas.microsoft.com/office/drawing/2014/main" id="{40DABBD7-DE59-A947-B0F7-8F3E9CB12075}"/>
                </a:ext>
              </a:extLst>
            </p:cNvPr>
            <p:cNvCxnSpPr/>
            <p:nvPr/>
          </p:nvCxnSpPr>
          <p:spPr>
            <a:xfrm>
              <a:off x="2777828" y="3597498"/>
              <a:ext cx="0" cy="288032"/>
            </a:xfrm>
            <a:prstGeom prst="line">
              <a:avLst/>
            </a:prstGeom>
            <a:ln w="12700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2" name="Rectangle 81">
              <a:extLst>
                <a:ext uri="{FF2B5EF4-FFF2-40B4-BE49-F238E27FC236}">
                  <a16:creationId xmlns:a16="http://schemas.microsoft.com/office/drawing/2014/main" id="{1F8EBC5C-B321-7B4D-9871-3FC10CC18EA9}"/>
                </a:ext>
              </a:extLst>
            </p:cNvPr>
            <p:cNvSpPr/>
            <p:nvPr/>
          </p:nvSpPr>
          <p:spPr>
            <a:xfrm>
              <a:off x="2273772" y="3885529"/>
              <a:ext cx="1107488" cy="68571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523" b="1" dirty="0">
                  <a:solidFill>
                    <a:srgbClr val="FF0000"/>
                  </a:solidFill>
                  <a:latin typeface="Comic Sans MS" pitchFamily="66" charset="0"/>
                </a:rPr>
                <a:t>394</a:t>
              </a:r>
              <a:endParaRPr lang="en-GB" sz="2523" dirty="0"/>
            </a:p>
          </p:txBody>
        </p:sp>
      </p:grpSp>
      <p:grpSp>
        <p:nvGrpSpPr>
          <p:cNvPr id="83" name="Group 91">
            <a:extLst>
              <a:ext uri="{FF2B5EF4-FFF2-40B4-BE49-F238E27FC236}">
                <a16:creationId xmlns:a16="http://schemas.microsoft.com/office/drawing/2014/main" id="{B3D42BD4-DD2A-8948-8BD2-3855F1AF73A2}"/>
              </a:ext>
            </a:extLst>
          </p:cNvPr>
          <p:cNvGrpSpPr/>
          <p:nvPr/>
        </p:nvGrpSpPr>
        <p:grpSpPr>
          <a:xfrm flipH="1">
            <a:off x="4812631" y="2849719"/>
            <a:ext cx="1061121" cy="605597"/>
            <a:chOff x="7386340" y="5469706"/>
            <a:chExt cx="1512168" cy="864096"/>
          </a:xfrm>
        </p:grpSpPr>
        <p:sp>
          <p:nvSpPr>
            <p:cNvPr id="84" name="Freeform 11">
              <a:extLst>
                <a:ext uri="{FF2B5EF4-FFF2-40B4-BE49-F238E27FC236}">
                  <a16:creationId xmlns:a16="http://schemas.microsoft.com/office/drawing/2014/main" id="{F1DCDE21-83E4-B346-89F1-3ACC7C7A2272}"/>
                </a:ext>
              </a:extLst>
            </p:cNvPr>
            <p:cNvSpPr>
              <a:spLocks/>
            </p:cNvSpPr>
            <p:nvPr/>
          </p:nvSpPr>
          <p:spPr bwMode="auto">
            <a:xfrm>
              <a:off x="7386340" y="5973762"/>
              <a:ext cx="1512168" cy="360040"/>
            </a:xfrm>
            <a:custGeom>
              <a:avLst/>
              <a:gdLst>
                <a:gd name="T0" fmla="*/ 35727 w 720"/>
                <a:gd name="T1" fmla="*/ 20 h 540"/>
                <a:gd name="T2" fmla="*/ 17868 w 720"/>
                <a:gd name="T3" fmla="*/ 0 h 540"/>
                <a:gd name="T4" fmla="*/ 0 w 720"/>
                <a:gd name="T5" fmla="*/ 20 h 540"/>
                <a:gd name="T6" fmla="*/ 0 60000 65536"/>
                <a:gd name="T7" fmla="*/ 0 60000 65536"/>
                <a:gd name="T8" fmla="*/ 0 60000 65536"/>
                <a:gd name="T9" fmla="*/ 0 w 720"/>
                <a:gd name="T10" fmla="*/ 0 h 540"/>
                <a:gd name="T11" fmla="*/ 720 w 720"/>
                <a:gd name="T12" fmla="*/ 540 h 54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720" h="540">
                  <a:moveTo>
                    <a:pt x="720" y="540"/>
                  </a:moveTo>
                  <a:cubicBezTo>
                    <a:pt x="600" y="270"/>
                    <a:pt x="480" y="0"/>
                    <a:pt x="360" y="0"/>
                  </a:cubicBezTo>
                  <a:cubicBezTo>
                    <a:pt x="240" y="0"/>
                    <a:pt x="60" y="450"/>
                    <a:pt x="0" y="540"/>
                  </a:cubicBezTo>
                </a:path>
              </a:pathLst>
            </a:custGeom>
            <a:noFill/>
            <a:ln w="57150" cmpd="sng">
              <a:solidFill>
                <a:srgbClr val="002060"/>
              </a:solidFill>
              <a:round/>
              <a:headEnd type="arrow" w="med" len="med"/>
              <a:tailEnd type="none" w="med" len="med"/>
            </a:ln>
          </p:spPr>
          <p:txBody>
            <a:bodyPr/>
            <a:lstStyle/>
            <a:p>
              <a:endParaRPr lang="en-GB" sz="1262"/>
            </a:p>
          </p:txBody>
        </p:sp>
        <p:sp>
          <p:nvSpPr>
            <p:cNvPr id="85" name="Rectangle 84">
              <a:extLst>
                <a:ext uri="{FF2B5EF4-FFF2-40B4-BE49-F238E27FC236}">
                  <a16:creationId xmlns:a16="http://schemas.microsoft.com/office/drawing/2014/main" id="{51549DC0-9B12-F349-8B81-9DB02D8C416C}"/>
                </a:ext>
              </a:extLst>
            </p:cNvPr>
            <p:cNvSpPr/>
            <p:nvPr/>
          </p:nvSpPr>
          <p:spPr>
            <a:xfrm>
              <a:off x="7731988" y="5469706"/>
              <a:ext cx="907555" cy="50109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682" b="1" dirty="0">
                  <a:solidFill>
                    <a:srgbClr val="002060"/>
                  </a:solidFill>
                  <a:latin typeface="Comic Sans MS" pitchFamily="66" charset="0"/>
                </a:rPr>
                <a:t>-2</a:t>
              </a:r>
              <a:endParaRPr lang="en-GB" sz="1682" dirty="0">
                <a:solidFill>
                  <a:srgbClr val="002060"/>
                </a:solidFill>
              </a:endParaRPr>
            </a:p>
          </p:txBody>
        </p:sp>
      </p:grpSp>
      <p:grpSp>
        <p:nvGrpSpPr>
          <p:cNvPr id="86" name="Group 21">
            <a:extLst>
              <a:ext uri="{FF2B5EF4-FFF2-40B4-BE49-F238E27FC236}">
                <a16:creationId xmlns:a16="http://schemas.microsoft.com/office/drawing/2014/main" id="{B4E8C827-1E5E-1242-B253-A43BA0634880}"/>
              </a:ext>
            </a:extLst>
          </p:cNvPr>
          <p:cNvGrpSpPr/>
          <p:nvPr/>
        </p:nvGrpSpPr>
        <p:grpSpPr>
          <a:xfrm>
            <a:off x="4535996" y="3538165"/>
            <a:ext cx="776175" cy="682446"/>
            <a:chOff x="2201764" y="3597498"/>
            <a:chExt cx="1107489" cy="973749"/>
          </a:xfrm>
        </p:grpSpPr>
        <p:cxnSp>
          <p:nvCxnSpPr>
            <p:cNvPr id="87" name="Straight Connector 86">
              <a:extLst>
                <a:ext uri="{FF2B5EF4-FFF2-40B4-BE49-F238E27FC236}">
                  <a16:creationId xmlns:a16="http://schemas.microsoft.com/office/drawing/2014/main" id="{01C2E93A-8BD8-5243-A38C-A2D671B5E86B}"/>
                </a:ext>
              </a:extLst>
            </p:cNvPr>
            <p:cNvCxnSpPr/>
            <p:nvPr/>
          </p:nvCxnSpPr>
          <p:spPr>
            <a:xfrm>
              <a:off x="2777828" y="3597498"/>
              <a:ext cx="0" cy="288032"/>
            </a:xfrm>
            <a:prstGeom prst="line">
              <a:avLst/>
            </a:prstGeom>
            <a:ln w="12700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8" name="Rectangle 87">
              <a:extLst>
                <a:ext uri="{FF2B5EF4-FFF2-40B4-BE49-F238E27FC236}">
                  <a16:creationId xmlns:a16="http://schemas.microsoft.com/office/drawing/2014/main" id="{A088577B-68CD-5B40-95CC-84840B507B0B}"/>
                </a:ext>
              </a:extLst>
            </p:cNvPr>
            <p:cNvSpPr/>
            <p:nvPr/>
          </p:nvSpPr>
          <p:spPr>
            <a:xfrm>
              <a:off x="2201764" y="3885529"/>
              <a:ext cx="1107489" cy="68571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523" b="1" dirty="0">
                  <a:solidFill>
                    <a:srgbClr val="FF0000"/>
                  </a:solidFill>
                  <a:latin typeface="Comic Sans MS" pitchFamily="66" charset="0"/>
                </a:rPr>
                <a:t>392</a:t>
              </a:r>
              <a:endParaRPr lang="en-GB" sz="2523" dirty="0"/>
            </a:p>
          </p:txBody>
        </p:sp>
      </p:grpSp>
      <p:sp>
        <p:nvSpPr>
          <p:cNvPr id="89" name="Oval 88">
            <a:extLst>
              <a:ext uri="{FF2B5EF4-FFF2-40B4-BE49-F238E27FC236}">
                <a16:creationId xmlns:a16="http://schemas.microsoft.com/office/drawing/2014/main" id="{B919B997-F92F-BA44-A2E2-243782DB18ED}"/>
              </a:ext>
            </a:extLst>
          </p:cNvPr>
          <p:cNvSpPr/>
          <p:nvPr/>
        </p:nvSpPr>
        <p:spPr>
          <a:xfrm>
            <a:off x="1957591" y="3354383"/>
            <a:ext cx="201866" cy="2018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62"/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39FB38BD-6F67-914C-81BE-9ABB1543EB7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151813" y="5865813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6795048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832"/>
    </mc:Choice>
    <mc:Fallback>
      <p:transition spd="slow" advTm="3083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556E-17 -3.7037E-6 L 0.11337 -0.07106 C 0.13698 -0.08703 0.1724 -0.09606 0.20972 -0.09606 C 0.25174 -0.09606 0.28576 -0.08703 0.30938 -0.07106 L 0.42292 -3.7037E-6 " pathEditMode="relative" rAng="0" ptsTypes="AAAAA">
                                      <p:cBhvr>
                                        <p:cTn id="15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146" y="-481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0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44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42292 -2.59259E-6 L 0.39358 -0.06759 C 0.3875 -0.08264 0.3783 -0.0912 0.36875 -0.0912 C 0.35816 -0.0912 0.34931 -0.08264 0.34323 -0.06759 L 0.31458 -2.59259E-6 " pathEditMode="relative" rAng="0" ptsTypes="AAAAA">
                                      <p:cBhvr>
                                        <p:cTn id="34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417" y="-456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1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500"/>
                            </p:stCondLst>
                            <p:childTnLst>
                              <p:par>
                                <p:cTn id="43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9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"/>
                            </p:stCondLst>
                            <p:childTnLst>
                              <p:par>
                                <p:cTn id="52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5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76" grpId="0"/>
      <p:bldP spid="89" grpId="0" animBg="1"/>
      <p:bldP spid="89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Addition</a:t>
            </a:r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>
                <a:solidFill>
                  <a:srgbClr val="003300"/>
                </a:solidFill>
              </a:rPr>
              <a:t>N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272046" y="1138798"/>
            <a:ext cx="8697432" cy="4906898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133811" y="710787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Doubles</a:t>
            </a:r>
          </a:p>
        </p:txBody>
      </p:sp>
      <p:grpSp>
        <p:nvGrpSpPr>
          <p:cNvPr id="16" name="Group 19"/>
          <p:cNvGrpSpPr/>
          <p:nvPr/>
        </p:nvGrpSpPr>
        <p:grpSpPr>
          <a:xfrm>
            <a:off x="365484" y="25051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i="1" dirty="0"/>
                <a:t>Addition</a:t>
              </a:r>
            </a:p>
          </p:txBody>
        </p:sp>
      </p:grpSp>
      <p:grpSp>
        <p:nvGrpSpPr>
          <p:cNvPr id="31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3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59" name="Speech Bubble: Rectangle with Corners Rounded 10">
            <a:extLst>
              <a:ext uri="{FF2B5EF4-FFF2-40B4-BE49-F238E27FC236}">
                <a16:creationId xmlns:a16="http://schemas.microsoft.com/office/drawing/2014/main" id="{B7022554-7564-A744-8F5F-90FAD9F51B36}"/>
              </a:ext>
            </a:extLst>
          </p:cNvPr>
          <p:cNvSpPr/>
          <p:nvPr/>
        </p:nvSpPr>
        <p:spPr>
          <a:xfrm flipH="1">
            <a:off x="1460937" y="1098415"/>
            <a:ext cx="3556422" cy="512866"/>
          </a:xfrm>
          <a:prstGeom prst="wedgeEllipseCallout">
            <a:avLst>
              <a:gd name="adj1" fmla="val 55480"/>
              <a:gd name="adj2" fmla="val -3337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253746"/>
                </a:solidFill>
              </a:rPr>
              <a:t>Let’s double 26.</a:t>
            </a:r>
            <a:endParaRPr lang="en-GB" sz="2000" b="1" dirty="0">
              <a:solidFill>
                <a:srgbClr val="C00000"/>
              </a:solidFill>
            </a:endParaRPr>
          </a:p>
        </p:txBody>
      </p:sp>
      <p:sp>
        <p:nvSpPr>
          <p:cNvPr id="60" name="Speech Bubble: Rectangle with Corners Rounded 10">
            <a:extLst>
              <a:ext uri="{FF2B5EF4-FFF2-40B4-BE49-F238E27FC236}">
                <a16:creationId xmlns:a16="http://schemas.microsoft.com/office/drawing/2014/main" id="{8B7133AC-E9FC-CE46-8ED8-EBAEEB8F0DBF}"/>
              </a:ext>
            </a:extLst>
          </p:cNvPr>
          <p:cNvSpPr/>
          <p:nvPr/>
        </p:nvSpPr>
        <p:spPr>
          <a:xfrm>
            <a:off x="3937775" y="2329809"/>
            <a:ext cx="2817754" cy="513808"/>
          </a:xfrm>
          <a:prstGeom prst="wedgeEllipseCallout">
            <a:avLst>
              <a:gd name="adj1" fmla="val -61703"/>
              <a:gd name="adj2" fmla="val -26631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253746"/>
                </a:solidFill>
              </a:rPr>
              <a:t>Double 20 is </a:t>
            </a:r>
            <a:r>
              <a:rPr lang="en-GB" sz="2000" b="1" dirty="0">
                <a:solidFill>
                  <a:srgbClr val="C00000"/>
                </a:solidFill>
              </a:rPr>
              <a:t>?</a:t>
            </a:r>
          </a:p>
        </p:txBody>
      </p:sp>
      <p:sp>
        <p:nvSpPr>
          <p:cNvPr id="61" name="Speech Bubble: Rectangle with Corners Rounded 10">
            <a:extLst>
              <a:ext uri="{FF2B5EF4-FFF2-40B4-BE49-F238E27FC236}">
                <a16:creationId xmlns:a16="http://schemas.microsoft.com/office/drawing/2014/main" id="{921168E4-15BF-DD4A-B5D3-3F08899805F3}"/>
              </a:ext>
            </a:extLst>
          </p:cNvPr>
          <p:cNvSpPr/>
          <p:nvPr/>
        </p:nvSpPr>
        <p:spPr>
          <a:xfrm flipH="1">
            <a:off x="3823164" y="3873911"/>
            <a:ext cx="3556422" cy="512866"/>
          </a:xfrm>
          <a:prstGeom prst="wedgeEllipseCallout">
            <a:avLst>
              <a:gd name="adj1" fmla="val 45570"/>
              <a:gd name="adj2" fmla="val -49767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253746"/>
                </a:solidFill>
              </a:rPr>
              <a:t>40 + 12 = </a:t>
            </a:r>
            <a:r>
              <a:rPr lang="en-GB" sz="2000" b="1" dirty="0">
                <a:solidFill>
                  <a:srgbClr val="C00000"/>
                </a:solidFill>
              </a:rPr>
              <a:t>?</a:t>
            </a:r>
          </a:p>
        </p:txBody>
      </p:sp>
      <p:grpSp>
        <p:nvGrpSpPr>
          <p:cNvPr id="62" name="Group 61">
            <a:extLst>
              <a:ext uri="{FF2B5EF4-FFF2-40B4-BE49-F238E27FC236}">
                <a16:creationId xmlns:a16="http://schemas.microsoft.com/office/drawing/2014/main" id="{821536E6-1819-9E45-AE70-44B129DD6149}"/>
              </a:ext>
            </a:extLst>
          </p:cNvPr>
          <p:cNvGrpSpPr/>
          <p:nvPr/>
        </p:nvGrpSpPr>
        <p:grpSpPr>
          <a:xfrm>
            <a:off x="1177531" y="1754685"/>
            <a:ext cx="1695450" cy="1917699"/>
            <a:chOff x="5296310" y="2976849"/>
            <a:chExt cx="1695450" cy="1917699"/>
          </a:xfrm>
        </p:grpSpPr>
        <p:sp>
          <p:nvSpPr>
            <p:cNvPr id="63" name="Rectangle 62">
              <a:extLst>
                <a:ext uri="{FF2B5EF4-FFF2-40B4-BE49-F238E27FC236}">
                  <a16:creationId xmlns:a16="http://schemas.microsoft.com/office/drawing/2014/main" id="{8B4174EA-3384-E043-8CCC-C3059C014185}"/>
                </a:ext>
              </a:extLst>
            </p:cNvPr>
            <p:cNvSpPr/>
            <p:nvPr/>
          </p:nvSpPr>
          <p:spPr>
            <a:xfrm>
              <a:off x="5296310" y="2976849"/>
              <a:ext cx="1695450" cy="1917699"/>
            </a:xfrm>
            <a:prstGeom prst="rect">
              <a:avLst/>
            </a:prstGeom>
            <a:solidFill>
              <a:schemeClr val="bg1"/>
            </a:solidFill>
            <a:ln w="15875">
              <a:solidFill>
                <a:schemeClr val="tx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grpSp>
          <p:nvGrpSpPr>
            <p:cNvPr id="64" name="Group 63">
              <a:extLst>
                <a:ext uri="{FF2B5EF4-FFF2-40B4-BE49-F238E27FC236}">
                  <a16:creationId xmlns:a16="http://schemas.microsoft.com/office/drawing/2014/main" id="{1E1390B7-B8BF-C147-9287-27B512CB63B3}"/>
                </a:ext>
              </a:extLst>
            </p:cNvPr>
            <p:cNvGrpSpPr/>
            <p:nvPr/>
          </p:nvGrpSpPr>
          <p:grpSpPr>
            <a:xfrm>
              <a:off x="5543550" y="3115707"/>
              <a:ext cx="1269899" cy="811650"/>
              <a:chOff x="1476375" y="3533775"/>
              <a:chExt cx="1269899" cy="811650"/>
            </a:xfrm>
          </p:grpSpPr>
          <p:sp>
            <p:nvSpPr>
              <p:cNvPr id="65" name="TextBox 64">
                <a:extLst>
                  <a:ext uri="{FF2B5EF4-FFF2-40B4-BE49-F238E27FC236}">
                    <a16:creationId xmlns:a16="http://schemas.microsoft.com/office/drawing/2014/main" id="{4A65ABC7-9469-BD4D-B15A-9E4543D616A9}"/>
                  </a:ext>
                </a:extLst>
              </p:cNvPr>
              <p:cNvSpPr txBox="1"/>
              <p:nvPr/>
            </p:nvSpPr>
            <p:spPr>
              <a:xfrm>
                <a:off x="1476375" y="3533775"/>
                <a:ext cx="1269899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000" b="1" dirty="0"/>
                  <a:t>Double 26</a:t>
                </a:r>
              </a:p>
            </p:txBody>
          </p:sp>
          <p:cxnSp>
            <p:nvCxnSpPr>
              <p:cNvPr id="66" name="Straight Connector 65">
                <a:extLst>
                  <a:ext uri="{FF2B5EF4-FFF2-40B4-BE49-F238E27FC236}">
                    <a16:creationId xmlns:a16="http://schemas.microsoft.com/office/drawing/2014/main" id="{EF740FA5-C0F1-564A-8375-A5CD0A837893}"/>
                  </a:ext>
                </a:extLst>
              </p:cNvPr>
              <p:cNvCxnSpPr/>
              <p:nvPr/>
            </p:nvCxnSpPr>
            <p:spPr>
              <a:xfrm rot="1500000">
                <a:off x="2275541" y="3877425"/>
                <a:ext cx="0" cy="468000"/>
              </a:xfrm>
              <a:prstGeom prst="line">
                <a:avLst/>
              </a:prstGeom>
              <a:ln w="158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7" name="Straight Connector 66">
                <a:extLst>
                  <a:ext uri="{FF2B5EF4-FFF2-40B4-BE49-F238E27FC236}">
                    <a16:creationId xmlns:a16="http://schemas.microsoft.com/office/drawing/2014/main" id="{4EF69B40-2088-9D4E-9449-EAC973A45EA5}"/>
                  </a:ext>
                </a:extLst>
              </p:cNvPr>
              <p:cNvCxnSpPr/>
              <p:nvPr/>
            </p:nvCxnSpPr>
            <p:spPr>
              <a:xfrm rot="20100000">
                <a:off x="2647381" y="3877424"/>
                <a:ext cx="0" cy="468000"/>
              </a:xfrm>
              <a:prstGeom prst="line">
                <a:avLst/>
              </a:prstGeom>
              <a:ln w="158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68" name="TextBox 67">
            <a:extLst>
              <a:ext uri="{FF2B5EF4-FFF2-40B4-BE49-F238E27FC236}">
                <a16:creationId xmlns:a16="http://schemas.microsoft.com/office/drawing/2014/main" id="{503A11C5-59DE-D649-8EF8-983D4D97C8C9}"/>
              </a:ext>
            </a:extLst>
          </p:cNvPr>
          <p:cNvSpPr txBox="1"/>
          <p:nvPr/>
        </p:nvSpPr>
        <p:spPr>
          <a:xfrm>
            <a:off x="1766992" y="2638885"/>
            <a:ext cx="44435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dirty="0">
                <a:solidFill>
                  <a:srgbClr val="C00000"/>
                </a:solidFill>
              </a:rPr>
              <a:t>40</a:t>
            </a:r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4F595D22-EA76-E843-935D-649C9D4ECA1F}"/>
              </a:ext>
            </a:extLst>
          </p:cNvPr>
          <p:cNvSpPr txBox="1"/>
          <p:nvPr/>
        </p:nvSpPr>
        <p:spPr>
          <a:xfrm>
            <a:off x="2372191" y="2600274"/>
            <a:ext cx="55015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/>
              <a:t>  </a:t>
            </a:r>
            <a:r>
              <a:rPr lang="en-GB" sz="2000" b="1" dirty="0">
                <a:solidFill>
                  <a:srgbClr val="C00000"/>
                </a:solidFill>
              </a:rPr>
              <a:t>12</a:t>
            </a: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B020129B-590B-0243-8636-BECF13AA42FB}"/>
              </a:ext>
            </a:extLst>
          </p:cNvPr>
          <p:cNvSpPr txBox="1"/>
          <p:nvPr/>
        </p:nvSpPr>
        <p:spPr>
          <a:xfrm>
            <a:off x="1429398" y="2960935"/>
            <a:ext cx="16012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rgbClr val="C00000"/>
                </a:solidFill>
              </a:rPr>
              <a:t>40 + 12 = 52</a:t>
            </a:r>
          </a:p>
        </p:txBody>
      </p:sp>
      <p:sp>
        <p:nvSpPr>
          <p:cNvPr id="90" name="Speech Bubble: Rectangle with Corners Rounded 10">
            <a:extLst>
              <a:ext uri="{FF2B5EF4-FFF2-40B4-BE49-F238E27FC236}">
                <a16:creationId xmlns:a16="http://schemas.microsoft.com/office/drawing/2014/main" id="{1A16A1CF-AB37-A242-A4C1-F47739657BF3}"/>
              </a:ext>
            </a:extLst>
          </p:cNvPr>
          <p:cNvSpPr/>
          <p:nvPr/>
        </p:nvSpPr>
        <p:spPr>
          <a:xfrm>
            <a:off x="4032378" y="3076351"/>
            <a:ext cx="2882782" cy="569387"/>
          </a:xfrm>
          <a:prstGeom prst="wedgeEllipseCallout">
            <a:avLst>
              <a:gd name="adj1" fmla="val -56942"/>
              <a:gd name="adj2" fmla="val -51213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253746"/>
                </a:solidFill>
              </a:rPr>
              <a:t>Double 6 is </a:t>
            </a:r>
            <a:r>
              <a:rPr lang="en-GB" sz="2000" b="1" dirty="0">
                <a:solidFill>
                  <a:srgbClr val="C00000"/>
                </a:solidFill>
              </a:rPr>
              <a:t>?</a:t>
            </a:r>
          </a:p>
        </p:txBody>
      </p:sp>
      <p:grpSp>
        <p:nvGrpSpPr>
          <p:cNvPr id="91" name="Group 90">
            <a:extLst>
              <a:ext uri="{FF2B5EF4-FFF2-40B4-BE49-F238E27FC236}">
                <a16:creationId xmlns:a16="http://schemas.microsoft.com/office/drawing/2014/main" id="{BD28996D-57BA-A843-9BFE-BB40A86035C5}"/>
              </a:ext>
            </a:extLst>
          </p:cNvPr>
          <p:cNvGrpSpPr/>
          <p:nvPr/>
        </p:nvGrpSpPr>
        <p:grpSpPr>
          <a:xfrm>
            <a:off x="381353" y="4350038"/>
            <a:ext cx="3556422" cy="1524000"/>
            <a:chOff x="704555" y="3743325"/>
            <a:chExt cx="3556422" cy="1524000"/>
          </a:xfrm>
        </p:grpSpPr>
        <p:sp>
          <p:nvSpPr>
            <p:cNvPr id="92" name="Speech Bubble: Rectangle with Corners Rounded 10">
              <a:extLst>
                <a:ext uri="{FF2B5EF4-FFF2-40B4-BE49-F238E27FC236}">
                  <a16:creationId xmlns:a16="http://schemas.microsoft.com/office/drawing/2014/main" id="{1A0AECBA-8CD4-F144-ACE0-AB74E9AFC44D}"/>
                </a:ext>
              </a:extLst>
            </p:cNvPr>
            <p:cNvSpPr/>
            <p:nvPr/>
          </p:nvSpPr>
          <p:spPr>
            <a:xfrm flipH="1">
              <a:off x="704555" y="3743325"/>
              <a:ext cx="3556422" cy="1524000"/>
            </a:xfrm>
            <a:prstGeom prst="wedgeEllipseCallout">
              <a:avLst>
                <a:gd name="adj1" fmla="val -20851"/>
                <a:gd name="adj2" fmla="val -82847"/>
              </a:avLst>
            </a:prstGeom>
            <a:solidFill>
              <a:schemeClr val="accent5">
                <a:lumMod val="40000"/>
                <a:lumOff val="60000"/>
              </a:schemeClr>
            </a:solidFill>
            <a:ln w="28575">
              <a:solidFill>
                <a:schemeClr val="accent5">
                  <a:lumMod val="50000"/>
                </a:schemeClr>
              </a:solidFill>
            </a:ln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b="1" dirty="0">
                  <a:solidFill>
                    <a:srgbClr val="253746"/>
                  </a:solidFill>
                </a:rPr>
                <a:t>Now choose three more 2-digt numbers and double them.</a:t>
              </a:r>
              <a:endParaRPr lang="en-GB" sz="2000" b="1" dirty="0">
                <a:solidFill>
                  <a:srgbClr val="C00000"/>
                </a:solidFill>
              </a:endParaRPr>
            </a:p>
          </p:txBody>
        </p:sp>
        <p:pic>
          <p:nvPicPr>
            <p:cNvPr id="93" name="Picture 92">
              <a:extLst>
                <a:ext uri="{FF2B5EF4-FFF2-40B4-BE49-F238E27FC236}">
                  <a16:creationId xmlns:a16="http://schemas.microsoft.com/office/drawing/2014/main" id="{FFABD2CA-B442-5C4C-8404-4B5CE8BE8B3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562350" y="4429704"/>
              <a:ext cx="584016" cy="584260"/>
            </a:xfrm>
            <a:prstGeom prst="rect">
              <a:avLst/>
            </a:prstGeom>
          </p:spPr>
        </p:pic>
      </p:grpSp>
      <p:grpSp>
        <p:nvGrpSpPr>
          <p:cNvPr id="94" name="Group 93">
            <a:extLst>
              <a:ext uri="{FF2B5EF4-FFF2-40B4-BE49-F238E27FC236}">
                <a16:creationId xmlns:a16="http://schemas.microsoft.com/office/drawing/2014/main" id="{7EDB9330-6FAC-3349-92F4-AC8AA0875DB0}"/>
              </a:ext>
            </a:extLst>
          </p:cNvPr>
          <p:cNvGrpSpPr/>
          <p:nvPr/>
        </p:nvGrpSpPr>
        <p:grpSpPr>
          <a:xfrm>
            <a:off x="5718175" y="4579819"/>
            <a:ext cx="2848623" cy="1497456"/>
            <a:chOff x="8141018" y="4080546"/>
            <a:chExt cx="2848623" cy="1758160"/>
          </a:xfrm>
        </p:grpSpPr>
        <p:sp>
          <p:nvSpPr>
            <p:cNvPr id="95" name="Cloud Callout 18">
              <a:extLst>
                <a:ext uri="{FF2B5EF4-FFF2-40B4-BE49-F238E27FC236}">
                  <a16:creationId xmlns:a16="http://schemas.microsoft.com/office/drawing/2014/main" id="{B53767F0-6834-5A43-85DF-373067F440D6}"/>
                </a:ext>
              </a:extLst>
            </p:cNvPr>
            <p:cNvSpPr/>
            <p:nvPr/>
          </p:nvSpPr>
          <p:spPr>
            <a:xfrm>
              <a:off x="8141018" y="4080546"/>
              <a:ext cx="2848623" cy="1758160"/>
            </a:xfrm>
            <a:prstGeom prst="cloudCallout">
              <a:avLst>
                <a:gd name="adj1" fmla="val 42845"/>
                <a:gd name="adj2" fmla="val 84225"/>
              </a:avLst>
            </a:prstGeom>
            <a:solidFill>
              <a:schemeClr val="accent5">
                <a:lumMod val="40000"/>
                <a:lumOff val="60000"/>
              </a:schemeClr>
            </a:solidFill>
            <a:ln w="28575"/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r>
                <a:rPr lang="en-GB" sz="2000" b="1" dirty="0">
                  <a:solidFill>
                    <a:srgbClr val="253746"/>
                  </a:solidFill>
                </a:rPr>
                <a:t>Can you find one that totals more than 100?</a:t>
              </a:r>
            </a:p>
          </p:txBody>
        </p:sp>
        <p:pic>
          <p:nvPicPr>
            <p:cNvPr id="96" name="Picture 95">
              <a:extLst>
                <a:ext uri="{FF2B5EF4-FFF2-40B4-BE49-F238E27FC236}">
                  <a16:creationId xmlns:a16="http://schemas.microsoft.com/office/drawing/2014/main" id="{8FCDB570-667A-2B41-BC56-3D73E8A4AFE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screen">
              <a:duotone>
                <a:prstClr val="black"/>
                <a:schemeClr val="accent1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0445421" y="4439760"/>
              <a:ext cx="307921" cy="519866"/>
            </a:xfrm>
            <a:prstGeom prst="rect">
              <a:avLst/>
            </a:prstGeom>
          </p:spPr>
        </p:pic>
      </p:grpSp>
      <p:sp>
        <p:nvSpPr>
          <p:cNvPr id="97" name="Speech Bubble: Rectangle with Corners Rounded 10">
            <a:extLst>
              <a:ext uri="{FF2B5EF4-FFF2-40B4-BE49-F238E27FC236}">
                <a16:creationId xmlns:a16="http://schemas.microsoft.com/office/drawing/2014/main" id="{2ED37B51-7466-B943-859E-D7DDB023254E}"/>
              </a:ext>
            </a:extLst>
          </p:cNvPr>
          <p:cNvSpPr/>
          <p:nvPr/>
        </p:nvSpPr>
        <p:spPr>
          <a:xfrm flipH="1">
            <a:off x="5017359" y="1224982"/>
            <a:ext cx="3556422" cy="1094446"/>
          </a:xfrm>
          <a:prstGeom prst="wedgeEllipseCallout">
            <a:avLst>
              <a:gd name="adj1" fmla="val 55480"/>
              <a:gd name="adj2" fmla="val -3337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253746"/>
                </a:solidFill>
              </a:rPr>
              <a:t>We can </a:t>
            </a:r>
            <a:r>
              <a:rPr lang="en-GB" sz="2000" b="1" dirty="0">
                <a:solidFill>
                  <a:srgbClr val="C00000"/>
                </a:solidFill>
              </a:rPr>
              <a:t>partition 26 </a:t>
            </a:r>
            <a:r>
              <a:rPr lang="en-GB" sz="2000" b="1" dirty="0">
                <a:solidFill>
                  <a:srgbClr val="253746"/>
                </a:solidFill>
              </a:rPr>
              <a:t>into </a:t>
            </a:r>
            <a:r>
              <a:rPr lang="en-GB" sz="2000" b="1" dirty="0">
                <a:solidFill>
                  <a:srgbClr val="C00000"/>
                </a:solidFill>
              </a:rPr>
              <a:t>10s</a:t>
            </a:r>
            <a:r>
              <a:rPr lang="en-GB" sz="2000" b="1" dirty="0">
                <a:solidFill>
                  <a:srgbClr val="253746"/>
                </a:solidFill>
              </a:rPr>
              <a:t> and </a:t>
            </a:r>
            <a:r>
              <a:rPr lang="en-GB" sz="2000" b="1" dirty="0">
                <a:solidFill>
                  <a:srgbClr val="C00000"/>
                </a:solidFill>
              </a:rPr>
              <a:t>1s.</a:t>
            </a:r>
            <a:r>
              <a:rPr lang="en-GB" sz="2000" b="1" dirty="0">
                <a:solidFill>
                  <a:srgbClr val="253746"/>
                </a:solidFill>
              </a:rPr>
              <a:t> and double each part.</a:t>
            </a:r>
            <a:endParaRPr lang="en-GB" sz="2000" b="1" dirty="0">
              <a:solidFill>
                <a:srgbClr val="C00000"/>
              </a:solidFill>
            </a:endParaRP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833B9251-8826-C349-8C82-28AAFB925EFB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151813" y="5865813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2584755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6777"/>
    </mc:Choice>
    <mc:Fallback>
      <p:transition spd="slow" advTm="4677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75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75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75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75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5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60" grpId="0" animBg="1"/>
      <p:bldP spid="61" grpId="0" animBg="1"/>
      <p:bldP spid="68" grpId="0"/>
      <p:bldP spid="69" grpId="0"/>
      <p:bldP spid="70" grpId="0"/>
      <p:bldP spid="90" grpId="0" animBg="1"/>
      <p:bldP spid="9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805956" y="629985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Addition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223284" y="663125"/>
            <a:ext cx="8697432" cy="5514074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pSp>
        <p:nvGrpSpPr>
          <p:cNvPr id="16" name="Group 19"/>
          <p:cNvGrpSpPr/>
          <p:nvPr/>
        </p:nvGrpSpPr>
        <p:grpSpPr>
          <a:xfrm>
            <a:off x="365484" y="25051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i="1" dirty="0"/>
                <a:t>Addition</a:t>
              </a:r>
            </a:p>
          </p:txBody>
        </p:sp>
      </p:grpSp>
      <p:sp>
        <p:nvSpPr>
          <p:cNvPr id="36" name="Speech Bubble: Rectangle with Corners Rounded 10">
            <a:extLst>
              <a:ext uri="{FF2B5EF4-FFF2-40B4-BE49-F238E27FC236}">
                <a16:creationId xmlns:a16="http://schemas.microsoft.com/office/drawing/2014/main" id="{8D7419A1-370B-304D-AB5B-B1F273129286}"/>
              </a:ext>
            </a:extLst>
          </p:cNvPr>
          <p:cNvSpPr/>
          <p:nvPr/>
        </p:nvSpPr>
        <p:spPr>
          <a:xfrm flipH="1">
            <a:off x="805956" y="1903603"/>
            <a:ext cx="3556422" cy="1227576"/>
          </a:xfrm>
          <a:prstGeom prst="wedgeEllipseCallout">
            <a:avLst>
              <a:gd name="adj1" fmla="val 59378"/>
              <a:gd name="adj2" fmla="val -59423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253746"/>
                </a:solidFill>
              </a:rPr>
              <a:t>Let’s check through some of our doubles. </a:t>
            </a:r>
            <a:endParaRPr lang="en-GB" sz="2000" b="1" dirty="0">
              <a:solidFill>
                <a:srgbClr val="C00000"/>
              </a:solidFill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1E2846D9-DBB1-0E41-9A8F-82F96413671C}"/>
              </a:ext>
            </a:extLst>
          </p:cNvPr>
          <p:cNvSpPr txBox="1"/>
          <p:nvPr/>
        </p:nvSpPr>
        <p:spPr>
          <a:xfrm>
            <a:off x="5102475" y="551548"/>
            <a:ext cx="444352" cy="40011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n-GB" sz="2000" b="1" dirty="0"/>
              <a:t>10</a:t>
            </a:r>
          </a:p>
        </p:txBody>
      </p:sp>
      <p:grpSp>
        <p:nvGrpSpPr>
          <p:cNvPr id="38" name="Group 37">
            <a:extLst>
              <a:ext uri="{FF2B5EF4-FFF2-40B4-BE49-F238E27FC236}">
                <a16:creationId xmlns:a16="http://schemas.microsoft.com/office/drawing/2014/main" id="{7D8F9BCA-E557-7046-8B10-B9A6FA7785FF}"/>
              </a:ext>
            </a:extLst>
          </p:cNvPr>
          <p:cNvGrpSpPr/>
          <p:nvPr/>
        </p:nvGrpSpPr>
        <p:grpSpPr>
          <a:xfrm>
            <a:off x="5858475" y="551548"/>
            <a:ext cx="734865" cy="400110"/>
            <a:chOff x="1404937" y="768742"/>
            <a:chExt cx="734865" cy="400110"/>
          </a:xfrm>
        </p:grpSpPr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3ED65D47-11DC-3A47-93B3-3B19605128B4}"/>
                </a:ext>
              </a:extLst>
            </p:cNvPr>
            <p:cNvSpPr txBox="1"/>
            <p:nvPr/>
          </p:nvSpPr>
          <p:spPr>
            <a:xfrm>
              <a:off x="1695450" y="768742"/>
              <a:ext cx="444352" cy="400110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wrap="none" rtlCol="0">
              <a:spAutoFit/>
            </a:bodyPr>
            <a:lstStyle/>
            <a:p>
              <a:r>
                <a:rPr lang="en-GB" sz="2000" b="1" dirty="0"/>
                <a:t>20</a:t>
              </a:r>
            </a:p>
          </p:txBody>
        </p:sp>
        <p:sp>
          <p:nvSpPr>
            <p:cNvPr id="59" name="Right Arrow 58">
              <a:extLst>
                <a:ext uri="{FF2B5EF4-FFF2-40B4-BE49-F238E27FC236}">
                  <a16:creationId xmlns:a16="http://schemas.microsoft.com/office/drawing/2014/main" id="{511A64A4-193D-0A4F-8A32-10CFC9AF1EC5}"/>
                </a:ext>
              </a:extLst>
            </p:cNvPr>
            <p:cNvSpPr/>
            <p:nvPr/>
          </p:nvSpPr>
          <p:spPr>
            <a:xfrm>
              <a:off x="1404937" y="880318"/>
              <a:ext cx="180975" cy="200055"/>
            </a:xfrm>
            <a:prstGeom prst="rightArrow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60" name="TextBox 59">
            <a:extLst>
              <a:ext uri="{FF2B5EF4-FFF2-40B4-BE49-F238E27FC236}">
                <a16:creationId xmlns:a16="http://schemas.microsoft.com/office/drawing/2014/main" id="{7D852ED7-8629-9C4A-9075-E9F70D690138}"/>
              </a:ext>
            </a:extLst>
          </p:cNvPr>
          <p:cNvSpPr txBox="1"/>
          <p:nvPr/>
        </p:nvSpPr>
        <p:spPr>
          <a:xfrm>
            <a:off x="5102475" y="1127548"/>
            <a:ext cx="444352" cy="40011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n-GB" sz="2000" b="1" dirty="0"/>
              <a:t>20</a:t>
            </a:r>
          </a:p>
        </p:txBody>
      </p:sp>
      <p:grpSp>
        <p:nvGrpSpPr>
          <p:cNvPr id="61" name="Group 60">
            <a:extLst>
              <a:ext uri="{FF2B5EF4-FFF2-40B4-BE49-F238E27FC236}">
                <a16:creationId xmlns:a16="http://schemas.microsoft.com/office/drawing/2014/main" id="{E5342E8A-CC28-6145-A972-54A5F9E6555C}"/>
              </a:ext>
            </a:extLst>
          </p:cNvPr>
          <p:cNvGrpSpPr/>
          <p:nvPr/>
        </p:nvGrpSpPr>
        <p:grpSpPr>
          <a:xfrm>
            <a:off x="5858475" y="1127548"/>
            <a:ext cx="734865" cy="400110"/>
            <a:chOff x="1404937" y="768742"/>
            <a:chExt cx="734865" cy="400110"/>
          </a:xfrm>
        </p:grpSpPr>
        <p:sp>
          <p:nvSpPr>
            <p:cNvPr id="62" name="TextBox 61">
              <a:extLst>
                <a:ext uri="{FF2B5EF4-FFF2-40B4-BE49-F238E27FC236}">
                  <a16:creationId xmlns:a16="http://schemas.microsoft.com/office/drawing/2014/main" id="{4A7E3164-1995-6A49-94D6-C2FAC1E64B62}"/>
                </a:ext>
              </a:extLst>
            </p:cNvPr>
            <p:cNvSpPr txBox="1"/>
            <p:nvPr/>
          </p:nvSpPr>
          <p:spPr>
            <a:xfrm>
              <a:off x="1695450" y="768742"/>
              <a:ext cx="444352" cy="400110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wrap="none" rtlCol="0">
              <a:spAutoFit/>
            </a:bodyPr>
            <a:lstStyle/>
            <a:p>
              <a:r>
                <a:rPr lang="en-GB" sz="2000" b="1" dirty="0"/>
                <a:t>40</a:t>
              </a:r>
            </a:p>
          </p:txBody>
        </p:sp>
        <p:sp>
          <p:nvSpPr>
            <p:cNvPr id="63" name="Right Arrow 62">
              <a:extLst>
                <a:ext uri="{FF2B5EF4-FFF2-40B4-BE49-F238E27FC236}">
                  <a16:creationId xmlns:a16="http://schemas.microsoft.com/office/drawing/2014/main" id="{40B90EFA-F84A-FA4F-B37E-86B2E19E2622}"/>
                </a:ext>
              </a:extLst>
            </p:cNvPr>
            <p:cNvSpPr/>
            <p:nvPr/>
          </p:nvSpPr>
          <p:spPr>
            <a:xfrm>
              <a:off x="1404937" y="880318"/>
              <a:ext cx="180975" cy="200055"/>
            </a:xfrm>
            <a:prstGeom prst="rightArrow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64" name="TextBox 63">
            <a:extLst>
              <a:ext uri="{FF2B5EF4-FFF2-40B4-BE49-F238E27FC236}">
                <a16:creationId xmlns:a16="http://schemas.microsoft.com/office/drawing/2014/main" id="{A76CDD84-0B42-DA4C-8D8B-B1DA37D69598}"/>
              </a:ext>
            </a:extLst>
          </p:cNvPr>
          <p:cNvSpPr txBox="1"/>
          <p:nvPr/>
        </p:nvSpPr>
        <p:spPr>
          <a:xfrm>
            <a:off x="5102475" y="1667548"/>
            <a:ext cx="444352" cy="40011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n-GB" sz="2000" b="1" dirty="0"/>
              <a:t>30</a:t>
            </a:r>
          </a:p>
        </p:txBody>
      </p:sp>
      <p:grpSp>
        <p:nvGrpSpPr>
          <p:cNvPr id="65" name="Group 64">
            <a:extLst>
              <a:ext uri="{FF2B5EF4-FFF2-40B4-BE49-F238E27FC236}">
                <a16:creationId xmlns:a16="http://schemas.microsoft.com/office/drawing/2014/main" id="{B80E27BB-21CF-D044-9512-D9E7435E136B}"/>
              </a:ext>
            </a:extLst>
          </p:cNvPr>
          <p:cNvGrpSpPr/>
          <p:nvPr/>
        </p:nvGrpSpPr>
        <p:grpSpPr>
          <a:xfrm>
            <a:off x="5858475" y="1667548"/>
            <a:ext cx="734865" cy="400110"/>
            <a:chOff x="1404937" y="768742"/>
            <a:chExt cx="734865" cy="400110"/>
          </a:xfrm>
        </p:grpSpPr>
        <p:sp>
          <p:nvSpPr>
            <p:cNvPr id="66" name="TextBox 65">
              <a:extLst>
                <a:ext uri="{FF2B5EF4-FFF2-40B4-BE49-F238E27FC236}">
                  <a16:creationId xmlns:a16="http://schemas.microsoft.com/office/drawing/2014/main" id="{FD6037ED-A87A-A24B-BD1E-501AF4C93ECB}"/>
                </a:ext>
              </a:extLst>
            </p:cNvPr>
            <p:cNvSpPr txBox="1"/>
            <p:nvPr/>
          </p:nvSpPr>
          <p:spPr>
            <a:xfrm>
              <a:off x="1695450" y="768742"/>
              <a:ext cx="444352" cy="400110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wrap="none" rtlCol="0">
              <a:spAutoFit/>
            </a:bodyPr>
            <a:lstStyle/>
            <a:p>
              <a:r>
                <a:rPr lang="en-GB" sz="2000" b="1" dirty="0"/>
                <a:t>60</a:t>
              </a:r>
            </a:p>
          </p:txBody>
        </p:sp>
        <p:sp>
          <p:nvSpPr>
            <p:cNvPr id="67" name="Right Arrow 66">
              <a:extLst>
                <a:ext uri="{FF2B5EF4-FFF2-40B4-BE49-F238E27FC236}">
                  <a16:creationId xmlns:a16="http://schemas.microsoft.com/office/drawing/2014/main" id="{40030837-DA59-F74A-8DA7-74D09F7BD64B}"/>
                </a:ext>
              </a:extLst>
            </p:cNvPr>
            <p:cNvSpPr/>
            <p:nvPr/>
          </p:nvSpPr>
          <p:spPr>
            <a:xfrm>
              <a:off x="1404937" y="880318"/>
              <a:ext cx="180975" cy="200055"/>
            </a:xfrm>
            <a:prstGeom prst="rightArrow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68" name="TextBox 67">
            <a:extLst>
              <a:ext uri="{FF2B5EF4-FFF2-40B4-BE49-F238E27FC236}">
                <a16:creationId xmlns:a16="http://schemas.microsoft.com/office/drawing/2014/main" id="{B927D39A-1395-6F47-ADC7-A2FA09102609}"/>
              </a:ext>
            </a:extLst>
          </p:cNvPr>
          <p:cNvSpPr txBox="1"/>
          <p:nvPr/>
        </p:nvSpPr>
        <p:spPr>
          <a:xfrm>
            <a:off x="5102475" y="2243548"/>
            <a:ext cx="444352" cy="40011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n-GB" sz="2000" b="1" dirty="0"/>
              <a:t>40</a:t>
            </a:r>
          </a:p>
        </p:txBody>
      </p:sp>
      <p:grpSp>
        <p:nvGrpSpPr>
          <p:cNvPr id="69" name="Group 68">
            <a:extLst>
              <a:ext uri="{FF2B5EF4-FFF2-40B4-BE49-F238E27FC236}">
                <a16:creationId xmlns:a16="http://schemas.microsoft.com/office/drawing/2014/main" id="{8C17F3E1-6538-1740-B0F5-5BBA89F92878}"/>
              </a:ext>
            </a:extLst>
          </p:cNvPr>
          <p:cNvGrpSpPr/>
          <p:nvPr/>
        </p:nvGrpSpPr>
        <p:grpSpPr>
          <a:xfrm>
            <a:off x="5858475" y="2243548"/>
            <a:ext cx="734865" cy="400110"/>
            <a:chOff x="1404937" y="768742"/>
            <a:chExt cx="734865" cy="400110"/>
          </a:xfrm>
        </p:grpSpPr>
        <p:sp>
          <p:nvSpPr>
            <p:cNvPr id="70" name="TextBox 69">
              <a:extLst>
                <a:ext uri="{FF2B5EF4-FFF2-40B4-BE49-F238E27FC236}">
                  <a16:creationId xmlns:a16="http://schemas.microsoft.com/office/drawing/2014/main" id="{948315E7-E539-904D-82D6-B6C4C14F7F94}"/>
                </a:ext>
              </a:extLst>
            </p:cNvPr>
            <p:cNvSpPr txBox="1"/>
            <p:nvPr/>
          </p:nvSpPr>
          <p:spPr>
            <a:xfrm>
              <a:off x="1695450" y="768742"/>
              <a:ext cx="444352" cy="400110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wrap="none" rtlCol="0">
              <a:spAutoFit/>
            </a:bodyPr>
            <a:lstStyle/>
            <a:p>
              <a:r>
                <a:rPr lang="en-GB" sz="2000" b="1" dirty="0"/>
                <a:t>80</a:t>
              </a:r>
            </a:p>
          </p:txBody>
        </p:sp>
        <p:sp>
          <p:nvSpPr>
            <p:cNvPr id="78" name="Right Arrow 77">
              <a:extLst>
                <a:ext uri="{FF2B5EF4-FFF2-40B4-BE49-F238E27FC236}">
                  <a16:creationId xmlns:a16="http://schemas.microsoft.com/office/drawing/2014/main" id="{16FBF895-0116-7A4B-BFFE-C7067310E7C5}"/>
                </a:ext>
              </a:extLst>
            </p:cNvPr>
            <p:cNvSpPr/>
            <p:nvPr/>
          </p:nvSpPr>
          <p:spPr>
            <a:xfrm>
              <a:off x="1404937" y="880318"/>
              <a:ext cx="180975" cy="200055"/>
            </a:xfrm>
            <a:prstGeom prst="rightArrow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79" name="TextBox 78">
            <a:extLst>
              <a:ext uri="{FF2B5EF4-FFF2-40B4-BE49-F238E27FC236}">
                <a16:creationId xmlns:a16="http://schemas.microsoft.com/office/drawing/2014/main" id="{CCF880B8-0617-0E44-B112-5C2933643488}"/>
              </a:ext>
            </a:extLst>
          </p:cNvPr>
          <p:cNvSpPr txBox="1"/>
          <p:nvPr/>
        </p:nvSpPr>
        <p:spPr>
          <a:xfrm>
            <a:off x="5102475" y="2819548"/>
            <a:ext cx="444352" cy="40011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n-GB" sz="2000" b="1" dirty="0"/>
              <a:t>50</a:t>
            </a:r>
          </a:p>
        </p:txBody>
      </p:sp>
      <p:grpSp>
        <p:nvGrpSpPr>
          <p:cNvPr id="80" name="Group 79">
            <a:extLst>
              <a:ext uri="{FF2B5EF4-FFF2-40B4-BE49-F238E27FC236}">
                <a16:creationId xmlns:a16="http://schemas.microsoft.com/office/drawing/2014/main" id="{D3393775-5370-7F4D-8FE6-D8E718867C46}"/>
              </a:ext>
            </a:extLst>
          </p:cNvPr>
          <p:cNvGrpSpPr/>
          <p:nvPr/>
        </p:nvGrpSpPr>
        <p:grpSpPr>
          <a:xfrm>
            <a:off x="5858475" y="2819548"/>
            <a:ext cx="864709" cy="400110"/>
            <a:chOff x="1404937" y="768742"/>
            <a:chExt cx="864709" cy="400110"/>
          </a:xfrm>
        </p:grpSpPr>
        <p:sp>
          <p:nvSpPr>
            <p:cNvPr id="81" name="TextBox 80">
              <a:extLst>
                <a:ext uri="{FF2B5EF4-FFF2-40B4-BE49-F238E27FC236}">
                  <a16:creationId xmlns:a16="http://schemas.microsoft.com/office/drawing/2014/main" id="{1A286065-596A-314B-9078-7E09229DE48B}"/>
                </a:ext>
              </a:extLst>
            </p:cNvPr>
            <p:cNvSpPr txBox="1"/>
            <p:nvPr/>
          </p:nvSpPr>
          <p:spPr>
            <a:xfrm>
              <a:off x="1695450" y="768742"/>
              <a:ext cx="574196" cy="400110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wrap="none" rtlCol="0">
              <a:spAutoFit/>
            </a:bodyPr>
            <a:lstStyle/>
            <a:p>
              <a:r>
                <a:rPr lang="en-GB" sz="2000" b="1" dirty="0"/>
                <a:t>100</a:t>
              </a:r>
            </a:p>
          </p:txBody>
        </p:sp>
        <p:sp>
          <p:nvSpPr>
            <p:cNvPr id="82" name="Right Arrow 81">
              <a:extLst>
                <a:ext uri="{FF2B5EF4-FFF2-40B4-BE49-F238E27FC236}">
                  <a16:creationId xmlns:a16="http://schemas.microsoft.com/office/drawing/2014/main" id="{D485F7CC-FBE9-BA46-A29A-4CBCD3A5CB05}"/>
                </a:ext>
              </a:extLst>
            </p:cNvPr>
            <p:cNvSpPr/>
            <p:nvPr/>
          </p:nvSpPr>
          <p:spPr>
            <a:xfrm>
              <a:off x="1404937" y="880318"/>
              <a:ext cx="180975" cy="200055"/>
            </a:xfrm>
            <a:prstGeom prst="rightArrow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83" name="TextBox 82">
            <a:extLst>
              <a:ext uri="{FF2B5EF4-FFF2-40B4-BE49-F238E27FC236}">
                <a16:creationId xmlns:a16="http://schemas.microsoft.com/office/drawing/2014/main" id="{408F8A45-2BD8-D642-BA39-3F69A3E3A50C}"/>
              </a:ext>
            </a:extLst>
          </p:cNvPr>
          <p:cNvSpPr txBox="1"/>
          <p:nvPr/>
        </p:nvSpPr>
        <p:spPr>
          <a:xfrm>
            <a:off x="5102475" y="3395548"/>
            <a:ext cx="444352" cy="40011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n-GB" sz="2000" b="1" dirty="0"/>
              <a:t>60</a:t>
            </a:r>
          </a:p>
        </p:txBody>
      </p:sp>
      <p:grpSp>
        <p:nvGrpSpPr>
          <p:cNvPr id="84" name="Group 83">
            <a:extLst>
              <a:ext uri="{FF2B5EF4-FFF2-40B4-BE49-F238E27FC236}">
                <a16:creationId xmlns:a16="http://schemas.microsoft.com/office/drawing/2014/main" id="{9891B604-161F-314A-984F-F48F2623E396}"/>
              </a:ext>
            </a:extLst>
          </p:cNvPr>
          <p:cNvGrpSpPr/>
          <p:nvPr/>
        </p:nvGrpSpPr>
        <p:grpSpPr>
          <a:xfrm>
            <a:off x="5858475" y="3395548"/>
            <a:ext cx="864709" cy="400110"/>
            <a:chOff x="1404937" y="768742"/>
            <a:chExt cx="864709" cy="400110"/>
          </a:xfrm>
        </p:grpSpPr>
        <p:sp>
          <p:nvSpPr>
            <p:cNvPr id="85" name="TextBox 84">
              <a:extLst>
                <a:ext uri="{FF2B5EF4-FFF2-40B4-BE49-F238E27FC236}">
                  <a16:creationId xmlns:a16="http://schemas.microsoft.com/office/drawing/2014/main" id="{D3193412-A5E2-4D49-8E6C-D76AAFD49965}"/>
                </a:ext>
              </a:extLst>
            </p:cNvPr>
            <p:cNvSpPr txBox="1"/>
            <p:nvPr/>
          </p:nvSpPr>
          <p:spPr>
            <a:xfrm>
              <a:off x="1695450" y="768742"/>
              <a:ext cx="574196" cy="400110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wrap="none" rtlCol="0">
              <a:spAutoFit/>
            </a:bodyPr>
            <a:lstStyle/>
            <a:p>
              <a:r>
                <a:rPr lang="en-GB" sz="2000" b="1" dirty="0"/>
                <a:t>120</a:t>
              </a:r>
            </a:p>
          </p:txBody>
        </p:sp>
        <p:sp>
          <p:nvSpPr>
            <p:cNvPr id="86" name="Right Arrow 85">
              <a:extLst>
                <a:ext uri="{FF2B5EF4-FFF2-40B4-BE49-F238E27FC236}">
                  <a16:creationId xmlns:a16="http://schemas.microsoft.com/office/drawing/2014/main" id="{0C28F965-5E15-5348-BD8C-B03B71BAF1C2}"/>
                </a:ext>
              </a:extLst>
            </p:cNvPr>
            <p:cNvSpPr/>
            <p:nvPr/>
          </p:nvSpPr>
          <p:spPr>
            <a:xfrm>
              <a:off x="1404937" y="880318"/>
              <a:ext cx="180975" cy="200055"/>
            </a:xfrm>
            <a:prstGeom prst="rightArrow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87" name="TextBox 86">
            <a:extLst>
              <a:ext uri="{FF2B5EF4-FFF2-40B4-BE49-F238E27FC236}">
                <a16:creationId xmlns:a16="http://schemas.microsoft.com/office/drawing/2014/main" id="{13A1CEC4-A61F-2B42-ABF9-A824868A4887}"/>
              </a:ext>
            </a:extLst>
          </p:cNvPr>
          <p:cNvSpPr txBox="1"/>
          <p:nvPr/>
        </p:nvSpPr>
        <p:spPr>
          <a:xfrm>
            <a:off x="5102475" y="3971548"/>
            <a:ext cx="444352" cy="40011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n-GB" sz="2000" b="1" dirty="0"/>
              <a:t>70</a:t>
            </a:r>
          </a:p>
        </p:txBody>
      </p:sp>
      <p:grpSp>
        <p:nvGrpSpPr>
          <p:cNvPr id="88" name="Group 87">
            <a:extLst>
              <a:ext uri="{FF2B5EF4-FFF2-40B4-BE49-F238E27FC236}">
                <a16:creationId xmlns:a16="http://schemas.microsoft.com/office/drawing/2014/main" id="{CA99978D-0CF9-CB42-99C1-3A7F4A98AB37}"/>
              </a:ext>
            </a:extLst>
          </p:cNvPr>
          <p:cNvGrpSpPr/>
          <p:nvPr/>
        </p:nvGrpSpPr>
        <p:grpSpPr>
          <a:xfrm>
            <a:off x="5858475" y="3971548"/>
            <a:ext cx="864709" cy="400110"/>
            <a:chOff x="1404937" y="768742"/>
            <a:chExt cx="864709" cy="400110"/>
          </a:xfrm>
        </p:grpSpPr>
        <p:sp>
          <p:nvSpPr>
            <p:cNvPr id="89" name="TextBox 88">
              <a:extLst>
                <a:ext uri="{FF2B5EF4-FFF2-40B4-BE49-F238E27FC236}">
                  <a16:creationId xmlns:a16="http://schemas.microsoft.com/office/drawing/2014/main" id="{897FA35E-9A95-664B-A9CD-6B9C3499B5BC}"/>
                </a:ext>
              </a:extLst>
            </p:cNvPr>
            <p:cNvSpPr txBox="1"/>
            <p:nvPr/>
          </p:nvSpPr>
          <p:spPr>
            <a:xfrm>
              <a:off x="1695450" y="768742"/>
              <a:ext cx="574196" cy="400110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wrap="none" rtlCol="0">
              <a:spAutoFit/>
            </a:bodyPr>
            <a:lstStyle/>
            <a:p>
              <a:r>
                <a:rPr lang="en-GB" sz="2000" b="1" dirty="0"/>
                <a:t>140</a:t>
              </a:r>
            </a:p>
          </p:txBody>
        </p:sp>
        <p:sp>
          <p:nvSpPr>
            <p:cNvPr id="90" name="Right Arrow 89">
              <a:extLst>
                <a:ext uri="{FF2B5EF4-FFF2-40B4-BE49-F238E27FC236}">
                  <a16:creationId xmlns:a16="http://schemas.microsoft.com/office/drawing/2014/main" id="{80284E00-00D2-594C-81C1-9219C90E3C61}"/>
                </a:ext>
              </a:extLst>
            </p:cNvPr>
            <p:cNvSpPr/>
            <p:nvPr/>
          </p:nvSpPr>
          <p:spPr>
            <a:xfrm>
              <a:off x="1404937" y="880318"/>
              <a:ext cx="180975" cy="200055"/>
            </a:xfrm>
            <a:prstGeom prst="rightArrow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91" name="TextBox 90">
            <a:extLst>
              <a:ext uri="{FF2B5EF4-FFF2-40B4-BE49-F238E27FC236}">
                <a16:creationId xmlns:a16="http://schemas.microsoft.com/office/drawing/2014/main" id="{624AAB12-D70B-CE42-A1B1-5D2FC15F3E26}"/>
              </a:ext>
            </a:extLst>
          </p:cNvPr>
          <p:cNvSpPr txBox="1"/>
          <p:nvPr/>
        </p:nvSpPr>
        <p:spPr>
          <a:xfrm>
            <a:off x="5102475" y="4547548"/>
            <a:ext cx="444352" cy="40011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n-GB" sz="2000" b="1" dirty="0"/>
              <a:t>80</a:t>
            </a:r>
          </a:p>
        </p:txBody>
      </p:sp>
      <p:grpSp>
        <p:nvGrpSpPr>
          <p:cNvPr id="92" name="Group 91">
            <a:extLst>
              <a:ext uri="{FF2B5EF4-FFF2-40B4-BE49-F238E27FC236}">
                <a16:creationId xmlns:a16="http://schemas.microsoft.com/office/drawing/2014/main" id="{A9992199-4DD4-4C45-AB7D-3F2E1F8CDD61}"/>
              </a:ext>
            </a:extLst>
          </p:cNvPr>
          <p:cNvGrpSpPr/>
          <p:nvPr/>
        </p:nvGrpSpPr>
        <p:grpSpPr>
          <a:xfrm>
            <a:off x="5858475" y="4547548"/>
            <a:ext cx="864709" cy="400110"/>
            <a:chOff x="1404937" y="768742"/>
            <a:chExt cx="864709" cy="400110"/>
          </a:xfrm>
        </p:grpSpPr>
        <p:sp>
          <p:nvSpPr>
            <p:cNvPr id="93" name="TextBox 92">
              <a:extLst>
                <a:ext uri="{FF2B5EF4-FFF2-40B4-BE49-F238E27FC236}">
                  <a16:creationId xmlns:a16="http://schemas.microsoft.com/office/drawing/2014/main" id="{4C4FE5BD-1B6D-7A43-862F-1EEA67510D5A}"/>
                </a:ext>
              </a:extLst>
            </p:cNvPr>
            <p:cNvSpPr txBox="1"/>
            <p:nvPr/>
          </p:nvSpPr>
          <p:spPr>
            <a:xfrm>
              <a:off x="1695450" y="768742"/>
              <a:ext cx="574196" cy="400110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wrap="none" rtlCol="0">
              <a:spAutoFit/>
            </a:bodyPr>
            <a:lstStyle/>
            <a:p>
              <a:r>
                <a:rPr lang="en-GB" sz="2000" b="1" dirty="0"/>
                <a:t>160</a:t>
              </a:r>
            </a:p>
          </p:txBody>
        </p:sp>
        <p:sp>
          <p:nvSpPr>
            <p:cNvPr id="94" name="Right Arrow 93">
              <a:extLst>
                <a:ext uri="{FF2B5EF4-FFF2-40B4-BE49-F238E27FC236}">
                  <a16:creationId xmlns:a16="http://schemas.microsoft.com/office/drawing/2014/main" id="{8DAC5067-0CF0-C94B-8A74-20C32FF37BD8}"/>
                </a:ext>
              </a:extLst>
            </p:cNvPr>
            <p:cNvSpPr/>
            <p:nvPr/>
          </p:nvSpPr>
          <p:spPr>
            <a:xfrm>
              <a:off x="1404937" y="880318"/>
              <a:ext cx="180975" cy="200055"/>
            </a:xfrm>
            <a:prstGeom prst="rightArrow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95" name="TextBox 94">
            <a:extLst>
              <a:ext uri="{FF2B5EF4-FFF2-40B4-BE49-F238E27FC236}">
                <a16:creationId xmlns:a16="http://schemas.microsoft.com/office/drawing/2014/main" id="{F48C2B6C-19EF-2E4B-A111-1C559416ABBC}"/>
              </a:ext>
            </a:extLst>
          </p:cNvPr>
          <p:cNvSpPr txBox="1"/>
          <p:nvPr/>
        </p:nvSpPr>
        <p:spPr>
          <a:xfrm>
            <a:off x="5102475" y="5123548"/>
            <a:ext cx="444352" cy="40011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n-GB" sz="2000" b="1" dirty="0"/>
              <a:t>90</a:t>
            </a:r>
          </a:p>
        </p:txBody>
      </p:sp>
      <p:grpSp>
        <p:nvGrpSpPr>
          <p:cNvPr id="96" name="Group 95">
            <a:extLst>
              <a:ext uri="{FF2B5EF4-FFF2-40B4-BE49-F238E27FC236}">
                <a16:creationId xmlns:a16="http://schemas.microsoft.com/office/drawing/2014/main" id="{6DF24C42-D98A-FD45-8046-558B35398922}"/>
              </a:ext>
            </a:extLst>
          </p:cNvPr>
          <p:cNvGrpSpPr/>
          <p:nvPr/>
        </p:nvGrpSpPr>
        <p:grpSpPr>
          <a:xfrm>
            <a:off x="5858475" y="5123548"/>
            <a:ext cx="864709" cy="400110"/>
            <a:chOff x="1404937" y="768742"/>
            <a:chExt cx="864709" cy="400110"/>
          </a:xfrm>
        </p:grpSpPr>
        <p:sp>
          <p:nvSpPr>
            <p:cNvPr id="97" name="TextBox 96">
              <a:extLst>
                <a:ext uri="{FF2B5EF4-FFF2-40B4-BE49-F238E27FC236}">
                  <a16:creationId xmlns:a16="http://schemas.microsoft.com/office/drawing/2014/main" id="{70D2D6D3-E2C9-EE4B-8A76-1EF76106E673}"/>
                </a:ext>
              </a:extLst>
            </p:cNvPr>
            <p:cNvSpPr txBox="1"/>
            <p:nvPr/>
          </p:nvSpPr>
          <p:spPr>
            <a:xfrm>
              <a:off x="1695450" y="768742"/>
              <a:ext cx="574196" cy="400110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wrap="none" rtlCol="0">
              <a:spAutoFit/>
            </a:bodyPr>
            <a:lstStyle/>
            <a:p>
              <a:r>
                <a:rPr lang="en-GB" sz="2000" b="1" dirty="0"/>
                <a:t>180</a:t>
              </a:r>
            </a:p>
          </p:txBody>
        </p:sp>
        <p:sp>
          <p:nvSpPr>
            <p:cNvPr id="98" name="Right Arrow 97">
              <a:extLst>
                <a:ext uri="{FF2B5EF4-FFF2-40B4-BE49-F238E27FC236}">
                  <a16:creationId xmlns:a16="http://schemas.microsoft.com/office/drawing/2014/main" id="{E8BC45CE-3771-A345-A5FC-76C24BE88FDE}"/>
                </a:ext>
              </a:extLst>
            </p:cNvPr>
            <p:cNvSpPr/>
            <p:nvPr/>
          </p:nvSpPr>
          <p:spPr>
            <a:xfrm>
              <a:off x="1404937" y="880318"/>
              <a:ext cx="180975" cy="200055"/>
            </a:xfrm>
            <a:prstGeom prst="rightArrow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99" name="TextBox 98">
            <a:extLst>
              <a:ext uri="{FF2B5EF4-FFF2-40B4-BE49-F238E27FC236}">
                <a16:creationId xmlns:a16="http://schemas.microsoft.com/office/drawing/2014/main" id="{288F4620-93D6-924E-8D12-8B327B903EC9}"/>
              </a:ext>
            </a:extLst>
          </p:cNvPr>
          <p:cNvSpPr txBox="1"/>
          <p:nvPr/>
        </p:nvSpPr>
        <p:spPr>
          <a:xfrm>
            <a:off x="5102475" y="5699548"/>
            <a:ext cx="574196" cy="40011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n-GB" sz="2000" b="1" dirty="0"/>
              <a:t>100</a:t>
            </a:r>
          </a:p>
        </p:txBody>
      </p:sp>
      <p:grpSp>
        <p:nvGrpSpPr>
          <p:cNvPr id="100" name="Group 99">
            <a:extLst>
              <a:ext uri="{FF2B5EF4-FFF2-40B4-BE49-F238E27FC236}">
                <a16:creationId xmlns:a16="http://schemas.microsoft.com/office/drawing/2014/main" id="{65DCCDD9-918A-7A48-880A-C55C754457F3}"/>
              </a:ext>
            </a:extLst>
          </p:cNvPr>
          <p:cNvGrpSpPr/>
          <p:nvPr/>
        </p:nvGrpSpPr>
        <p:grpSpPr>
          <a:xfrm>
            <a:off x="5858475" y="5699548"/>
            <a:ext cx="864709" cy="400110"/>
            <a:chOff x="1404937" y="768742"/>
            <a:chExt cx="864709" cy="400110"/>
          </a:xfrm>
        </p:grpSpPr>
        <p:sp>
          <p:nvSpPr>
            <p:cNvPr id="101" name="TextBox 100">
              <a:extLst>
                <a:ext uri="{FF2B5EF4-FFF2-40B4-BE49-F238E27FC236}">
                  <a16:creationId xmlns:a16="http://schemas.microsoft.com/office/drawing/2014/main" id="{83434B25-EF0E-1943-A61E-4CB474BDF211}"/>
                </a:ext>
              </a:extLst>
            </p:cNvPr>
            <p:cNvSpPr txBox="1"/>
            <p:nvPr/>
          </p:nvSpPr>
          <p:spPr>
            <a:xfrm>
              <a:off x="1695450" y="768742"/>
              <a:ext cx="574196" cy="400110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wrap="none" rtlCol="0">
              <a:spAutoFit/>
            </a:bodyPr>
            <a:lstStyle/>
            <a:p>
              <a:r>
                <a:rPr lang="en-GB" sz="2000" b="1" dirty="0"/>
                <a:t>200</a:t>
              </a:r>
            </a:p>
          </p:txBody>
        </p:sp>
        <p:sp>
          <p:nvSpPr>
            <p:cNvPr id="102" name="Right Arrow 101">
              <a:extLst>
                <a:ext uri="{FF2B5EF4-FFF2-40B4-BE49-F238E27FC236}">
                  <a16:creationId xmlns:a16="http://schemas.microsoft.com/office/drawing/2014/main" id="{F79118F8-B43D-FE40-B14C-EE98DF6B9778}"/>
                </a:ext>
              </a:extLst>
            </p:cNvPr>
            <p:cNvSpPr/>
            <p:nvPr/>
          </p:nvSpPr>
          <p:spPr>
            <a:xfrm>
              <a:off x="1404937" y="880318"/>
              <a:ext cx="180975" cy="200055"/>
            </a:xfrm>
            <a:prstGeom prst="rightArrow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8035D60D-D45D-9A42-A011-6FEF52F9856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151813" y="5865813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256704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3626"/>
    </mc:Choice>
    <mc:Fallback>
      <p:transition spd="slow" advTm="3362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9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37" grpId="0" animBg="1"/>
      <p:bldP spid="60" grpId="0" animBg="1"/>
      <p:bldP spid="64" grpId="0" animBg="1"/>
      <p:bldP spid="68" grpId="0" animBg="1"/>
      <p:bldP spid="79" grpId="0" animBg="1"/>
      <p:bldP spid="83" grpId="0" animBg="1"/>
      <p:bldP spid="87" grpId="0" animBg="1"/>
      <p:bldP spid="91" grpId="0" animBg="1"/>
      <p:bldP spid="95" grpId="0" animBg="1"/>
      <p:bldP spid="9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805956" y="629985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Addition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223284" y="1177323"/>
            <a:ext cx="8697432" cy="4999875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133811" y="710787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Doubles</a:t>
            </a:r>
          </a:p>
        </p:txBody>
      </p:sp>
      <p:grpSp>
        <p:nvGrpSpPr>
          <p:cNvPr id="16" name="Group 19"/>
          <p:cNvGrpSpPr/>
          <p:nvPr/>
        </p:nvGrpSpPr>
        <p:grpSpPr>
          <a:xfrm>
            <a:off x="365484" y="25051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i="1" dirty="0"/>
                <a:t>Addition</a:t>
              </a:r>
            </a:p>
          </p:txBody>
        </p:sp>
      </p:grpSp>
      <p:sp>
        <p:nvSpPr>
          <p:cNvPr id="40" name="Speech Bubble: Rectangle with Corners Rounded 10">
            <a:extLst>
              <a:ext uri="{FF2B5EF4-FFF2-40B4-BE49-F238E27FC236}">
                <a16:creationId xmlns:a16="http://schemas.microsoft.com/office/drawing/2014/main" id="{8CF717BC-6EB4-3143-9713-8879AF19EF6C}"/>
              </a:ext>
            </a:extLst>
          </p:cNvPr>
          <p:cNvSpPr/>
          <p:nvPr/>
        </p:nvSpPr>
        <p:spPr>
          <a:xfrm flipH="1">
            <a:off x="4889685" y="992255"/>
            <a:ext cx="3556422" cy="512866"/>
          </a:xfrm>
          <a:prstGeom prst="wedgeEllipseCallout">
            <a:avLst>
              <a:gd name="adj1" fmla="val 55480"/>
              <a:gd name="adj2" fmla="val -3337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253746"/>
                </a:solidFill>
              </a:rPr>
              <a:t>Let’s try 75.</a:t>
            </a:r>
            <a:endParaRPr lang="en-GB" sz="2000" b="1" dirty="0">
              <a:solidFill>
                <a:srgbClr val="C00000"/>
              </a:solidFill>
            </a:endParaRPr>
          </a:p>
        </p:txBody>
      </p:sp>
      <p:sp>
        <p:nvSpPr>
          <p:cNvPr id="41" name="Speech Bubble: Rectangle with Corners Rounded 10">
            <a:extLst>
              <a:ext uri="{FF2B5EF4-FFF2-40B4-BE49-F238E27FC236}">
                <a16:creationId xmlns:a16="http://schemas.microsoft.com/office/drawing/2014/main" id="{B90C6BAF-10F0-6C45-B2E9-D0E798BA77C4}"/>
              </a:ext>
            </a:extLst>
          </p:cNvPr>
          <p:cNvSpPr/>
          <p:nvPr/>
        </p:nvSpPr>
        <p:spPr>
          <a:xfrm>
            <a:off x="5259019" y="1643979"/>
            <a:ext cx="2817754" cy="513808"/>
          </a:xfrm>
          <a:prstGeom prst="wedgeEllipseCallout">
            <a:avLst>
              <a:gd name="adj1" fmla="val -61703"/>
              <a:gd name="adj2" fmla="val -26631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253746"/>
                </a:solidFill>
              </a:rPr>
              <a:t>Double 70 is </a:t>
            </a:r>
            <a:r>
              <a:rPr lang="en-GB" sz="2000" b="1" dirty="0">
                <a:solidFill>
                  <a:srgbClr val="C00000"/>
                </a:solidFill>
              </a:rPr>
              <a:t>?</a:t>
            </a:r>
          </a:p>
        </p:txBody>
      </p:sp>
      <p:sp>
        <p:nvSpPr>
          <p:cNvPr id="42" name="Speech Bubble: Rectangle with Corners Rounded 10">
            <a:extLst>
              <a:ext uri="{FF2B5EF4-FFF2-40B4-BE49-F238E27FC236}">
                <a16:creationId xmlns:a16="http://schemas.microsoft.com/office/drawing/2014/main" id="{F23C7BBA-4C54-CF48-AC22-08BDD9EE9459}"/>
              </a:ext>
            </a:extLst>
          </p:cNvPr>
          <p:cNvSpPr/>
          <p:nvPr/>
        </p:nvSpPr>
        <p:spPr>
          <a:xfrm flipH="1">
            <a:off x="5259019" y="2909954"/>
            <a:ext cx="3556422" cy="512866"/>
          </a:xfrm>
          <a:prstGeom prst="wedgeEllipseCallout">
            <a:avLst>
              <a:gd name="adj1" fmla="val 45570"/>
              <a:gd name="adj2" fmla="val -49767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253746"/>
                </a:solidFill>
              </a:rPr>
              <a:t>Double 75 is </a:t>
            </a:r>
            <a:r>
              <a:rPr lang="en-GB" sz="2000" b="1" dirty="0">
                <a:solidFill>
                  <a:srgbClr val="C00000"/>
                </a:solidFill>
              </a:rPr>
              <a:t>?</a:t>
            </a:r>
          </a:p>
        </p:txBody>
      </p:sp>
      <p:grpSp>
        <p:nvGrpSpPr>
          <p:cNvPr id="43" name="Group 42">
            <a:extLst>
              <a:ext uri="{FF2B5EF4-FFF2-40B4-BE49-F238E27FC236}">
                <a16:creationId xmlns:a16="http://schemas.microsoft.com/office/drawing/2014/main" id="{0645864E-9E76-DF46-8A71-16E71972B88C}"/>
              </a:ext>
            </a:extLst>
          </p:cNvPr>
          <p:cNvGrpSpPr/>
          <p:nvPr/>
        </p:nvGrpSpPr>
        <p:grpSpPr>
          <a:xfrm>
            <a:off x="2876550" y="1469410"/>
            <a:ext cx="1695450" cy="1917699"/>
            <a:chOff x="5396997" y="2931411"/>
            <a:chExt cx="1695450" cy="1917699"/>
          </a:xfrm>
        </p:grpSpPr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8061E5B3-A5E2-7040-99BB-271F669B0BB2}"/>
                </a:ext>
              </a:extLst>
            </p:cNvPr>
            <p:cNvSpPr/>
            <p:nvPr/>
          </p:nvSpPr>
          <p:spPr>
            <a:xfrm>
              <a:off x="5396997" y="2931411"/>
              <a:ext cx="1695450" cy="1917699"/>
            </a:xfrm>
            <a:prstGeom prst="rect">
              <a:avLst/>
            </a:prstGeom>
            <a:solidFill>
              <a:schemeClr val="bg1"/>
            </a:solidFill>
            <a:ln w="15875">
              <a:solidFill>
                <a:schemeClr val="tx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grpSp>
          <p:nvGrpSpPr>
            <p:cNvPr id="45" name="Group 44">
              <a:extLst>
                <a:ext uri="{FF2B5EF4-FFF2-40B4-BE49-F238E27FC236}">
                  <a16:creationId xmlns:a16="http://schemas.microsoft.com/office/drawing/2014/main" id="{D992E92F-5E88-3844-88F5-9FA53E4604B7}"/>
                </a:ext>
              </a:extLst>
            </p:cNvPr>
            <p:cNvGrpSpPr/>
            <p:nvPr/>
          </p:nvGrpSpPr>
          <p:grpSpPr>
            <a:xfrm>
              <a:off x="5543550" y="3115707"/>
              <a:ext cx="1269899" cy="717090"/>
              <a:chOff x="1476375" y="3533775"/>
              <a:chExt cx="1269899" cy="717090"/>
            </a:xfrm>
          </p:grpSpPr>
          <p:sp>
            <p:nvSpPr>
              <p:cNvPr id="46" name="TextBox 45">
                <a:extLst>
                  <a:ext uri="{FF2B5EF4-FFF2-40B4-BE49-F238E27FC236}">
                    <a16:creationId xmlns:a16="http://schemas.microsoft.com/office/drawing/2014/main" id="{A1755A77-2985-8743-84D9-77E784A48088}"/>
                  </a:ext>
                </a:extLst>
              </p:cNvPr>
              <p:cNvSpPr txBox="1"/>
              <p:nvPr/>
            </p:nvSpPr>
            <p:spPr>
              <a:xfrm>
                <a:off x="1476375" y="3533775"/>
                <a:ext cx="1269899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000" b="1" dirty="0"/>
                  <a:t>Double 75</a:t>
                </a:r>
              </a:p>
            </p:txBody>
          </p:sp>
          <p:cxnSp>
            <p:nvCxnSpPr>
              <p:cNvPr id="47" name="Straight Connector 46">
                <a:extLst>
                  <a:ext uri="{FF2B5EF4-FFF2-40B4-BE49-F238E27FC236}">
                    <a16:creationId xmlns:a16="http://schemas.microsoft.com/office/drawing/2014/main" id="{92E6CD68-1AAA-D942-9EE4-35D666A3B792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148214" y="3886446"/>
                <a:ext cx="236726" cy="260746"/>
              </a:xfrm>
              <a:prstGeom prst="line">
                <a:avLst/>
              </a:prstGeom>
              <a:ln w="158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" name="Straight Connector 47">
                <a:extLst>
                  <a:ext uri="{FF2B5EF4-FFF2-40B4-BE49-F238E27FC236}">
                    <a16:creationId xmlns:a16="http://schemas.microsoft.com/office/drawing/2014/main" id="{DB62D9C0-4540-4F4C-888B-BE453319015E}"/>
                  </a:ext>
                </a:extLst>
              </p:cNvPr>
              <p:cNvCxnSpPr>
                <a:cxnSpLocks/>
                <a:endCxn id="50" idx="0"/>
              </p:cNvCxnSpPr>
              <p:nvPr/>
            </p:nvCxnSpPr>
            <p:spPr>
              <a:xfrm>
                <a:off x="2576579" y="3868889"/>
                <a:ext cx="8471" cy="381976"/>
              </a:xfrm>
              <a:prstGeom prst="line">
                <a:avLst/>
              </a:prstGeom>
              <a:ln w="158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49" name="TextBox 48">
            <a:extLst>
              <a:ext uri="{FF2B5EF4-FFF2-40B4-BE49-F238E27FC236}">
                <a16:creationId xmlns:a16="http://schemas.microsoft.com/office/drawing/2014/main" id="{3C7FFC03-3F51-A146-B4EC-86FD8C93A4C5}"/>
              </a:ext>
            </a:extLst>
          </p:cNvPr>
          <p:cNvSpPr txBox="1"/>
          <p:nvPr/>
        </p:nvSpPr>
        <p:spPr>
          <a:xfrm>
            <a:off x="3317176" y="2243656"/>
            <a:ext cx="57419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dirty="0">
                <a:solidFill>
                  <a:srgbClr val="C00000"/>
                </a:solidFill>
              </a:rPr>
              <a:t>140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ED518BEC-FD5B-FE47-B0D8-A913EC9DD08E}"/>
              </a:ext>
            </a:extLst>
          </p:cNvPr>
          <p:cNvSpPr txBox="1"/>
          <p:nvPr/>
        </p:nvSpPr>
        <p:spPr>
          <a:xfrm>
            <a:off x="3856702" y="2370796"/>
            <a:ext cx="55015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/>
              <a:t>  </a:t>
            </a:r>
            <a:r>
              <a:rPr lang="en-GB" sz="2000" b="1" dirty="0">
                <a:solidFill>
                  <a:srgbClr val="C00000"/>
                </a:solidFill>
              </a:rPr>
              <a:t>10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166819FD-F047-A643-BA66-488FC6ED9FDE}"/>
              </a:ext>
            </a:extLst>
          </p:cNvPr>
          <p:cNvSpPr txBox="1"/>
          <p:nvPr/>
        </p:nvSpPr>
        <p:spPr>
          <a:xfrm>
            <a:off x="2855199" y="2791685"/>
            <a:ext cx="17532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rgbClr val="C00000"/>
                </a:solidFill>
              </a:rPr>
              <a:t>140 + 10 = 150</a:t>
            </a:r>
          </a:p>
        </p:txBody>
      </p:sp>
      <p:sp>
        <p:nvSpPr>
          <p:cNvPr id="52" name="Speech Bubble: Rectangle with Corners Rounded 10">
            <a:extLst>
              <a:ext uri="{FF2B5EF4-FFF2-40B4-BE49-F238E27FC236}">
                <a16:creationId xmlns:a16="http://schemas.microsoft.com/office/drawing/2014/main" id="{98351414-4FC3-BA4F-8CA5-48F50AC0D68D}"/>
              </a:ext>
            </a:extLst>
          </p:cNvPr>
          <p:cNvSpPr/>
          <p:nvPr/>
        </p:nvSpPr>
        <p:spPr>
          <a:xfrm>
            <a:off x="5441195" y="2237665"/>
            <a:ext cx="2882782" cy="569387"/>
          </a:xfrm>
          <a:prstGeom prst="wedgeEllipseCallout">
            <a:avLst>
              <a:gd name="adj1" fmla="val -56942"/>
              <a:gd name="adj2" fmla="val -51213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253746"/>
                </a:solidFill>
              </a:rPr>
              <a:t>Double 5 is </a:t>
            </a:r>
            <a:r>
              <a:rPr lang="en-GB" sz="2000" b="1" dirty="0">
                <a:solidFill>
                  <a:srgbClr val="C00000"/>
                </a:solidFill>
              </a:rPr>
              <a:t>?</a:t>
            </a:r>
          </a:p>
        </p:txBody>
      </p:sp>
      <p:sp>
        <p:nvSpPr>
          <p:cNvPr id="53" name="Speech Bubble: Rectangle with Corners Rounded 10">
            <a:extLst>
              <a:ext uri="{FF2B5EF4-FFF2-40B4-BE49-F238E27FC236}">
                <a16:creationId xmlns:a16="http://schemas.microsoft.com/office/drawing/2014/main" id="{F784D990-BF02-A445-9C99-114C508CFCC6}"/>
              </a:ext>
            </a:extLst>
          </p:cNvPr>
          <p:cNvSpPr/>
          <p:nvPr/>
        </p:nvSpPr>
        <p:spPr>
          <a:xfrm flipH="1">
            <a:off x="3465895" y="3807998"/>
            <a:ext cx="3105044" cy="512866"/>
          </a:xfrm>
          <a:prstGeom prst="wedgeEllipseCallout">
            <a:avLst>
              <a:gd name="adj1" fmla="val 27455"/>
              <a:gd name="adj2" fmla="val -8289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253746"/>
                </a:solidFill>
              </a:rPr>
              <a:t>Now 84.</a:t>
            </a:r>
            <a:endParaRPr lang="en-GB" sz="2000" b="1" dirty="0">
              <a:solidFill>
                <a:srgbClr val="C00000"/>
              </a:solidFill>
            </a:endParaRPr>
          </a:p>
        </p:txBody>
      </p:sp>
      <p:sp>
        <p:nvSpPr>
          <p:cNvPr id="54" name="Speech Bubble: Rectangle with Corners Rounded 10">
            <a:extLst>
              <a:ext uri="{FF2B5EF4-FFF2-40B4-BE49-F238E27FC236}">
                <a16:creationId xmlns:a16="http://schemas.microsoft.com/office/drawing/2014/main" id="{464A03E5-5FF8-DF43-B057-957B6C882E47}"/>
              </a:ext>
            </a:extLst>
          </p:cNvPr>
          <p:cNvSpPr/>
          <p:nvPr/>
        </p:nvSpPr>
        <p:spPr>
          <a:xfrm>
            <a:off x="2415341" y="4448004"/>
            <a:ext cx="2817754" cy="513808"/>
          </a:xfrm>
          <a:prstGeom prst="wedgeEllipseCallout">
            <a:avLst>
              <a:gd name="adj1" fmla="val 67088"/>
              <a:gd name="adj2" fmla="val -21070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253746"/>
                </a:solidFill>
              </a:rPr>
              <a:t>Double 80 is </a:t>
            </a:r>
            <a:r>
              <a:rPr lang="en-GB" sz="2000" b="1" dirty="0">
                <a:solidFill>
                  <a:srgbClr val="C00000"/>
                </a:solidFill>
              </a:rPr>
              <a:t>?</a:t>
            </a:r>
          </a:p>
        </p:txBody>
      </p:sp>
      <p:sp>
        <p:nvSpPr>
          <p:cNvPr id="55" name="Speech Bubble: Rectangle with Corners Rounded 10">
            <a:extLst>
              <a:ext uri="{FF2B5EF4-FFF2-40B4-BE49-F238E27FC236}">
                <a16:creationId xmlns:a16="http://schemas.microsoft.com/office/drawing/2014/main" id="{7A3FCDE0-FD19-C14A-BD3E-49F90AA8F4C1}"/>
              </a:ext>
            </a:extLst>
          </p:cNvPr>
          <p:cNvSpPr/>
          <p:nvPr/>
        </p:nvSpPr>
        <p:spPr>
          <a:xfrm flipH="1">
            <a:off x="3932186" y="5895235"/>
            <a:ext cx="3105044" cy="512866"/>
          </a:xfrm>
          <a:prstGeom prst="wedgeEllipseCallout">
            <a:avLst>
              <a:gd name="adj1" fmla="val -33870"/>
              <a:gd name="adj2" fmla="val -72672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253746"/>
                </a:solidFill>
              </a:rPr>
              <a:t>Double 84 is </a:t>
            </a:r>
            <a:r>
              <a:rPr lang="en-GB" sz="2000" b="1" dirty="0">
                <a:solidFill>
                  <a:srgbClr val="C00000"/>
                </a:solidFill>
              </a:rPr>
              <a:t>?</a:t>
            </a:r>
          </a:p>
        </p:txBody>
      </p:sp>
      <p:grpSp>
        <p:nvGrpSpPr>
          <p:cNvPr id="56" name="Group 55">
            <a:extLst>
              <a:ext uri="{FF2B5EF4-FFF2-40B4-BE49-F238E27FC236}">
                <a16:creationId xmlns:a16="http://schemas.microsoft.com/office/drawing/2014/main" id="{9CD7A7D4-84D9-0A41-AAA5-599BB4FC5C29}"/>
              </a:ext>
            </a:extLst>
          </p:cNvPr>
          <p:cNvGrpSpPr/>
          <p:nvPr/>
        </p:nvGrpSpPr>
        <p:grpSpPr>
          <a:xfrm>
            <a:off x="6980089" y="3824794"/>
            <a:ext cx="1695450" cy="1917699"/>
            <a:chOff x="5296310" y="2976849"/>
            <a:chExt cx="1695450" cy="1917699"/>
          </a:xfrm>
        </p:grpSpPr>
        <p:sp>
          <p:nvSpPr>
            <p:cNvPr id="57" name="Rectangle 56">
              <a:extLst>
                <a:ext uri="{FF2B5EF4-FFF2-40B4-BE49-F238E27FC236}">
                  <a16:creationId xmlns:a16="http://schemas.microsoft.com/office/drawing/2014/main" id="{049C708C-DC9B-1142-8E92-E1A24ABBBB0F}"/>
                </a:ext>
              </a:extLst>
            </p:cNvPr>
            <p:cNvSpPr/>
            <p:nvPr/>
          </p:nvSpPr>
          <p:spPr>
            <a:xfrm>
              <a:off x="5296310" y="2976849"/>
              <a:ext cx="1695450" cy="1917699"/>
            </a:xfrm>
            <a:prstGeom prst="rect">
              <a:avLst/>
            </a:prstGeom>
            <a:solidFill>
              <a:schemeClr val="bg1"/>
            </a:solidFill>
            <a:ln w="15875">
              <a:solidFill>
                <a:schemeClr val="tx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grpSp>
          <p:nvGrpSpPr>
            <p:cNvPr id="58" name="Group 57">
              <a:extLst>
                <a:ext uri="{FF2B5EF4-FFF2-40B4-BE49-F238E27FC236}">
                  <a16:creationId xmlns:a16="http://schemas.microsoft.com/office/drawing/2014/main" id="{936050ED-3D2E-0045-BB94-07C9FB10F798}"/>
                </a:ext>
              </a:extLst>
            </p:cNvPr>
            <p:cNvGrpSpPr/>
            <p:nvPr/>
          </p:nvGrpSpPr>
          <p:grpSpPr>
            <a:xfrm>
              <a:off x="5543550" y="3115707"/>
              <a:ext cx="1269899" cy="826373"/>
              <a:chOff x="1476375" y="3533775"/>
              <a:chExt cx="1269899" cy="826373"/>
            </a:xfrm>
          </p:grpSpPr>
          <p:sp>
            <p:nvSpPr>
              <p:cNvPr id="71" name="TextBox 70">
                <a:extLst>
                  <a:ext uri="{FF2B5EF4-FFF2-40B4-BE49-F238E27FC236}">
                    <a16:creationId xmlns:a16="http://schemas.microsoft.com/office/drawing/2014/main" id="{667B9810-AD0F-9047-AFC4-5A90F0275CC2}"/>
                  </a:ext>
                </a:extLst>
              </p:cNvPr>
              <p:cNvSpPr txBox="1"/>
              <p:nvPr/>
            </p:nvSpPr>
            <p:spPr>
              <a:xfrm>
                <a:off x="1476375" y="3533775"/>
                <a:ext cx="1269899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000" b="1" dirty="0"/>
                  <a:t>Double 84</a:t>
                </a:r>
              </a:p>
            </p:txBody>
          </p:sp>
          <p:cxnSp>
            <p:nvCxnSpPr>
              <p:cNvPr id="72" name="Straight Connector 71">
                <a:extLst>
                  <a:ext uri="{FF2B5EF4-FFF2-40B4-BE49-F238E27FC236}">
                    <a16:creationId xmlns:a16="http://schemas.microsoft.com/office/drawing/2014/main" id="{79ECB231-EA9B-0441-B0C3-3CCEEB416DE9}"/>
                  </a:ext>
                </a:extLst>
              </p:cNvPr>
              <p:cNvCxnSpPr/>
              <p:nvPr/>
            </p:nvCxnSpPr>
            <p:spPr>
              <a:xfrm rot="1500000">
                <a:off x="2305359" y="3892148"/>
                <a:ext cx="0" cy="468000"/>
              </a:xfrm>
              <a:prstGeom prst="line">
                <a:avLst/>
              </a:prstGeom>
              <a:ln w="158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3" name="Straight Connector 72">
                <a:extLst>
                  <a:ext uri="{FF2B5EF4-FFF2-40B4-BE49-F238E27FC236}">
                    <a16:creationId xmlns:a16="http://schemas.microsoft.com/office/drawing/2014/main" id="{0C7771B9-8145-364A-977B-B9E4D79E7A0D}"/>
                  </a:ext>
                </a:extLst>
              </p:cNvPr>
              <p:cNvCxnSpPr/>
              <p:nvPr/>
            </p:nvCxnSpPr>
            <p:spPr>
              <a:xfrm rot="20100000">
                <a:off x="2650800" y="3880236"/>
                <a:ext cx="0" cy="468000"/>
              </a:xfrm>
              <a:prstGeom prst="line">
                <a:avLst/>
              </a:prstGeom>
              <a:ln w="158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74" name="TextBox 73">
            <a:extLst>
              <a:ext uri="{FF2B5EF4-FFF2-40B4-BE49-F238E27FC236}">
                <a16:creationId xmlns:a16="http://schemas.microsoft.com/office/drawing/2014/main" id="{B1177173-F1CB-D84D-ABB3-6892320BC747}"/>
              </a:ext>
            </a:extLst>
          </p:cNvPr>
          <p:cNvSpPr txBox="1"/>
          <p:nvPr/>
        </p:nvSpPr>
        <p:spPr>
          <a:xfrm>
            <a:off x="7482361" y="4801314"/>
            <a:ext cx="57419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dirty="0">
                <a:solidFill>
                  <a:srgbClr val="C00000"/>
                </a:solidFill>
              </a:rPr>
              <a:t>160</a:t>
            </a:r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096CB674-857D-094A-AC6D-730741DD1ADF}"/>
              </a:ext>
            </a:extLst>
          </p:cNvPr>
          <p:cNvSpPr txBox="1"/>
          <p:nvPr/>
        </p:nvSpPr>
        <p:spPr>
          <a:xfrm>
            <a:off x="8283635" y="4784593"/>
            <a:ext cx="42030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/>
              <a:t>  </a:t>
            </a:r>
            <a:r>
              <a:rPr lang="en-GB" sz="2000" b="1" dirty="0">
                <a:solidFill>
                  <a:srgbClr val="C00000"/>
                </a:solidFill>
              </a:rPr>
              <a:t>8</a:t>
            </a:r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id="{8DDD6584-A9F7-6342-A21E-1BE12E547728}"/>
              </a:ext>
            </a:extLst>
          </p:cNvPr>
          <p:cNvSpPr txBox="1"/>
          <p:nvPr/>
        </p:nvSpPr>
        <p:spPr>
          <a:xfrm>
            <a:off x="7020459" y="5218699"/>
            <a:ext cx="16012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rgbClr val="C00000"/>
                </a:solidFill>
              </a:rPr>
              <a:t>160 + 8 = 168</a:t>
            </a:r>
          </a:p>
        </p:txBody>
      </p:sp>
      <p:sp>
        <p:nvSpPr>
          <p:cNvPr id="77" name="Speech Bubble: Rectangle with Corners Rounded 10">
            <a:extLst>
              <a:ext uri="{FF2B5EF4-FFF2-40B4-BE49-F238E27FC236}">
                <a16:creationId xmlns:a16="http://schemas.microsoft.com/office/drawing/2014/main" id="{D9F51100-FFA4-3C4B-A580-4592449EAD3E}"/>
              </a:ext>
            </a:extLst>
          </p:cNvPr>
          <p:cNvSpPr/>
          <p:nvPr/>
        </p:nvSpPr>
        <p:spPr>
          <a:xfrm>
            <a:off x="3331289" y="5143830"/>
            <a:ext cx="2882782" cy="569387"/>
          </a:xfrm>
          <a:prstGeom prst="wedgeEllipseCallout">
            <a:avLst>
              <a:gd name="adj1" fmla="val -69534"/>
              <a:gd name="adj2" fmla="val -26307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253746"/>
                </a:solidFill>
              </a:rPr>
              <a:t>Double 4 is </a:t>
            </a:r>
            <a:r>
              <a:rPr lang="en-GB" sz="2000" b="1" dirty="0">
                <a:solidFill>
                  <a:srgbClr val="C00000"/>
                </a:solidFill>
              </a:rPr>
              <a:t>?</a:t>
            </a: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462A359F-4F89-A146-A73C-4E777FCEAEBF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151813" y="5865813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1717883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3148"/>
    </mc:Choice>
    <mc:Fallback>
      <p:transition spd="slow" advTm="4314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7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7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7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75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75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41" grpId="0" animBg="1"/>
      <p:bldP spid="42" grpId="0" animBg="1"/>
      <p:bldP spid="49" grpId="0"/>
      <p:bldP spid="50" grpId="0"/>
      <p:bldP spid="51" grpId="0"/>
      <p:bldP spid="52" grpId="0" animBg="1"/>
      <p:bldP spid="53" grpId="0" animBg="1"/>
      <p:bldP spid="54" grpId="0" animBg="1"/>
      <p:bldP spid="55" grpId="0" animBg="1"/>
      <p:bldP spid="74" grpId="0"/>
      <p:bldP spid="75" grpId="0"/>
      <p:bldP spid="76" grpId="0"/>
      <p:bldP spid="7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805956" y="629985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Addition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223284" y="663125"/>
            <a:ext cx="8697432" cy="5514074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pSp>
        <p:nvGrpSpPr>
          <p:cNvPr id="16" name="Group 19"/>
          <p:cNvGrpSpPr/>
          <p:nvPr/>
        </p:nvGrpSpPr>
        <p:grpSpPr>
          <a:xfrm>
            <a:off x="365484" y="25051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i="1" dirty="0"/>
                <a:t>Addition</a:t>
              </a:r>
            </a:p>
          </p:txBody>
        </p:sp>
      </p:grpSp>
      <p:sp>
        <p:nvSpPr>
          <p:cNvPr id="49" name="Speech Bubble: Rectangle with Corners Rounded 10">
            <a:extLst>
              <a:ext uri="{FF2B5EF4-FFF2-40B4-BE49-F238E27FC236}">
                <a16:creationId xmlns:a16="http://schemas.microsoft.com/office/drawing/2014/main" id="{3DAF0530-D9F9-B04D-AAF7-3C8A3CF58F42}"/>
              </a:ext>
            </a:extLst>
          </p:cNvPr>
          <p:cNvSpPr/>
          <p:nvPr/>
        </p:nvSpPr>
        <p:spPr>
          <a:xfrm flipH="1">
            <a:off x="761999" y="1127548"/>
            <a:ext cx="3556422" cy="1227576"/>
          </a:xfrm>
          <a:prstGeom prst="wedgeEllipseCallout">
            <a:avLst>
              <a:gd name="adj1" fmla="val 59378"/>
              <a:gd name="adj2" fmla="val -59423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253746"/>
                </a:solidFill>
              </a:rPr>
              <a:t>Let’s check through the doubles of 100s numbers.</a:t>
            </a:r>
            <a:endParaRPr lang="en-GB" sz="2000" b="1" dirty="0">
              <a:solidFill>
                <a:srgbClr val="C00000"/>
              </a:solidFill>
            </a:endParaRP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7E73BF81-B6B5-7B40-8038-1CC58F49B3D9}"/>
              </a:ext>
            </a:extLst>
          </p:cNvPr>
          <p:cNvSpPr txBox="1"/>
          <p:nvPr/>
        </p:nvSpPr>
        <p:spPr>
          <a:xfrm>
            <a:off x="5102475" y="551548"/>
            <a:ext cx="574196" cy="40011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n-GB" sz="2000" b="1" dirty="0"/>
              <a:t>100</a:t>
            </a:r>
          </a:p>
        </p:txBody>
      </p:sp>
      <p:grpSp>
        <p:nvGrpSpPr>
          <p:cNvPr id="51" name="Group 50">
            <a:extLst>
              <a:ext uri="{FF2B5EF4-FFF2-40B4-BE49-F238E27FC236}">
                <a16:creationId xmlns:a16="http://schemas.microsoft.com/office/drawing/2014/main" id="{B3F390AF-6941-AD4C-B7BD-07085CE234B1}"/>
              </a:ext>
            </a:extLst>
          </p:cNvPr>
          <p:cNvGrpSpPr/>
          <p:nvPr/>
        </p:nvGrpSpPr>
        <p:grpSpPr>
          <a:xfrm>
            <a:off x="5858475" y="551548"/>
            <a:ext cx="864709" cy="400110"/>
            <a:chOff x="1404937" y="768742"/>
            <a:chExt cx="864709" cy="400110"/>
          </a:xfrm>
        </p:grpSpPr>
        <p:sp>
          <p:nvSpPr>
            <p:cNvPr id="52" name="TextBox 51">
              <a:extLst>
                <a:ext uri="{FF2B5EF4-FFF2-40B4-BE49-F238E27FC236}">
                  <a16:creationId xmlns:a16="http://schemas.microsoft.com/office/drawing/2014/main" id="{D5AF4411-E660-7E42-A9C6-A062631FE9C4}"/>
                </a:ext>
              </a:extLst>
            </p:cNvPr>
            <p:cNvSpPr txBox="1"/>
            <p:nvPr/>
          </p:nvSpPr>
          <p:spPr>
            <a:xfrm>
              <a:off x="1695450" y="768742"/>
              <a:ext cx="574196" cy="400110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wrap="none" rtlCol="0">
              <a:spAutoFit/>
            </a:bodyPr>
            <a:lstStyle/>
            <a:p>
              <a:r>
                <a:rPr lang="en-GB" sz="2000" b="1" dirty="0"/>
                <a:t>200</a:t>
              </a:r>
            </a:p>
          </p:txBody>
        </p:sp>
        <p:sp>
          <p:nvSpPr>
            <p:cNvPr id="53" name="Right Arrow 52">
              <a:extLst>
                <a:ext uri="{FF2B5EF4-FFF2-40B4-BE49-F238E27FC236}">
                  <a16:creationId xmlns:a16="http://schemas.microsoft.com/office/drawing/2014/main" id="{F851E089-3769-2343-8B14-38B2373F5BA6}"/>
                </a:ext>
              </a:extLst>
            </p:cNvPr>
            <p:cNvSpPr/>
            <p:nvPr/>
          </p:nvSpPr>
          <p:spPr>
            <a:xfrm>
              <a:off x="1404937" y="880318"/>
              <a:ext cx="180975" cy="200055"/>
            </a:xfrm>
            <a:prstGeom prst="rightArrow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54" name="TextBox 53">
            <a:extLst>
              <a:ext uri="{FF2B5EF4-FFF2-40B4-BE49-F238E27FC236}">
                <a16:creationId xmlns:a16="http://schemas.microsoft.com/office/drawing/2014/main" id="{6D0B1C21-30D2-E04D-AF0E-91008AB37198}"/>
              </a:ext>
            </a:extLst>
          </p:cNvPr>
          <p:cNvSpPr txBox="1"/>
          <p:nvPr/>
        </p:nvSpPr>
        <p:spPr>
          <a:xfrm>
            <a:off x="5102475" y="1127548"/>
            <a:ext cx="574196" cy="40011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n-GB" sz="2000" b="1" dirty="0"/>
              <a:t>200</a:t>
            </a:r>
          </a:p>
        </p:txBody>
      </p:sp>
      <p:grpSp>
        <p:nvGrpSpPr>
          <p:cNvPr id="55" name="Group 54">
            <a:extLst>
              <a:ext uri="{FF2B5EF4-FFF2-40B4-BE49-F238E27FC236}">
                <a16:creationId xmlns:a16="http://schemas.microsoft.com/office/drawing/2014/main" id="{C250AD1D-BEC9-9D41-BF0C-423FFF426DEB}"/>
              </a:ext>
            </a:extLst>
          </p:cNvPr>
          <p:cNvGrpSpPr/>
          <p:nvPr/>
        </p:nvGrpSpPr>
        <p:grpSpPr>
          <a:xfrm>
            <a:off x="5858475" y="1127548"/>
            <a:ext cx="864709" cy="400110"/>
            <a:chOff x="1404937" y="768742"/>
            <a:chExt cx="864709" cy="400110"/>
          </a:xfrm>
        </p:grpSpPr>
        <p:sp>
          <p:nvSpPr>
            <p:cNvPr id="56" name="TextBox 55">
              <a:extLst>
                <a:ext uri="{FF2B5EF4-FFF2-40B4-BE49-F238E27FC236}">
                  <a16:creationId xmlns:a16="http://schemas.microsoft.com/office/drawing/2014/main" id="{C92554D8-E4A2-C84F-BE3B-E59E2F5B896D}"/>
                </a:ext>
              </a:extLst>
            </p:cNvPr>
            <p:cNvSpPr txBox="1"/>
            <p:nvPr/>
          </p:nvSpPr>
          <p:spPr>
            <a:xfrm>
              <a:off x="1695450" y="768742"/>
              <a:ext cx="574196" cy="400110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wrap="none" rtlCol="0">
              <a:spAutoFit/>
            </a:bodyPr>
            <a:lstStyle/>
            <a:p>
              <a:r>
                <a:rPr lang="en-GB" sz="2000" b="1" dirty="0"/>
                <a:t>400</a:t>
              </a:r>
            </a:p>
          </p:txBody>
        </p:sp>
        <p:sp>
          <p:nvSpPr>
            <p:cNvPr id="57" name="Right Arrow 56">
              <a:extLst>
                <a:ext uri="{FF2B5EF4-FFF2-40B4-BE49-F238E27FC236}">
                  <a16:creationId xmlns:a16="http://schemas.microsoft.com/office/drawing/2014/main" id="{BB1ACE91-328A-F545-B592-BD827CC9140E}"/>
                </a:ext>
              </a:extLst>
            </p:cNvPr>
            <p:cNvSpPr/>
            <p:nvPr/>
          </p:nvSpPr>
          <p:spPr>
            <a:xfrm>
              <a:off x="1404937" y="880318"/>
              <a:ext cx="180975" cy="200055"/>
            </a:xfrm>
            <a:prstGeom prst="rightArrow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58" name="TextBox 57">
            <a:extLst>
              <a:ext uri="{FF2B5EF4-FFF2-40B4-BE49-F238E27FC236}">
                <a16:creationId xmlns:a16="http://schemas.microsoft.com/office/drawing/2014/main" id="{0688A198-01CC-4E4A-A228-E9C471AD53A6}"/>
              </a:ext>
            </a:extLst>
          </p:cNvPr>
          <p:cNvSpPr txBox="1"/>
          <p:nvPr/>
        </p:nvSpPr>
        <p:spPr>
          <a:xfrm>
            <a:off x="5102475" y="1667548"/>
            <a:ext cx="574196" cy="40011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n-GB" sz="2000" b="1" dirty="0"/>
              <a:t>300</a:t>
            </a:r>
          </a:p>
        </p:txBody>
      </p:sp>
      <p:grpSp>
        <p:nvGrpSpPr>
          <p:cNvPr id="71" name="Group 70">
            <a:extLst>
              <a:ext uri="{FF2B5EF4-FFF2-40B4-BE49-F238E27FC236}">
                <a16:creationId xmlns:a16="http://schemas.microsoft.com/office/drawing/2014/main" id="{66397569-79BB-F54B-91FF-B8F0F7511703}"/>
              </a:ext>
            </a:extLst>
          </p:cNvPr>
          <p:cNvGrpSpPr/>
          <p:nvPr/>
        </p:nvGrpSpPr>
        <p:grpSpPr>
          <a:xfrm>
            <a:off x="5858475" y="1667548"/>
            <a:ext cx="864709" cy="400110"/>
            <a:chOff x="1404937" y="768742"/>
            <a:chExt cx="864709" cy="400110"/>
          </a:xfrm>
        </p:grpSpPr>
        <p:sp>
          <p:nvSpPr>
            <p:cNvPr id="72" name="TextBox 71">
              <a:extLst>
                <a:ext uri="{FF2B5EF4-FFF2-40B4-BE49-F238E27FC236}">
                  <a16:creationId xmlns:a16="http://schemas.microsoft.com/office/drawing/2014/main" id="{267B2031-9CD5-1841-A622-C098BDE405F2}"/>
                </a:ext>
              </a:extLst>
            </p:cNvPr>
            <p:cNvSpPr txBox="1"/>
            <p:nvPr/>
          </p:nvSpPr>
          <p:spPr>
            <a:xfrm>
              <a:off x="1695450" y="768742"/>
              <a:ext cx="574196" cy="400110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wrap="none" rtlCol="0">
              <a:spAutoFit/>
            </a:bodyPr>
            <a:lstStyle/>
            <a:p>
              <a:r>
                <a:rPr lang="en-GB" sz="2000" b="1" dirty="0"/>
                <a:t>600</a:t>
              </a:r>
            </a:p>
          </p:txBody>
        </p:sp>
        <p:sp>
          <p:nvSpPr>
            <p:cNvPr id="73" name="Right Arrow 72">
              <a:extLst>
                <a:ext uri="{FF2B5EF4-FFF2-40B4-BE49-F238E27FC236}">
                  <a16:creationId xmlns:a16="http://schemas.microsoft.com/office/drawing/2014/main" id="{9EB49003-DDC7-D84F-9D2C-04745A0627FF}"/>
                </a:ext>
              </a:extLst>
            </p:cNvPr>
            <p:cNvSpPr/>
            <p:nvPr/>
          </p:nvSpPr>
          <p:spPr>
            <a:xfrm>
              <a:off x="1404937" y="880318"/>
              <a:ext cx="180975" cy="200055"/>
            </a:xfrm>
            <a:prstGeom prst="rightArrow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74" name="TextBox 73">
            <a:extLst>
              <a:ext uri="{FF2B5EF4-FFF2-40B4-BE49-F238E27FC236}">
                <a16:creationId xmlns:a16="http://schemas.microsoft.com/office/drawing/2014/main" id="{5D1967F7-C5A1-9B46-B5A7-3BE5F51F2966}"/>
              </a:ext>
            </a:extLst>
          </p:cNvPr>
          <p:cNvSpPr txBox="1"/>
          <p:nvPr/>
        </p:nvSpPr>
        <p:spPr>
          <a:xfrm>
            <a:off x="5102475" y="2243548"/>
            <a:ext cx="574196" cy="40011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n-GB" sz="2000" b="1" dirty="0"/>
              <a:t>400</a:t>
            </a:r>
          </a:p>
        </p:txBody>
      </p:sp>
      <p:grpSp>
        <p:nvGrpSpPr>
          <p:cNvPr id="75" name="Group 74">
            <a:extLst>
              <a:ext uri="{FF2B5EF4-FFF2-40B4-BE49-F238E27FC236}">
                <a16:creationId xmlns:a16="http://schemas.microsoft.com/office/drawing/2014/main" id="{6FB19E91-0A65-1E4D-B52D-1CB2EBE4B3B2}"/>
              </a:ext>
            </a:extLst>
          </p:cNvPr>
          <p:cNvGrpSpPr/>
          <p:nvPr/>
        </p:nvGrpSpPr>
        <p:grpSpPr>
          <a:xfrm>
            <a:off x="5858475" y="2243548"/>
            <a:ext cx="864709" cy="400110"/>
            <a:chOff x="1404937" y="768742"/>
            <a:chExt cx="864709" cy="400110"/>
          </a:xfrm>
        </p:grpSpPr>
        <p:sp>
          <p:nvSpPr>
            <p:cNvPr id="76" name="TextBox 75">
              <a:extLst>
                <a:ext uri="{FF2B5EF4-FFF2-40B4-BE49-F238E27FC236}">
                  <a16:creationId xmlns:a16="http://schemas.microsoft.com/office/drawing/2014/main" id="{60B084C9-307E-1947-B10A-CC472CC7885A}"/>
                </a:ext>
              </a:extLst>
            </p:cNvPr>
            <p:cNvSpPr txBox="1"/>
            <p:nvPr/>
          </p:nvSpPr>
          <p:spPr>
            <a:xfrm>
              <a:off x="1695450" y="768742"/>
              <a:ext cx="574196" cy="400110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wrap="none" rtlCol="0">
              <a:spAutoFit/>
            </a:bodyPr>
            <a:lstStyle/>
            <a:p>
              <a:r>
                <a:rPr lang="en-GB" sz="2000" b="1" dirty="0"/>
                <a:t>800</a:t>
              </a:r>
            </a:p>
          </p:txBody>
        </p:sp>
        <p:sp>
          <p:nvSpPr>
            <p:cNvPr id="77" name="Right Arrow 76">
              <a:extLst>
                <a:ext uri="{FF2B5EF4-FFF2-40B4-BE49-F238E27FC236}">
                  <a16:creationId xmlns:a16="http://schemas.microsoft.com/office/drawing/2014/main" id="{28F5034A-B44F-894D-AE91-F5708ED3575B}"/>
                </a:ext>
              </a:extLst>
            </p:cNvPr>
            <p:cNvSpPr/>
            <p:nvPr/>
          </p:nvSpPr>
          <p:spPr>
            <a:xfrm>
              <a:off x="1404937" y="880318"/>
              <a:ext cx="180975" cy="200055"/>
            </a:xfrm>
            <a:prstGeom prst="rightArrow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103" name="TextBox 102">
            <a:extLst>
              <a:ext uri="{FF2B5EF4-FFF2-40B4-BE49-F238E27FC236}">
                <a16:creationId xmlns:a16="http://schemas.microsoft.com/office/drawing/2014/main" id="{D9B97673-AD5A-8847-89D6-F115E3381DFB}"/>
              </a:ext>
            </a:extLst>
          </p:cNvPr>
          <p:cNvSpPr txBox="1"/>
          <p:nvPr/>
        </p:nvSpPr>
        <p:spPr>
          <a:xfrm>
            <a:off x="5102475" y="2819548"/>
            <a:ext cx="574196" cy="40011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n-GB" sz="2000" b="1" dirty="0"/>
              <a:t>500</a:t>
            </a:r>
          </a:p>
        </p:txBody>
      </p:sp>
      <p:grpSp>
        <p:nvGrpSpPr>
          <p:cNvPr id="104" name="Group 103">
            <a:extLst>
              <a:ext uri="{FF2B5EF4-FFF2-40B4-BE49-F238E27FC236}">
                <a16:creationId xmlns:a16="http://schemas.microsoft.com/office/drawing/2014/main" id="{726BE4FB-DA87-FE48-B0B7-72C271A5C25F}"/>
              </a:ext>
            </a:extLst>
          </p:cNvPr>
          <p:cNvGrpSpPr/>
          <p:nvPr/>
        </p:nvGrpSpPr>
        <p:grpSpPr>
          <a:xfrm>
            <a:off x="5858475" y="2819548"/>
            <a:ext cx="994552" cy="400110"/>
            <a:chOff x="1404937" y="768742"/>
            <a:chExt cx="994552" cy="400110"/>
          </a:xfrm>
        </p:grpSpPr>
        <p:sp>
          <p:nvSpPr>
            <p:cNvPr id="105" name="TextBox 104">
              <a:extLst>
                <a:ext uri="{FF2B5EF4-FFF2-40B4-BE49-F238E27FC236}">
                  <a16:creationId xmlns:a16="http://schemas.microsoft.com/office/drawing/2014/main" id="{0DC3CE81-6BEA-7A41-9259-0545F7795AB1}"/>
                </a:ext>
              </a:extLst>
            </p:cNvPr>
            <p:cNvSpPr txBox="1"/>
            <p:nvPr/>
          </p:nvSpPr>
          <p:spPr>
            <a:xfrm>
              <a:off x="1695450" y="768742"/>
              <a:ext cx="704039" cy="400110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wrap="none" rtlCol="0">
              <a:spAutoFit/>
            </a:bodyPr>
            <a:lstStyle/>
            <a:p>
              <a:r>
                <a:rPr lang="en-GB" sz="2000" b="1" dirty="0"/>
                <a:t>1000</a:t>
              </a:r>
            </a:p>
          </p:txBody>
        </p:sp>
        <p:sp>
          <p:nvSpPr>
            <p:cNvPr id="106" name="Right Arrow 105">
              <a:extLst>
                <a:ext uri="{FF2B5EF4-FFF2-40B4-BE49-F238E27FC236}">
                  <a16:creationId xmlns:a16="http://schemas.microsoft.com/office/drawing/2014/main" id="{42A8B1D9-D5FD-7F45-AD3D-FCB683261A9D}"/>
                </a:ext>
              </a:extLst>
            </p:cNvPr>
            <p:cNvSpPr/>
            <p:nvPr/>
          </p:nvSpPr>
          <p:spPr>
            <a:xfrm>
              <a:off x="1404937" y="880318"/>
              <a:ext cx="180975" cy="200055"/>
            </a:xfrm>
            <a:prstGeom prst="rightArrow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107" name="TextBox 106">
            <a:extLst>
              <a:ext uri="{FF2B5EF4-FFF2-40B4-BE49-F238E27FC236}">
                <a16:creationId xmlns:a16="http://schemas.microsoft.com/office/drawing/2014/main" id="{E7EFB384-920F-7745-8EC1-08710694343E}"/>
              </a:ext>
            </a:extLst>
          </p:cNvPr>
          <p:cNvSpPr txBox="1"/>
          <p:nvPr/>
        </p:nvSpPr>
        <p:spPr>
          <a:xfrm>
            <a:off x="5102475" y="3395548"/>
            <a:ext cx="574196" cy="40011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n-GB" sz="2000" b="1" dirty="0"/>
              <a:t>600</a:t>
            </a:r>
          </a:p>
        </p:txBody>
      </p:sp>
      <p:grpSp>
        <p:nvGrpSpPr>
          <p:cNvPr id="108" name="Group 107">
            <a:extLst>
              <a:ext uri="{FF2B5EF4-FFF2-40B4-BE49-F238E27FC236}">
                <a16:creationId xmlns:a16="http://schemas.microsoft.com/office/drawing/2014/main" id="{B6140B43-9C59-2849-A5C2-21A3B87FD8E8}"/>
              </a:ext>
            </a:extLst>
          </p:cNvPr>
          <p:cNvGrpSpPr/>
          <p:nvPr/>
        </p:nvGrpSpPr>
        <p:grpSpPr>
          <a:xfrm>
            <a:off x="5858475" y="3395548"/>
            <a:ext cx="994552" cy="400110"/>
            <a:chOff x="1404937" y="768742"/>
            <a:chExt cx="994552" cy="400110"/>
          </a:xfrm>
        </p:grpSpPr>
        <p:sp>
          <p:nvSpPr>
            <p:cNvPr id="109" name="TextBox 108">
              <a:extLst>
                <a:ext uri="{FF2B5EF4-FFF2-40B4-BE49-F238E27FC236}">
                  <a16:creationId xmlns:a16="http://schemas.microsoft.com/office/drawing/2014/main" id="{3AAA6BF5-4233-2E44-A1C5-70B804564646}"/>
                </a:ext>
              </a:extLst>
            </p:cNvPr>
            <p:cNvSpPr txBox="1"/>
            <p:nvPr/>
          </p:nvSpPr>
          <p:spPr>
            <a:xfrm>
              <a:off x="1695450" y="768742"/>
              <a:ext cx="704039" cy="400110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wrap="none" rtlCol="0">
              <a:spAutoFit/>
            </a:bodyPr>
            <a:lstStyle/>
            <a:p>
              <a:r>
                <a:rPr lang="en-GB" sz="2000" b="1" dirty="0"/>
                <a:t>1200</a:t>
              </a:r>
            </a:p>
          </p:txBody>
        </p:sp>
        <p:sp>
          <p:nvSpPr>
            <p:cNvPr id="110" name="Right Arrow 109">
              <a:extLst>
                <a:ext uri="{FF2B5EF4-FFF2-40B4-BE49-F238E27FC236}">
                  <a16:creationId xmlns:a16="http://schemas.microsoft.com/office/drawing/2014/main" id="{C3589CEF-EF74-F940-85F3-D3EACDEBF258}"/>
                </a:ext>
              </a:extLst>
            </p:cNvPr>
            <p:cNvSpPr/>
            <p:nvPr/>
          </p:nvSpPr>
          <p:spPr>
            <a:xfrm>
              <a:off x="1404937" y="880318"/>
              <a:ext cx="180975" cy="200055"/>
            </a:xfrm>
            <a:prstGeom prst="rightArrow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111" name="TextBox 110">
            <a:extLst>
              <a:ext uri="{FF2B5EF4-FFF2-40B4-BE49-F238E27FC236}">
                <a16:creationId xmlns:a16="http://schemas.microsoft.com/office/drawing/2014/main" id="{A3721353-9C4C-674A-A507-05F95F284B22}"/>
              </a:ext>
            </a:extLst>
          </p:cNvPr>
          <p:cNvSpPr txBox="1"/>
          <p:nvPr/>
        </p:nvSpPr>
        <p:spPr>
          <a:xfrm>
            <a:off x="5102475" y="3971548"/>
            <a:ext cx="574196" cy="40011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n-GB" sz="2000" b="1" dirty="0"/>
              <a:t>700</a:t>
            </a:r>
          </a:p>
        </p:txBody>
      </p:sp>
      <p:grpSp>
        <p:nvGrpSpPr>
          <p:cNvPr id="112" name="Group 111">
            <a:extLst>
              <a:ext uri="{FF2B5EF4-FFF2-40B4-BE49-F238E27FC236}">
                <a16:creationId xmlns:a16="http://schemas.microsoft.com/office/drawing/2014/main" id="{EDE2D1B9-5016-D54D-A054-DFE3BFB01181}"/>
              </a:ext>
            </a:extLst>
          </p:cNvPr>
          <p:cNvGrpSpPr/>
          <p:nvPr/>
        </p:nvGrpSpPr>
        <p:grpSpPr>
          <a:xfrm>
            <a:off x="5858475" y="3971548"/>
            <a:ext cx="994552" cy="400110"/>
            <a:chOff x="1404937" y="768742"/>
            <a:chExt cx="994552" cy="400110"/>
          </a:xfrm>
        </p:grpSpPr>
        <p:sp>
          <p:nvSpPr>
            <p:cNvPr id="113" name="TextBox 112">
              <a:extLst>
                <a:ext uri="{FF2B5EF4-FFF2-40B4-BE49-F238E27FC236}">
                  <a16:creationId xmlns:a16="http://schemas.microsoft.com/office/drawing/2014/main" id="{97258BFC-22E8-F14B-871C-89FC3D64ADEB}"/>
                </a:ext>
              </a:extLst>
            </p:cNvPr>
            <p:cNvSpPr txBox="1"/>
            <p:nvPr/>
          </p:nvSpPr>
          <p:spPr>
            <a:xfrm>
              <a:off x="1695450" y="768742"/>
              <a:ext cx="704039" cy="400110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wrap="none" rtlCol="0">
              <a:spAutoFit/>
            </a:bodyPr>
            <a:lstStyle/>
            <a:p>
              <a:r>
                <a:rPr lang="en-GB" sz="2000" b="1" dirty="0"/>
                <a:t>1400</a:t>
              </a:r>
            </a:p>
          </p:txBody>
        </p:sp>
        <p:sp>
          <p:nvSpPr>
            <p:cNvPr id="114" name="Right Arrow 113">
              <a:extLst>
                <a:ext uri="{FF2B5EF4-FFF2-40B4-BE49-F238E27FC236}">
                  <a16:creationId xmlns:a16="http://schemas.microsoft.com/office/drawing/2014/main" id="{F0AD5218-F44C-F444-9085-17C25833282E}"/>
                </a:ext>
              </a:extLst>
            </p:cNvPr>
            <p:cNvSpPr/>
            <p:nvPr/>
          </p:nvSpPr>
          <p:spPr>
            <a:xfrm>
              <a:off x="1404937" y="880318"/>
              <a:ext cx="180975" cy="200055"/>
            </a:xfrm>
            <a:prstGeom prst="rightArrow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115" name="TextBox 114">
            <a:extLst>
              <a:ext uri="{FF2B5EF4-FFF2-40B4-BE49-F238E27FC236}">
                <a16:creationId xmlns:a16="http://schemas.microsoft.com/office/drawing/2014/main" id="{1F08CC4F-4B77-D247-8E86-A9B56DDB602B}"/>
              </a:ext>
            </a:extLst>
          </p:cNvPr>
          <p:cNvSpPr txBox="1"/>
          <p:nvPr/>
        </p:nvSpPr>
        <p:spPr>
          <a:xfrm>
            <a:off x="5102475" y="4547548"/>
            <a:ext cx="574196" cy="40011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n-GB" sz="2000" b="1" dirty="0"/>
              <a:t>800</a:t>
            </a:r>
          </a:p>
        </p:txBody>
      </p:sp>
      <p:grpSp>
        <p:nvGrpSpPr>
          <p:cNvPr id="116" name="Group 115">
            <a:extLst>
              <a:ext uri="{FF2B5EF4-FFF2-40B4-BE49-F238E27FC236}">
                <a16:creationId xmlns:a16="http://schemas.microsoft.com/office/drawing/2014/main" id="{2FF6DA14-3CCD-F940-9E88-54F854358C7B}"/>
              </a:ext>
            </a:extLst>
          </p:cNvPr>
          <p:cNvGrpSpPr/>
          <p:nvPr/>
        </p:nvGrpSpPr>
        <p:grpSpPr>
          <a:xfrm>
            <a:off x="5858475" y="4547548"/>
            <a:ext cx="994552" cy="400110"/>
            <a:chOff x="1404937" y="768742"/>
            <a:chExt cx="994552" cy="400110"/>
          </a:xfrm>
        </p:grpSpPr>
        <p:sp>
          <p:nvSpPr>
            <p:cNvPr id="117" name="TextBox 116">
              <a:extLst>
                <a:ext uri="{FF2B5EF4-FFF2-40B4-BE49-F238E27FC236}">
                  <a16:creationId xmlns:a16="http://schemas.microsoft.com/office/drawing/2014/main" id="{5F6D703B-DB87-AD4B-A4B6-3CA917D54A05}"/>
                </a:ext>
              </a:extLst>
            </p:cNvPr>
            <p:cNvSpPr txBox="1"/>
            <p:nvPr/>
          </p:nvSpPr>
          <p:spPr>
            <a:xfrm>
              <a:off x="1695450" y="768742"/>
              <a:ext cx="704039" cy="400110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wrap="none" rtlCol="0">
              <a:spAutoFit/>
            </a:bodyPr>
            <a:lstStyle/>
            <a:p>
              <a:r>
                <a:rPr lang="en-GB" sz="2000" b="1" dirty="0"/>
                <a:t>1600</a:t>
              </a:r>
            </a:p>
          </p:txBody>
        </p:sp>
        <p:sp>
          <p:nvSpPr>
            <p:cNvPr id="118" name="Right Arrow 117">
              <a:extLst>
                <a:ext uri="{FF2B5EF4-FFF2-40B4-BE49-F238E27FC236}">
                  <a16:creationId xmlns:a16="http://schemas.microsoft.com/office/drawing/2014/main" id="{22D67979-CCC8-DB4F-9A80-459589A5F032}"/>
                </a:ext>
              </a:extLst>
            </p:cNvPr>
            <p:cNvSpPr/>
            <p:nvPr/>
          </p:nvSpPr>
          <p:spPr>
            <a:xfrm>
              <a:off x="1404937" y="880318"/>
              <a:ext cx="180975" cy="200055"/>
            </a:xfrm>
            <a:prstGeom prst="rightArrow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119" name="TextBox 118">
            <a:extLst>
              <a:ext uri="{FF2B5EF4-FFF2-40B4-BE49-F238E27FC236}">
                <a16:creationId xmlns:a16="http://schemas.microsoft.com/office/drawing/2014/main" id="{9025B29F-E67D-3241-873D-A57DF2B6E624}"/>
              </a:ext>
            </a:extLst>
          </p:cNvPr>
          <p:cNvSpPr txBox="1"/>
          <p:nvPr/>
        </p:nvSpPr>
        <p:spPr>
          <a:xfrm>
            <a:off x="5102475" y="5123548"/>
            <a:ext cx="574196" cy="40011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n-GB" sz="2000" b="1" dirty="0"/>
              <a:t>900</a:t>
            </a:r>
          </a:p>
        </p:txBody>
      </p:sp>
      <p:grpSp>
        <p:nvGrpSpPr>
          <p:cNvPr id="120" name="Group 119">
            <a:extLst>
              <a:ext uri="{FF2B5EF4-FFF2-40B4-BE49-F238E27FC236}">
                <a16:creationId xmlns:a16="http://schemas.microsoft.com/office/drawing/2014/main" id="{7BCCCC3F-781D-7C48-A390-83DC7B5B65AA}"/>
              </a:ext>
            </a:extLst>
          </p:cNvPr>
          <p:cNvGrpSpPr/>
          <p:nvPr/>
        </p:nvGrpSpPr>
        <p:grpSpPr>
          <a:xfrm>
            <a:off x="5858475" y="5123548"/>
            <a:ext cx="994552" cy="400110"/>
            <a:chOff x="1404937" y="768742"/>
            <a:chExt cx="994552" cy="400110"/>
          </a:xfrm>
        </p:grpSpPr>
        <p:sp>
          <p:nvSpPr>
            <p:cNvPr id="121" name="TextBox 120">
              <a:extLst>
                <a:ext uri="{FF2B5EF4-FFF2-40B4-BE49-F238E27FC236}">
                  <a16:creationId xmlns:a16="http://schemas.microsoft.com/office/drawing/2014/main" id="{7F9421D6-5FA1-3C44-AE35-AAD8395DC99D}"/>
                </a:ext>
              </a:extLst>
            </p:cNvPr>
            <p:cNvSpPr txBox="1"/>
            <p:nvPr/>
          </p:nvSpPr>
          <p:spPr>
            <a:xfrm>
              <a:off x="1695450" y="768742"/>
              <a:ext cx="704039" cy="400110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wrap="none" rtlCol="0">
              <a:spAutoFit/>
            </a:bodyPr>
            <a:lstStyle/>
            <a:p>
              <a:r>
                <a:rPr lang="en-GB" sz="2000" b="1" dirty="0"/>
                <a:t>1800</a:t>
              </a:r>
            </a:p>
          </p:txBody>
        </p:sp>
        <p:sp>
          <p:nvSpPr>
            <p:cNvPr id="122" name="Right Arrow 121">
              <a:extLst>
                <a:ext uri="{FF2B5EF4-FFF2-40B4-BE49-F238E27FC236}">
                  <a16:creationId xmlns:a16="http://schemas.microsoft.com/office/drawing/2014/main" id="{1338D069-7535-CF4C-B0D2-C42CFC5E6730}"/>
                </a:ext>
              </a:extLst>
            </p:cNvPr>
            <p:cNvSpPr/>
            <p:nvPr/>
          </p:nvSpPr>
          <p:spPr>
            <a:xfrm>
              <a:off x="1404937" y="880318"/>
              <a:ext cx="180975" cy="200055"/>
            </a:xfrm>
            <a:prstGeom prst="rightArrow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123" name="TextBox 122">
            <a:extLst>
              <a:ext uri="{FF2B5EF4-FFF2-40B4-BE49-F238E27FC236}">
                <a16:creationId xmlns:a16="http://schemas.microsoft.com/office/drawing/2014/main" id="{EA96E8D7-0271-9643-B8FF-61ECB10D8B55}"/>
              </a:ext>
            </a:extLst>
          </p:cNvPr>
          <p:cNvSpPr txBox="1"/>
          <p:nvPr/>
        </p:nvSpPr>
        <p:spPr>
          <a:xfrm>
            <a:off x="5102475" y="5699548"/>
            <a:ext cx="704039" cy="40011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n-GB" sz="2000" b="1" dirty="0"/>
              <a:t>1000</a:t>
            </a:r>
          </a:p>
        </p:txBody>
      </p:sp>
      <p:grpSp>
        <p:nvGrpSpPr>
          <p:cNvPr id="124" name="Group 123">
            <a:extLst>
              <a:ext uri="{FF2B5EF4-FFF2-40B4-BE49-F238E27FC236}">
                <a16:creationId xmlns:a16="http://schemas.microsoft.com/office/drawing/2014/main" id="{27D0A01C-6883-6241-8883-30E59E86109F}"/>
              </a:ext>
            </a:extLst>
          </p:cNvPr>
          <p:cNvGrpSpPr/>
          <p:nvPr/>
        </p:nvGrpSpPr>
        <p:grpSpPr>
          <a:xfrm>
            <a:off x="5858475" y="5699548"/>
            <a:ext cx="994552" cy="400110"/>
            <a:chOff x="1404937" y="768742"/>
            <a:chExt cx="994552" cy="400110"/>
          </a:xfrm>
        </p:grpSpPr>
        <p:sp>
          <p:nvSpPr>
            <p:cNvPr id="125" name="TextBox 124">
              <a:extLst>
                <a:ext uri="{FF2B5EF4-FFF2-40B4-BE49-F238E27FC236}">
                  <a16:creationId xmlns:a16="http://schemas.microsoft.com/office/drawing/2014/main" id="{7F5FDC93-1166-284C-BC69-BE7B9F3DE128}"/>
                </a:ext>
              </a:extLst>
            </p:cNvPr>
            <p:cNvSpPr txBox="1"/>
            <p:nvPr/>
          </p:nvSpPr>
          <p:spPr>
            <a:xfrm>
              <a:off x="1695450" y="768742"/>
              <a:ext cx="704039" cy="400110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wrap="none" rtlCol="0">
              <a:spAutoFit/>
            </a:bodyPr>
            <a:lstStyle/>
            <a:p>
              <a:r>
                <a:rPr lang="en-GB" sz="2000" b="1" dirty="0"/>
                <a:t>2000</a:t>
              </a:r>
            </a:p>
          </p:txBody>
        </p:sp>
        <p:sp>
          <p:nvSpPr>
            <p:cNvPr id="126" name="Right Arrow 125">
              <a:extLst>
                <a:ext uri="{FF2B5EF4-FFF2-40B4-BE49-F238E27FC236}">
                  <a16:creationId xmlns:a16="http://schemas.microsoft.com/office/drawing/2014/main" id="{77DFA963-92F3-AA43-AD97-6CF7C70734A6}"/>
                </a:ext>
              </a:extLst>
            </p:cNvPr>
            <p:cNvSpPr/>
            <p:nvPr/>
          </p:nvSpPr>
          <p:spPr>
            <a:xfrm>
              <a:off x="1404937" y="880318"/>
              <a:ext cx="180975" cy="200055"/>
            </a:xfrm>
            <a:prstGeom prst="rightArrow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127" name="Speech Bubble: Rectangle with Corners Rounded 10">
            <a:extLst>
              <a:ext uri="{FF2B5EF4-FFF2-40B4-BE49-F238E27FC236}">
                <a16:creationId xmlns:a16="http://schemas.microsoft.com/office/drawing/2014/main" id="{CFDA384E-D15F-D246-9F26-FAF9A5FD2056}"/>
              </a:ext>
            </a:extLst>
          </p:cNvPr>
          <p:cNvSpPr/>
          <p:nvPr/>
        </p:nvSpPr>
        <p:spPr>
          <a:xfrm flipH="1">
            <a:off x="1073736" y="3252542"/>
            <a:ext cx="3556422" cy="1086231"/>
          </a:xfrm>
          <a:prstGeom prst="wedgeEllipseCallout">
            <a:avLst>
              <a:gd name="adj1" fmla="val -40938"/>
              <a:gd name="adj2" fmla="val -72351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253746"/>
                </a:solidFill>
              </a:rPr>
              <a:t>Do you see a pattern here?</a:t>
            </a:r>
            <a:endParaRPr lang="en-GB" sz="2000" b="1" dirty="0">
              <a:solidFill>
                <a:srgbClr val="C00000"/>
              </a:solidFill>
            </a:endParaRP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8890AD03-42EB-064A-87C3-61D57D50E2B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151813" y="5865813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5339828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4814"/>
    </mc:Choice>
    <mc:Fallback>
      <p:transition spd="slow" advTm="5481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75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9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50" grpId="0" animBg="1"/>
      <p:bldP spid="54" grpId="0" animBg="1"/>
      <p:bldP spid="58" grpId="0" animBg="1"/>
      <p:bldP spid="74" grpId="0" animBg="1"/>
      <p:bldP spid="103" grpId="0" animBg="1"/>
      <p:bldP spid="107" grpId="0" animBg="1"/>
      <p:bldP spid="111" grpId="0" animBg="1"/>
      <p:bldP spid="115" grpId="0" animBg="1"/>
      <p:bldP spid="119" grpId="0" animBg="1"/>
      <p:bldP spid="123" grpId="0" animBg="1"/>
      <p:bldP spid="12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Addition</a:t>
            </a:r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>
                <a:solidFill>
                  <a:srgbClr val="003300"/>
                </a:solidFill>
              </a:rPr>
              <a:t>N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320808" y="1189564"/>
            <a:ext cx="8697432" cy="4906898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59532" y="789454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How would you work out this sum? </a:t>
            </a:r>
          </a:p>
        </p:txBody>
      </p:sp>
      <p:grpSp>
        <p:nvGrpSpPr>
          <p:cNvPr id="16" name="Group 19"/>
          <p:cNvGrpSpPr/>
          <p:nvPr/>
        </p:nvGrpSpPr>
        <p:grpSpPr>
          <a:xfrm>
            <a:off x="365484" y="25051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i="1" dirty="0"/>
                <a:t>Addition</a:t>
              </a:r>
            </a:p>
          </p:txBody>
        </p:sp>
      </p:grpSp>
      <p:grpSp>
        <p:nvGrpSpPr>
          <p:cNvPr id="31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3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3836F2E5-C64D-8D4D-9B24-AAD301F407A9}"/>
              </a:ext>
            </a:extLst>
          </p:cNvPr>
          <p:cNvSpPr txBox="1"/>
          <p:nvPr/>
        </p:nvSpPr>
        <p:spPr>
          <a:xfrm>
            <a:off x="2924550" y="1647648"/>
            <a:ext cx="28987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solidFill>
                  <a:schemeClr val="accent2">
                    <a:lumMod val="75000"/>
                  </a:schemeClr>
                </a:solidFill>
              </a:rPr>
              <a:t>230 + 230 = </a:t>
            </a:r>
          </a:p>
        </p:txBody>
      </p:sp>
      <p:sp>
        <p:nvSpPr>
          <p:cNvPr id="52" name="Rounded Rectangle 51">
            <a:extLst>
              <a:ext uri="{FF2B5EF4-FFF2-40B4-BE49-F238E27FC236}">
                <a16:creationId xmlns:a16="http://schemas.microsoft.com/office/drawing/2014/main" id="{8E656E65-EDCE-9044-B5FC-93E0EFD7D0EE}"/>
              </a:ext>
            </a:extLst>
          </p:cNvPr>
          <p:cNvSpPr/>
          <p:nvPr/>
        </p:nvSpPr>
        <p:spPr>
          <a:xfrm>
            <a:off x="787836" y="2550394"/>
            <a:ext cx="3784164" cy="1092619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127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  <a:latin typeface="Comic Sans MS"/>
                <a:cs typeface="Comic Sans MS"/>
              </a:rPr>
              <a:t>Double 23 = 46</a:t>
            </a:r>
          </a:p>
        </p:txBody>
      </p:sp>
      <p:sp>
        <p:nvSpPr>
          <p:cNvPr id="53" name="Rounded Rectangle 52">
            <a:extLst>
              <a:ext uri="{FF2B5EF4-FFF2-40B4-BE49-F238E27FC236}">
                <a16:creationId xmlns:a16="http://schemas.microsoft.com/office/drawing/2014/main" id="{E6500BF4-E15F-144C-94B7-9E7C1E6ECD71}"/>
              </a:ext>
            </a:extLst>
          </p:cNvPr>
          <p:cNvSpPr/>
          <p:nvPr/>
        </p:nvSpPr>
        <p:spPr>
          <a:xfrm>
            <a:off x="4847284" y="2525514"/>
            <a:ext cx="3784164" cy="1092619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127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  <a:latin typeface="Comic Sans MS"/>
                <a:cs typeface="Comic Sans MS"/>
              </a:rPr>
              <a:t>Double 230 = 460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96F276D-DF61-7E44-BF32-C9EB3681CB78}"/>
              </a:ext>
            </a:extLst>
          </p:cNvPr>
          <p:cNvSpPr txBox="1"/>
          <p:nvPr/>
        </p:nvSpPr>
        <p:spPr>
          <a:xfrm>
            <a:off x="5566610" y="1639945"/>
            <a:ext cx="17165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460</a:t>
            </a: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3646798C-48F3-DD45-9D12-D8079619F1D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151813" y="5865813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1210584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9855"/>
    </mc:Choice>
    <mc:Fallback>
      <p:transition spd="slow" advTm="1985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52" grpId="0" animBg="1"/>
      <p:bldP spid="53" grpId="0" animBg="1"/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Addition</a:t>
            </a:r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>
                <a:solidFill>
                  <a:srgbClr val="003300"/>
                </a:solidFill>
              </a:rPr>
              <a:t>N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320808" y="1189564"/>
            <a:ext cx="8697432" cy="4906898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59532" y="789454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How would you work out this sum? </a:t>
            </a:r>
          </a:p>
        </p:txBody>
      </p:sp>
      <p:grpSp>
        <p:nvGrpSpPr>
          <p:cNvPr id="16" name="Group 19"/>
          <p:cNvGrpSpPr/>
          <p:nvPr/>
        </p:nvGrpSpPr>
        <p:grpSpPr>
          <a:xfrm>
            <a:off x="365484" y="25051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i="1" dirty="0"/>
                <a:t>Addition</a:t>
              </a:r>
            </a:p>
          </p:txBody>
        </p:sp>
      </p:grpSp>
      <p:grpSp>
        <p:nvGrpSpPr>
          <p:cNvPr id="31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3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3836F2E5-C64D-8D4D-9B24-AAD301F407A9}"/>
              </a:ext>
            </a:extLst>
          </p:cNvPr>
          <p:cNvSpPr txBox="1"/>
          <p:nvPr/>
        </p:nvSpPr>
        <p:spPr>
          <a:xfrm>
            <a:off x="2924550" y="1647648"/>
            <a:ext cx="28987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solidFill>
                  <a:schemeClr val="accent2">
                    <a:lumMod val="75000"/>
                  </a:schemeClr>
                </a:solidFill>
              </a:rPr>
              <a:t>230 + 240 = </a:t>
            </a:r>
          </a:p>
        </p:txBody>
      </p:sp>
      <p:sp>
        <p:nvSpPr>
          <p:cNvPr id="52" name="Rounded Rectangle 51">
            <a:extLst>
              <a:ext uri="{FF2B5EF4-FFF2-40B4-BE49-F238E27FC236}">
                <a16:creationId xmlns:a16="http://schemas.microsoft.com/office/drawing/2014/main" id="{8E656E65-EDCE-9044-B5FC-93E0EFD7D0EE}"/>
              </a:ext>
            </a:extLst>
          </p:cNvPr>
          <p:cNvSpPr/>
          <p:nvPr/>
        </p:nvSpPr>
        <p:spPr>
          <a:xfrm>
            <a:off x="787836" y="2550394"/>
            <a:ext cx="3784164" cy="1092619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127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  <a:latin typeface="Comic Sans MS"/>
                <a:cs typeface="Comic Sans MS"/>
              </a:rPr>
              <a:t>Double 23 = 46</a:t>
            </a:r>
          </a:p>
        </p:txBody>
      </p:sp>
      <p:sp>
        <p:nvSpPr>
          <p:cNvPr id="53" name="Rounded Rectangle 52">
            <a:extLst>
              <a:ext uri="{FF2B5EF4-FFF2-40B4-BE49-F238E27FC236}">
                <a16:creationId xmlns:a16="http://schemas.microsoft.com/office/drawing/2014/main" id="{E6500BF4-E15F-144C-94B7-9E7C1E6ECD71}"/>
              </a:ext>
            </a:extLst>
          </p:cNvPr>
          <p:cNvSpPr/>
          <p:nvPr/>
        </p:nvSpPr>
        <p:spPr>
          <a:xfrm>
            <a:off x="4847284" y="2525514"/>
            <a:ext cx="3784164" cy="1092619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127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  <a:latin typeface="Comic Sans MS"/>
                <a:cs typeface="Comic Sans MS"/>
              </a:rPr>
              <a:t>Double 230 = 460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96F276D-DF61-7E44-BF32-C9EB3681CB78}"/>
              </a:ext>
            </a:extLst>
          </p:cNvPr>
          <p:cNvSpPr txBox="1"/>
          <p:nvPr/>
        </p:nvSpPr>
        <p:spPr>
          <a:xfrm>
            <a:off x="5566610" y="1639945"/>
            <a:ext cx="17165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470</a:t>
            </a:r>
          </a:p>
        </p:txBody>
      </p:sp>
      <p:sp>
        <p:nvSpPr>
          <p:cNvPr id="25" name="Rounded Rectangle 24">
            <a:extLst>
              <a:ext uri="{FF2B5EF4-FFF2-40B4-BE49-F238E27FC236}">
                <a16:creationId xmlns:a16="http://schemas.microsoft.com/office/drawing/2014/main" id="{111E39B2-5607-F14A-ACA5-6CFCB4473326}"/>
              </a:ext>
            </a:extLst>
          </p:cNvPr>
          <p:cNvSpPr/>
          <p:nvPr/>
        </p:nvSpPr>
        <p:spPr>
          <a:xfrm>
            <a:off x="2987286" y="4051836"/>
            <a:ext cx="3784164" cy="1092619"/>
          </a:xfrm>
          <a:prstGeom prst="roundRect">
            <a:avLst>
              <a:gd name="adj" fmla="val 50000"/>
            </a:avLst>
          </a:prstGeom>
          <a:solidFill>
            <a:schemeClr val="accent2">
              <a:lumMod val="40000"/>
              <a:lumOff val="60000"/>
            </a:schemeClr>
          </a:solidFill>
          <a:ln w="127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  <a:latin typeface="Comic Sans MS"/>
                <a:cs typeface="Comic Sans MS"/>
              </a:rPr>
              <a:t>460 + 10 = 470</a:t>
            </a:r>
          </a:p>
        </p:txBody>
      </p:sp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E88A6384-4100-1B46-B758-3FE31C1027EB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151813" y="5865813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7112346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9507"/>
    </mc:Choice>
    <mc:Fallback>
      <p:transition spd="slow" advTm="1950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52" grpId="0" animBg="1"/>
      <p:bldP spid="53" grpId="0" animBg="1"/>
      <p:bldP spid="3" grpId="0"/>
      <p:bldP spid="2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Addition</a:t>
            </a:r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>
                <a:solidFill>
                  <a:srgbClr val="003300"/>
                </a:solidFill>
              </a:rPr>
              <a:t>N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320808" y="1189564"/>
            <a:ext cx="8697432" cy="4906898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59532" y="789454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How would you work out this sum? </a:t>
            </a:r>
          </a:p>
        </p:txBody>
      </p:sp>
      <p:grpSp>
        <p:nvGrpSpPr>
          <p:cNvPr id="16" name="Group 19"/>
          <p:cNvGrpSpPr/>
          <p:nvPr/>
        </p:nvGrpSpPr>
        <p:grpSpPr>
          <a:xfrm>
            <a:off x="365484" y="25051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i="1" dirty="0"/>
                <a:t>Addition</a:t>
              </a:r>
            </a:p>
          </p:txBody>
        </p:sp>
      </p:grpSp>
      <p:grpSp>
        <p:nvGrpSpPr>
          <p:cNvPr id="31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3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3836F2E5-C64D-8D4D-9B24-AAD301F407A9}"/>
              </a:ext>
            </a:extLst>
          </p:cNvPr>
          <p:cNvSpPr txBox="1"/>
          <p:nvPr/>
        </p:nvSpPr>
        <p:spPr>
          <a:xfrm>
            <a:off x="2924550" y="1647648"/>
            <a:ext cx="28987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solidFill>
                  <a:schemeClr val="accent2">
                    <a:lumMod val="75000"/>
                  </a:schemeClr>
                </a:solidFill>
              </a:rPr>
              <a:t>420 + 430 = </a:t>
            </a:r>
          </a:p>
        </p:txBody>
      </p:sp>
      <p:sp>
        <p:nvSpPr>
          <p:cNvPr id="52" name="Rounded Rectangle 51">
            <a:extLst>
              <a:ext uri="{FF2B5EF4-FFF2-40B4-BE49-F238E27FC236}">
                <a16:creationId xmlns:a16="http://schemas.microsoft.com/office/drawing/2014/main" id="{8E656E65-EDCE-9044-B5FC-93E0EFD7D0EE}"/>
              </a:ext>
            </a:extLst>
          </p:cNvPr>
          <p:cNvSpPr/>
          <p:nvPr/>
        </p:nvSpPr>
        <p:spPr>
          <a:xfrm>
            <a:off x="787836" y="2550394"/>
            <a:ext cx="3784164" cy="1092619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127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  <a:latin typeface="Comic Sans MS"/>
                <a:cs typeface="Comic Sans MS"/>
              </a:rPr>
              <a:t>Double 42 = 84</a:t>
            </a:r>
          </a:p>
        </p:txBody>
      </p:sp>
      <p:sp>
        <p:nvSpPr>
          <p:cNvPr id="53" name="Rounded Rectangle 52">
            <a:extLst>
              <a:ext uri="{FF2B5EF4-FFF2-40B4-BE49-F238E27FC236}">
                <a16:creationId xmlns:a16="http://schemas.microsoft.com/office/drawing/2014/main" id="{E6500BF4-E15F-144C-94B7-9E7C1E6ECD71}"/>
              </a:ext>
            </a:extLst>
          </p:cNvPr>
          <p:cNvSpPr/>
          <p:nvPr/>
        </p:nvSpPr>
        <p:spPr>
          <a:xfrm>
            <a:off x="4847284" y="2525514"/>
            <a:ext cx="3784164" cy="1092619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127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  <a:latin typeface="Comic Sans MS"/>
                <a:cs typeface="Comic Sans MS"/>
              </a:rPr>
              <a:t>Double 420 = 840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96F276D-DF61-7E44-BF32-C9EB3681CB78}"/>
              </a:ext>
            </a:extLst>
          </p:cNvPr>
          <p:cNvSpPr txBox="1"/>
          <p:nvPr/>
        </p:nvSpPr>
        <p:spPr>
          <a:xfrm>
            <a:off x="5566610" y="1639945"/>
            <a:ext cx="17165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850</a:t>
            </a:r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2B060371-5F91-994A-95CB-036CBFA7B5BB}"/>
              </a:ext>
            </a:extLst>
          </p:cNvPr>
          <p:cNvSpPr/>
          <p:nvPr/>
        </p:nvSpPr>
        <p:spPr>
          <a:xfrm>
            <a:off x="2987286" y="4051836"/>
            <a:ext cx="3784164" cy="1092619"/>
          </a:xfrm>
          <a:prstGeom prst="roundRect">
            <a:avLst>
              <a:gd name="adj" fmla="val 50000"/>
            </a:avLst>
          </a:prstGeom>
          <a:solidFill>
            <a:schemeClr val="accent2">
              <a:lumMod val="40000"/>
              <a:lumOff val="60000"/>
            </a:schemeClr>
          </a:solidFill>
          <a:ln w="127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  <a:latin typeface="Comic Sans MS"/>
                <a:cs typeface="Comic Sans MS"/>
              </a:rPr>
              <a:t>840 + 10 = 850</a:t>
            </a:r>
          </a:p>
        </p:txBody>
      </p:sp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6622787C-4E10-CF4C-9505-70603D51C8DB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151813" y="5865813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5005721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3228"/>
    </mc:Choice>
    <mc:Fallback>
      <p:transition spd="slow" advTm="4322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52" grpId="0" animBg="1"/>
      <p:bldP spid="53" grpId="0" animBg="1"/>
      <p:bldP spid="3" grpId="0"/>
      <p:bldP spid="2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70371" y="228463"/>
            <a:ext cx="8686105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571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7" name="Group 16"/>
          <p:cNvGrpSpPr/>
          <p:nvPr/>
        </p:nvGrpSpPr>
        <p:grpSpPr>
          <a:xfrm>
            <a:off x="251520" y="6259568"/>
            <a:ext cx="8568952" cy="418748"/>
            <a:chOff x="251520" y="6259568"/>
            <a:chExt cx="8568952" cy="418748"/>
          </a:xfrm>
        </p:grpSpPr>
        <p:sp>
          <p:nvSpPr>
            <p:cNvPr id="10" name="Rounded Rectangle 9"/>
            <p:cNvSpPr/>
            <p:nvPr/>
          </p:nvSpPr>
          <p:spPr>
            <a:xfrm>
              <a:off x="251520" y="6273652"/>
              <a:ext cx="8568952" cy="404664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 w="12700"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1139689" y="6259568"/>
              <a:ext cx="6228692" cy="36933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/>
                <a:t>-  MATHS TOPICS  KS2  -</a:t>
              </a:r>
            </a:p>
          </p:txBody>
        </p:sp>
        <p:sp>
          <p:nvSpPr>
            <p:cNvPr id="8" name="Oval 7"/>
            <p:cNvSpPr/>
            <p:nvPr/>
          </p:nvSpPr>
          <p:spPr>
            <a:xfrm>
              <a:off x="287524" y="6306784"/>
              <a:ext cx="337728" cy="337728"/>
            </a:xfrm>
            <a:prstGeom prst="ellipse">
              <a:avLst/>
            </a:prstGeom>
            <a:solidFill>
              <a:srgbClr val="FFFF66"/>
            </a:solidFill>
            <a:ln w="6350"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330374" y="6321760"/>
              <a:ext cx="252028" cy="30777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>
                  <a:solidFill>
                    <a:srgbClr val="003300"/>
                  </a:solidFill>
                </a:rPr>
                <a:t>N</a:t>
              </a:r>
            </a:p>
          </p:txBody>
        </p:sp>
      </p:grpSp>
      <p:sp>
        <p:nvSpPr>
          <p:cNvPr id="13" name="TextBox 12"/>
          <p:cNvSpPr txBox="1"/>
          <p:nvPr/>
        </p:nvSpPr>
        <p:spPr>
          <a:xfrm>
            <a:off x="734989" y="2283064"/>
            <a:ext cx="7416824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/>
              <a:t>Thanks for listening</a:t>
            </a:r>
          </a:p>
        </p:txBody>
      </p:sp>
      <p:grpSp>
        <p:nvGrpSpPr>
          <p:cNvPr id="25" name="Group 23"/>
          <p:cNvGrpSpPr/>
          <p:nvPr/>
        </p:nvGrpSpPr>
        <p:grpSpPr>
          <a:xfrm>
            <a:off x="904203" y="4066211"/>
            <a:ext cx="1212384" cy="1212384"/>
            <a:chOff x="323528" y="1556792"/>
            <a:chExt cx="2223864" cy="2223864"/>
          </a:xfrm>
        </p:grpSpPr>
        <p:sp>
          <p:nvSpPr>
            <p:cNvPr id="26" name="Oval 25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27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28" name="Hexagon 27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28575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9" name="Octagon 28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28575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0" name="Decagon 29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28575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1" name="Regular Pentagon 30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28575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F4586393-E19A-6040-BE81-B073E037E42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151813" y="5865813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81715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573"/>
    </mc:Choice>
    <mc:Fallback>
      <p:transition spd="slow" advTm="1757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13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2|6.8|12.1|1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|2.1|2.7|1.6|1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7|2.3|1|0.5|0.9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9|0.8|0.5|0.7|0.4|0.8|1.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5|2.8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9|1.1|0.9|0.7|0.8|1|1.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2|4.2|1.2|2.3|0.8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.4|5|3.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1|4.7|0.8|1.3|1.7|1.2|1.1|2.5|6|5.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6|0.9|1|1.8|0.9|1.4|0.9|1.4|0.8|1.4|0.6|1|1.2|1.6|1.4|1.4|1|1.2|0.8|1.8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3|2.7|1.9|1.3|1.2|1.7|4.9|8.6|3|1.6|1.8|1.3|1.3|1.5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4|1.8|1.3|1.9|1.7|2.3|1.6|1.9|1.6|1.9|1.8|3|2|2.4|1.8|2.4|1.8|2.8|2|1.7|1.4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9|3.7|4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6|1.3|8.3|1.9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5.3|2.2|10.5|2.1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3292</TotalTime>
  <Words>539</Words>
  <Application>Microsoft Macintosh PowerPoint</Application>
  <PresentationFormat>On-screen Show (4:3)</PresentationFormat>
  <Paragraphs>227</Paragraphs>
  <Slides>17</Slides>
  <Notes>2</Notes>
  <HiddenSlides>0</HiddenSlides>
  <MMClips>17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1" baseType="lpstr">
      <vt:lpstr>Arial</vt:lpstr>
      <vt:lpstr>Calibri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Brian</dc:creator>
  <cp:lastModifiedBy>E Sharratt</cp:lastModifiedBy>
  <cp:revision>311</cp:revision>
  <dcterms:created xsi:type="dcterms:W3CDTF">2010-11-29T19:11:46Z</dcterms:created>
  <dcterms:modified xsi:type="dcterms:W3CDTF">2021-03-14T00:18:57Z</dcterms:modified>
</cp:coreProperties>
</file>