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9" r:id="rId4"/>
    <p:sldId id="260" r:id="rId5"/>
    <p:sldId id="258"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90"/>
    <p:restoredTop sz="94694"/>
  </p:normalViewPr>
  <p:slideViewPr>
    <p:cSldViewPr snapToGrid="0" snapToObjects="1">
      <p:cViewPr varScale="1">
        <p:scale>
          <a:sx n="112" d="100"/>
          <a:sy n="112" d="100"/>
        </p:scale>
        <p:origin x="224"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5C064B-D1B2-402D-B10F-FF1118F78A8E}" type="doc">
      <dgm:prSet loTypeId="urn:microsoft.com/office/officeart/2005/8/layout/vList2" loCatId="list" qsTypeId="urn:microsoft.com/office/officeart/2005/8/quickstyle/simple5" qsCatId="simple" csTypeId="urn:microsoft.com/office/officeart/2005/8/colors/colorful2" csCatId="colorful"/>
      <dgm:spPr/>
      <dgm:t>
        <a:bodyPr/>
        <a:lstStyle/>
        <a:p>
          <a:endParaRPr lang="en-US"/>
        </a:p>
      </dgm:t>
    </dgm:pt>
    <dgm:pt modelId="{20D6820B-5A1A-4AF0-B7E0-4C3A07973D16}">
      <dgm:prSet/>
      <dgm:spPr/>
      <dgm:t>
        <a:bodyPr/>
        <a:lstStyle/>
        <a:p>
          <a:r>
            <a:rPr lang="en-US"/>
            <a:t>In Northern Ireland the population is 1.882 million people</a:t>
          </a:r>
        </a:p>
      </dgm:t>
    </dgm:pt>
    <dgm:pt modelId="{E545EEB0-ED01-4320-B4AE-C50982DF073D}" type="parTrans" cxnId="{3C6B04FD-5328-47CE-AA0B-E38CD30D110C}">
      <dgm:prSet/>
      <dgm:spPr/>
      <dgm:t>
        <a:bodyPr/>
        <a:lstStyle/>
        <a:p>
          <a:endParaRPr lang="en-US"/>
        </a:p>
      </dgm:t>
    </dgm:pt>
    <dgm:pt modelId="{2D4D37CA-9528-4D9C-B3B8-669D3B9E3205}" type="sibTrans" cxnId="{3C6B04FD-5328-47CE-AA0B-E38CD30D110C}">
      <dgm:prSet/>
      <dgm:spPr/>
      <dgm:t>
        <a:bodyPr/>
        <a:lstStyle/>
        <a:p>
          <a:endParaRPr lang="en-US"/>
        </a:p>
      </dgm:t>
    </dgm:pt>
    <dgm:pt modelId="{0020E8F7-FBE9-4E12-A2CE-D84DB8979109}">
      <dgm:prSet/>
      <dgm:spPr/>
      <dgm:t>
        <a:bodyPr/>
        <a:lstStyle/>
        <a:p>
          <a:r>
            <a:rPr lang="en-US"/>
            <a:t>Northern Ireland is in the province of Ulster</a:t>
          </a:r>
        </a:p>
      </dgm:t>
    </dgm:pt>
    <dgm:pt modelId="{3E6A1EA6-C140-45D8-A74F-B75405DF81B5}" type="parTrans" cxnId="{03447389-9F6F-4856-9CAB-B4CC8F72B7FC}">
      <dgm:prSet/>
      <dgm:spPr/>
      <dgm:t>
        <a:bodyPr/>
        <a:lstStyle/>
        <a:p>
          <a:endParaRPr lang="en-US"/>
        </a:p>
      </dgm:t>
    </dgm:pt>
    <dgm:pt modelId="{1BD35F07-AF78-41CF-9871-2E9FDB9F7182}" type="sibTrans" cxnId="{03447389-9F6F-4856-9CAB-B4CC8F72B7FC}">
      <dgm:prSet/>
      <dgm:spPr/>
      <dgm:t>
        <a:bodyPr/>
        <a:lstStyle/>
        <a:p>
          <a:endParaRPr lang="en-US"/>
        </a:p>
      </dgm:t>
    </dgm:pt>
    <dgm:pt modelId="{B34F3F0C-D7ED-4908-8E5D-D38F0640F564}">
      <dgm:prSet/>
      <dgm:spPr/>
      <dgm:t>
        <a:bodyPr/>
        <a:lstStyle/>
        <a:p>
          <a:r>
            <a:rPr lang="en-US"/>
            <a:t>There are six counties in Northern Ireland</a:t>
          </a:r>
        </a:p>
      </dgm:t>
    </dgm:pt>
    <dgm:pt modelId="{99E5CEE1-274F-46B8-90D0-DE784A47EF4D}" type="parTrans" cxnId="{F30A7BAE-1599-49FB-A19B-26376AF2B798}">
      <dgm:prSet/>
      <dgm:spPr/>
      <dgm:t>
        <a:bodyPr/>
        <a:lstStyle/>
        <a:p>
          <a:endParaRPr lang="en-US"/>
        </a:p>
      </dgm:t>
    </dgm:pt>
    <dgm:pt modelId="{5E008EAD-5DC5-49C4-8874-5FC744AB5AD8}" type="sibTrans" cxnId="{F30A7BAE-1599-49FB-A19B-26376AF2B798}">
      <dgm:prSet/>
      <dgm:spPr/>
      <dgm:t>
        <a:bodyPr/>
        <a:lstStyle/>
        <a:p>
          <a:endParaRPr lang="en-US"/>
        </a:p>
      </dgm:t>
    </dgm:pt>
    <dgm:pt modelId="{E6DCD674-A229-41C1-8C5F-E5705A44D52D}">
      <dgm:prSet/>
      <dgm:spPr/>
      <dgm:t>
        <a:bodyPr/>
        <a:lstStyle/>
        <a:p>
          <a:r>
            <a:rPr lang="en-US"/>
            <a:t>The counties are Armagh, Antrim, Down, Fermanagh, Tyrone and Derry these are all part of Ulster</a:t>
          </a:r>
        </a:p>
      </dgm:t>
    </dgm:pt>
    <dgm:pt modelId="{CCB9931B-C6DD-4FD4-919D-2FAF73C09C3C}" type="parTrans" cxnId="{180387E5-9763-4316-B370-C7C82879A821}">
      <dgm:prSet/>
      <dgm:spPr/>
      <dgm:t>
        <a:bodyPr/>
        <a:lstStyle/>
        <a:p>
          <a:endParaRPr lang="en-US"/>
        </a:p>
      </dgm:t>
    </dgm:pt>
    <dgm:pt modelId="{7BB23809-7655-456B-9F9C-F22820DA4B55}" type="sibTrans" cxnId="{180387E5-9763-4316-B370-C7C82879A821}">
      <dgm:prSet/>
      <dgm:spPr/>
      <dgm:t>
        <a:bodyPr/>
        <a:lstStyle/>
        <a:p>
          <a:endParaRPr lang="en-US"/>
        </a:p>
      </dgm:t>
    </dgm:pt>
    <dgm:pt modelId="{9965AA19-6C1C-4E41-BAFA-37343271FACE}">
      <dgm:prSet/>
      <dgm:spPr/>
      <dgm:t>
        <a:bodyPr/>
        <a:lstStyle/>
        <a:p>
          <a:r>
            <a:rPr lang="en-US"/>
            <a:t>The biggest lough is called Lough Neagh which is situated in Co. Antrim</a:t>
          </a:r>
        </a:p>
      </dgm:t>
    </dgm:pt>
    <dgm:pt modelId="{50C8B638-3F06-4029-B07E-5F03F8CC93B4}" type="parTrans" cxnId="{5C7C856C-8372-4CD6-B1F7-B1227A4C6F28}">
      <dgm:prSet/>
      <dgm:spPr/>
      <dgm:t>
        <a:bodyPr/>
        <a:lstStyle/>
        <a:p>
          <a:endParaRPr lang="en-US"/>
        </a:p>
      </dgm:t>
    </dgm:pt>
    <dgm:pt modelId="{058F49F4-B2DD-43E9-9EB4-36F23C016E37}" type="sibTrans" cxnId="{5C7C856C-8372-4CD6-B1F7-B1227A4C6F28}">
      <dgm:prSet/>
      <dgm:spPr/>
      <dgm:t>
        <a:bodyPr/>
        <a:lstStyle/>
        <a:p>
          <a:endParaRPr lang="en-US"/>
        </a:p>
      </dgm:t>
    </dgm:pt>
    <dgm:pt modelId="{02372745-A2CA-994E-9A38-637A97900792}" type="pres">
      <dgm:prSet presAssocID="{D55C064B-D1B2-402D-B10F-FF1118F78A8E}" presName="linear" presStyleCnt="0">
        <dgm:presLayoutVars>
          <dgm:animLvl val="lvl"/>
          <dgm:resizeHandles val="exact"/>
        </dgm:presLayoutVars>
      </dgm:prSet>
      <dgm:spPr/>
    </dgm:pt>
    <dgm:pt modelId="{88F7B469-D1CC-074A-94E3-C2D4A1FBF7F2}" type="pres">
      <dgm:prSet presAssocID="{20D6820B-5A1A-4AF0-B7E0-4C3A07973D16}" presName="parentText" presStyleLbl="node1" presStyleIdx="0" presStyleCnt="5">
        <dgm:presLayoutVars>
          <dgm:chMax val="0"/>
          <dgm:bulletEnabled val="1"/>
        </dgm:presLayoutVars>
      </dgm:prSet>
      <dgm:spPr/>
    </dgm:pt>
    <dgm:pt modelId="{41ABCF8A-E6FB-FC4F-8870-EB26EB177A48}" type="pres">
      <dgm:prSet presAssocID="{2D4D37CA-9528-4D9C-B3B8-669D3B9E3205}" presName="spacer" presStyleCnt="0"/>
      <dgm:spPr/>
    </dgm:pt>
    <dgm:pt modelId="{64E96C02-8010-B546-A2EE-88A6CD2E9E78}" type="pres">
      <dgm:prSet presAssocID="{0020E8F7-FBE9-4E12-A2CE-D84DB8979109}" presName="parentText" presStyleLbl="node1" presStyleIdx="1" presStyleCnt="5">
        <dgm:presLayoutVars>
          <dgm:chMax val="0"/>
          <dgm:bulletEnabled val="1"/>
        </dgm:presLayoutVars>
      </dgm:prSet>
      <dgm:spPr/>
    </dgm:pt>
    <dgm:pt modelId="{4C4700BF-F757-B044-A33D-E77F8030598F}" type="pres">
      <dgm:prSet presAssocID="{1BD35F07-AF78-41CF-9871-2E9FDB9F7182}" presName="spacer" presStyleCnt="0"/>
      <dgm:spPr/>
    </dgm:pt>
    <dgm:pt modelId="{A71FA9B4-48C0-8D4C-B66F-D877AB37F373}" type="pres">
      <dgm:prSet presAssocID="{B34F3F0C-D7ED-4908-8E5D-D38F0640F564}" presName="parentText" presStyleLbl="node1" presStyleIdx="2" presStyleCnt="5">
        <dgm:presLayoutVars>
          <dgm:chMax val="0"/>
          <dgm:bulletEnabled val="1"/>
        </dgm:presLayoutVars>
      </dgm:prSet>
      <dgm:spPr/>
    </dgm:pt>
    <dgm:pt modelId="{EA7E50E8-3C2F-A848-B9CF-2089C6B69D9D}" type="pres">
      <dgm:prSet presAssocID="{5E008EAD-5DC5-49C4-8874-5FC744AB5AD8}" presName="spacer" presStyleCnt="0"/>
      <dgm:spPr/>
    </dgm:pt>
    <dgm:pt modelId="{1A6D090F-B286-844F-B75F-69027C301FFA}" type="pres">
      <dgm:prSet presAssocID="{E6DCD674-A229-41C1-8C5F-E5705A44D52D}" presName="parentText" presStyleLbl="node1" presStyleIdx="3" presStyleCnt="5">
        <dgm:presLayoutVars>
          <dgm:chMax val="0"/>
          <dgm:bulletEnabled val="1"/>
        </dgm:presLayoutVars>
      </dgm:prSet>
      <dgm:spPr/>
    </dgm:pt>
    <dgm:pt modelId="{F3236F01-04B7-0E49-9829-4347C0C9B5E4}" type="pres">
      <dgm:prSet presAssocID="{7BB23809-7655-456B-9F9C-F22820DA4B55}" presName="spacer" presStyleCnt="0"/>
      <dgm:spPr/>
    </dgm:pt>
    <dgm:pt modelId="{365C935E-FBB5-1440-ACA6-9DF009A8E754}" type="pres">
      <dgm:prSet presAssocID="{9965AA19-6C1C-4E41-BAFA-37343271FACE}" presName="parentText" presStyleLbl="node1" presStyleIdx="4" presStyleCnt="5">
        <dgm:presLayoutVars>
          <dgm:chMax val="0"/>
          <dgm:bulletEnabled val="1"/>
        </dgm:presLayoutVars>
      </dgm:prSet>
      <dgm:spPr/>
    </dgm:pt>
  </dgm:ptLst>
  <dgm:cxnLst>
    <dgm:cxn modelId="{317A4C3E-4FD7-2E4C-AF3C-648311F31B16}" type="presOf" srcId="{E6DCD674-A229-41C1-8C5F-E5705A44D52D}" destId="{1A6D090F-B286-844F-B75F-69027C301FFA}" srcOrd="0" destOrd="0" presId="urn:microsoft.com/office/officeart/2005/8/layout/vList2"/>
    <dgm:cxn modelId="{4CCE7656-D035-7841-A2CF-A6BC174CCA0E}" type="presOf" srcId="{9965AA19-6C1C-4E41-BAFA-37343271FACE}" destId="{365C935E-FBB5-1440-ACA6-9DF009A8E754}" srcOrd="0" destOrd="0" presId="urn:microsoft.com/office/officeart/2005/8/layout/vList2"/>
    <dgm:cxn modelId="{A9089A5B-AB54-1E42-B30F-EDBB5AF6E2D9}" type="presOf" srcId="{D55C064B-D1B2-402D-B10F-FF1118F78A8E}" destId="{02372745-A2CA-994E-9A38-637A97900792}" srcOrd="0" destOrd="0" presId="urn:microsoft.com/office/officeart/2005/8/layout/vList2"/>
    <dgm:cxn modelId="{303F7C62-4B93-3F45-B712-0EA49F7F4C53}" type="presOf" srcId="{B34F3F0C-D7ED-4908-8E5D-D38F0640F564}" destId="{A71FA9B4-48C0-8D4C-B66F-D877AB37F373}" srcOrd="0" destOrd="0" presId="urn:microsoft.com/office/officeart/2005/8/layout/vList2"/>
    <dgm:cxn modelId="{55CBDD65-FA16-F849-BBE6-04706416C19E}" type="presOf" srcId="{0020E8F7-FBE9-4E12-A2CE-D84DB8979109}" destId="{64E96C02-8010-B546-A2EE-88A6CD2E9E78}" srcOrd="0" destOrd="0" presId="urn:microsoft.com/office/officeart/2005/8/layout/vList2"/>
    <dgm:cxn modelId="{5C7C856C-8372-4CD6-B1F7-B1227A4C6F28}" srcId="{D55C064B-D1B2-402D-B10F-FF1118F78A8E}" destId="{9965AA19-6C1C-4E41-BAFA-37343271FACE}" srcOrd="4" destOrd="0" parTransId="{50C8B638-3F06-4029-B07E-5F03F8CC93B4}" sibTransId="{058F49F4-B2DD-43E9-9EB4-36F23C016E37}"/>
    <dgm:cxn modelId="{03447389-9F6F-4856-9CAB-B4CC8F72B7FC}" srcId="{D55C064B-D1B2-402D-B10F-FF1118F78A8E}" destId="{0020E8F7-FBE9-4E12-A2CE-D84DB8979109}" srcOrd="1" destOrd="0" parTransId="{3E6A1EA6-C140-45D8-A74F-B75405DF81B5}" sibTransId="{1BD35F07-AF78-41CF-9871-2E9FDB9F7182}"/>
    <dgm:cxn modelId="{F30A7BAE-1599-49FB-A19B-26376AF2B798}" srcId="{D55C064B-D1B2-402D-B10F-FF1118F78A8E}" destId="{B34F3F0C-D7ED-4908-8E5D-D38F0640F564}" srcOrd="2" destOrd="0" parTransId="{99E5CEE1-274F-46B8-90D0-DE784A47EF4D}" sibTransId="{5E008EAD-5DC5-49C4-8874-5FC744AB5AD8}"/>
    <dgm:cxn modelId="{180387E5-9763-4316-B370-C7C82879A821}" srcId="{D55C064B-D1B2-402D-B10F-FF1118F78A8E}" destId="{E6DCD674-A229-41C1-8C5F-E5705A44D52D}" srcOrd="3" destOrd="0" parTransId="{CCB9931B-C6DD-4FD4-919D-2FAF73C09C3C}" sibTransId="{7BB23809-7655-456B-9F9C-F22820DA4B55}"/>
    <dgm:cxn modelId="{C76721F5-823E-124A-8965-F666E3C096CC}" type="presOf" srcId="{20D6820B-5A1A-4AF0-B7E0-4C3A07973D16}" destId="{88F7B469-D1CC-074A-94E3-C2D4A1FBF7F2}" srcOrd="0" destOrd="0" presId="urn:microsoft.com/office/officeart/2005/8/layout/vList2"/>
    <dgm:cxn modelId="{3C6B04FD-5328-47CE-AA0B-E38CD30D110C}" srcId="{D55C064B-D1B2-402D-B10F-FF1118F78A8E}" destId="{20D6820B-5A1A-4AF0-B7E0-4C3A07973D16}" srcOrd="0" destOrd="0" parTransId="{E545EEB0-ED01-4320-B4AE-C50982DF073D}" sibTransId="{2D4D37CA-9528-4D9C-B3B8-669D3B9E3205}"/>
    <dgm:cxn modelId="{830E1B3C-5E92-0848-BDCA-D729C3D30FD3}" type="presParOf" srcId="{02372745-A2CA-994E-9A38-637A97900792}" destId="{88F7B469-D1CC-074A-94E3-C2D4A1FBF7F2}" srcOrd="0" destOrd="0" presId="urn:microsoft.com/office/officeart/2005/8/layout/vList2"/>
    <dgm:cxn modelId="{AB197DA3-C95E-B348-B346-64C6663C231D}" type="presParOf" srcId="{02372745-A2CA-994E-9A38-637A97900792}" destId="{41ABCF8A-E6FB-FC4F-8870-EB26EB177A48}" srcOrd="1" destOrd="0" presId="urn:microsoft.com/office/officeart/2005/8/layout/vList2"/>
    <dgm:cxn modelId="{26D7E66E-7246-904F-87CF-0C22FC2832EF}" type="presParOf" srcId="{02372745-A2CA-994E-9A38-637A97900792}" destId="{64E96C02-8010-B546-A2EE-88A6CD2E9E78}" srcOrd="2" destOrd="0" presId="urn:microsoft.com/office/officeart/2005/8/layout/vList2"/>
    <dgm:cxn modelId="{6A9287C7-41E7-8746-B9F0-E0ED889AF8C8}" type="presParOf" srcId="{02372745-A2CA-994E-9A38-637A97900792}" destId="{4C4700BF-F757-B044-A33D-E77F8030598F}" srcOrd="3" destOrd="0" presId="urn:microsoft.com/office/officeart/2005/8/layout/vList2"/>
    <dgm:cxn modelId="{EEBC8DCC-A191-9B4D-AE95-C8B4C2854A45}" type="presParOf" srcId="{02372745-A2CA-994E-9A38-637A97900792}" destId="{A71FA9B4-48C0-8D4C-B66F-D877AB37F373}" srcOrd="4" destOrd="0" presId="urn:microsoft.com/office/officeart/2005/8/layout/vList2"/>
    <dgm:cxn modelId="{CF155AA3-12D1-B94E-BB81-832A61AAF3E5}" type="presParOf" srcId="{02372745-A2CA-994E-9A38-637A97900792}" destId="{EA7E50E8-3C2F-A848-B9CF-2089C6B69D9D}" srcOrd="5" destOrd="0" presId="urn:microsoft.com/office/officeart/2005/8/layout/vList2"/>
    <dgm:cxn modelId="{932ECC45-D635-B14A-A66F-E3384DECB0A8}" type="presParOf" srcId="{02372745-A2CA-994E-9A38-637A97900792}" destId="{1A6D090F-B286-844F-B75F-69027C301FFA}" srcOrd="6" destOrd="0" presId="urn:microsoft.com/office/officeart/2005/8/layout/vList2"/>
    <dgm:cxn modelId="{11D9E33F-2675-084F-8FA9-DB3F05C3A4D8}" type="presParOf" srcId="{02372745-A2CA-994E-9A38-637A97900792}" destId="{F3236F01-04B7-0E49-9829-4347C0C9B5E4}" srcOrd="7" destOrd="0" presId="urn:microsoft.com/office/officeart/2005/8/layout/vList2"/>
    <dgm:cxn modelId="{B78D3A52-AFB6-1043-AC79-ECB93C435D22}" type="presParOf" srcId="{02372745-A2CA-994E-9A38-637A97900792}" destId="{365C935E-FBB5-1440-ACA6-9DF009A8E754}"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AF575D-B3B8-45E0-B848-92593371AFC0}" type="doc">
      <dgm:prSet loTypeId="urn:microsoft.com/office/officeart/2005/8/layout/default" loCatId="list" qsTypeId="urn:microsoft.com/office/officeart/2005/8/quickstyle/simple2" qsCatId="simple" csTypeId="urn:microsoft.com/office/officeart/2005/8/colors/colorful2" csCatId="colorful"/>
      <dgm:spPr/>
      <dgm:t>
        <a:bodyPr/>
        <a:lstStyle/>
        <a:p>
          <a:endParaRPr lang="en-US"/>
        </a:p>
      </dgm:t>
    </dgm:pt>
    <dgm:pt modelId="{CABF5A76-4332-4CE8-B75F-A87A21CDC478}">
      <dgm:prSet/>
      <dgm:spPr/>
      <dgm:t>
        <a:bodyPr/>
        <a:lstStyle/>
        <a:p>
          <a:r>
            <a:rPr lang="en-US"/>
            <a:t>There are three main upland areas in Northern Ireland:</a:t>
          </a:r>
        </a:p>
      </dgm:t>
    </dgm:pt>
    <dgm:pt modelId="{FD53A7A9-EB74-43DF-826B-99983D7C1029}" type="parTrans" cxnId="{689DB071-2BD1-4156-AB0B-2A9163F8FE9C}">
      <dgm:prSet/>
      <dgm:spPr/>
      <dgm:t>
        <a:bodyPr/>
        <a:lstStyle/>
        <a:p>
          <a:endParaRPr lang="en-US"/>
        </a:p>
      </dgm:t>
    </dgm:pt>
    <dgm:pt modelId="{A856FFAA-46F5-4579-ACC1-DC141AB5B860}" type="sibTrans" cxnId="{689DB071-2BD1-4156-AB0B-2A9163F8FE9C}">
      <dgm:prSet/>
      <dgm:spPr/>
      <dgm:t>
        <a:bodyPr/>
        <a:lstStyle/>
        <a:p>
          <a:endParaRPr lang="en-US"/>
        </a:p>
      </dgm:t>
    </dgm:pt>
    <dgm:pt modelId="{BF6C7844-8DD4-433B-898C-B18C06860E79}">
      <dgm:prSet/>
      <dgm:spPr/>
      <dgm:t>
        <a:bodyPr/>
        <a:lstStyle/>
        <a:p>
          <a:r>
            <a:rPr lang="en-US"/>
            <a:t>The Mourne mountains in County Down</a:t>
          </a:r>
        </a:p>
      </dgm:t>
    </dgm:pt>
    <dgm:pt modelId="{4EC7EC8B-9D2B-406A-8B8F-3587C1F18B17}" type="parTrans" cxnId="{C4C7D914-C95E-4205-9E80-5588011AC355}">
      <dgm:prSet/>
      <dgm:spPr/>
      <dgm:t>
        <a:bodyPr/>
        <a:lstStyle/>
        <a:p>
          <a:endParaRPr lang="en-US"/>
        </a:p>
      </dgm:t>
    </dgm:pt>
    <dgm:pt modelId="{55DCC278-DA74-4F1D-9F48-EF9D07503764}" type="sibTrans" cxnId="{C4C7D914-C95E-4205-9E80-5588011AC355}">
      <dgm:prSet/>
      <dgm:spPr/>
      <dgm:t>
        <a:bodyPr/>
        <a:lstStyle/>
        <a:p>
          <a:endParaRPr lang="en-US"/>
        </a:p>
      </dgm:t>
    </dgm:pt>
    <dgm:pt modelId="{759AC5A5-2A44-40B2-98F0-7BCF44253FE0}">
      <dgm:prSet/>
      <dgm:spPr/>
      <dgm:t>
        <a:bodyPr/>
        <a:lstStyle/>
        <a:p>
          <a:r>
            <a:rPr lang="en-US"/>
            <a:t>Sperrins in County  Derry</a:t>
          </a:r>
        </a:p>
      </dgm:t>
    </dgm:pt>
    <dgm:pt modelId="{684BC4AC-541D-4209-B85C-47B97C43D3FE}" type="parTrans" cxnId="{AD721BC7-9C3D-4216-B32F-A06DB1F0FCC4}">
      <dgm:prSet/>
      <dgm:spPr/>
      <dgm:t>
        <a:bodyPr/>
        <a:lstStyle/>
        <a:p>
          <a:endParaRPr lang="en-US"/>
        </a:p>
      </dgm:t>
    </dgm:pt>
    <dgm:pt modelId="{0343CECB-2836-4A08-B14F-B89922305E8F}" type="sibTrans" cxnId="{AD721BC7-9C3D-4216-B32F-A06DB1F0FCC4}">
      <dgm:prSet/>
      <dgm:spPr/>
      <dgm:t>
        <a:bodyPr/>
        <a:lstStyle/>
        <a:p>
          <a:endParaRPr lang="en-US"/>
        </a:p>
      </dgm:t>
    </dgm:pt>
    <dgm:pt modelId="{DC5C13A6-827F-444B-B0F7-4AEE8A735096}">
      <dgm:prSet/>
      <dgm:spPr/>
      <dgm:t>
        <a:bodyPr/>
        <a:lstStyle/>
        <a:p>
          <a:r>
            <a:rPr lang="en-US"/>
            <a:t>Antrim Hills in County Antrim</a:t>
          </a:r>
        </a:p>
      </dgm:t>
    </dgm:pt>
    <dgm:pt modelId="{2E2B228F-3E83-46F7-86FB-BB8909D28B20}" type="parTrans" cxnId="{FA0FBC98-4283-434C-BFC5-4D5739B4A773}">
      <dgm:prSet/>
      <dgm:spPr/>
      <dgm:t>
        <a:bodyPr/>
        <a:lstStyle/>
        <a:p>
          <a:endParaRPr lang="en-US"/>
        </a:p>
      </dgm:t>
    </dgm:pt>
    <dgm:pt modelId="{860FDB11-3EAA-4D98-8E5D-5AD0168AED32}" type="sibTrans" cxnId="{FA0FBC98-4283-434C-BFC5-4D5739B4A773}">
      <dgm:prSet/>
      <dgm:spPr/>
      <dgm:t>
        <a:bodyPr/>
        <a:lstStyle/>
        <a:p>
          <a:endParaRPr lang="en-US"/>
        </a:p>
      </dgm:t>
    </dgm:pt>
    <dgm:pt modelId="{44B508E9-EDBB-4EEE-8AFE-EDAB7E660488}">
      <dgm:prSet/>
      <dgm:spPr/>
      <dgm:t>
        <a:bodyPr/>
        <a:lstStyle/>
        <a:p>
          <a:r>
            <a:rPr lang="en-US"/>
            <a:t>There are three main rivers in Northern Ireland:</a:t>
          </a:r>
        </a:p>
      </dgm:t>
    </dgm:pt>
    <dgm:pt modelId="{4B240DBC-386C-4DC7-8416-47BA70553AB1}" type="parTrans" cxnId="{485A4BE5-A512-4A57-AC21-660A9924A7D4}">
      <dgm:prSet/>
      <dgm:spPr/>
      <dgm:t>
        <a:bodyPr/>
        <a:lstStyle/>
        <a:p>
          <a:endParaRPr lang="en-US"/>
        </a:p>
      </dgm:t>
    </dgm:pt>
    <dgm:pt modelId="{1EDB39CB-E38B-4E6E-800E-426B3FFE6460}" type="sibTrans" cxnId="{485A4BE5-A512-4A57-AC21-660A9924A7D4}">
      <dgm:prSet/>
      <dgm:spPr/>
      <dgm:t>
        <a:bodyPr/>
        <a:lstStyle/>
        <a:p>
          <a:endParaRPr lang="en-US"/>
        </a:p>
      </dgm:t>
    </dgm:pt>
    <dgm:pt modelId="{FC628692-1DAE-4849-BA57-66CBF381F2B7}">
      <dgm:prSet/>
      <dgm:spPr/>
      <dgm:t>
        <a:bodyPr/>
        <a:lstStyle/>
        <a:p>
          <a:r>
            <a:rPr lang="en-US"/>
            <a:t>The river Lagan</a:t>
          </a:r>
        </a:p>
      </dgm:t>
    </dgm:pt>
    <dgm:pt modelId="{2485C896-2EDC-498D-B92F-409080861067}" type="parTrans" cxnId="{8CCEED84-02C1-41EB-ADEC-EC860F439AD3}">
      <dgm:prSet/>
      <dgm:spPr/>
      <dgm:t>
        <a:bodyPr/>
        <a:lstStyle/>
        <a:p>
          <a:endParaRPr lang="en-US"/>
        </a:p>
      </dgm:t>
    </dgm:pt>
    <dgm:pt modelId="{836A487F-EFB1-4882-A22F-B769F1F9C4FD}" type="sibTrans" cxnId="{8CCEED84-02C1-41EB-ADEC-EC860F439AD3}">
      <dgm:prSet/>
      <dgm:spPr/>
      <dgm:t>
        <a:bodyPr/>
        <a:lstStyle/>
        <a:p>
          <a:endParaRPr lang="en-US"/>
        </a:p>
      </dgm:t>
    </dgm:pt>
    <dgm:pt modelId="{4E0690F7-FA50-4839-BF0C-9C949562FE1A}">
      <dgm:prSet/>
      <dgm:spPr/>
      <dgm:t>
        <a:bodyPr/>
        <a:lstStyle/>
        <a:p>
          <a:r>
            <a:rPr lang="en-US"/>
            <a:t>The river Foyle </a:t>
          </a:r>
        </a:p>
      </dgm:t>
    </dgm:pt>
    <dgm:pt modelId="{EDADF8B0-A5CB-49BD-B361-6BDFA929C551}" type="parTrans" cxnId="{BE5CAD94-EC26-4EE2-8AB1-E678B99B7BCE}">
      <dgm:prSet/>
      <dgm:spPr/>
      <dgm:t>
        <a:bodyPr/>
        <a:lstStyle/>
        <a:p>
          <a:endParaRPr lang="en-US"/>
        </a:p>
      </dgm:t>
    </dgm:pt>
    <dgm:pt modelId="{A4BC5F82-2498-4208-A1D5-B9CD6F417EB6}" type="sibTrans" cxnId="{BE5CAD94-EC26-4EE2-8AB1-E678B99B7BCE}">
      <dgm:prSet/>
      <dgm:spPr/>
      <dgm:t>
        <a:bodyPr/>
        <a:lstStyle/>
        <a:p>
          <a:endParaRPr lang="en-US"/>
        </a:p>
      </dgm:t>
    </dgm:pt>
    <dgm:pt modelId="{FE075E50-A9D7-45E0-B115-7BF3187FEE1C}">
      <dgm:prSet/>
      <dgm:spPr/>
      <dgm:t>
        <a:bodyPr/>
        <a:lstStyle/>
        <a:p>
          <a:r>
            <a:rPr lang="en-US"/>
            <a:t>The river Bann</a:t>
          </a:r>
        </a:p>
      </dgm:t>
    </dgm:pt>
    <dgm:pt modelId="{0F1FBDE8-FCE7-4034-A811-B6F4DE72CFC1}" type="parTrans" cxnId="{0B7D7852-4039-4EFB-A065-6C6AEB5D0385}">
      <dgm:prSet/>
      <dgm:spPr/>
      <dgm:t>
        <a:bodyPr/>
        <a:lstStyle/>
        <a:p>
          <a:endParaRPr lang="en-US"/>
        </a:p>
      </dgm:t>
    </dgm:pt>
    <dgm:pt modelId="{49E86214-49F1-4451-BB1F-32BF016AD4C3}" type="sibTrans" cxnId="{0B7D7852-4039-4EFB-A065-6C6AEB5D0385}">
      <dgm:prSet/>
      <dgm:spPr/>
      <dgm:t>
        <a:bodyPr/>
        <a:lstStyle/>
        <a:p>
          <a:endParaRPr lang="en-US"/>
        </a:p>
      </dgm:t>
    </dgm:pt>
    <dgm:pt modelId="{ED3C09BC-0AC6-424D-9A0E-75524C3CCB13}" type="pres">
      <dgm:prSet presAssocID="{0DAF575D-B3B8-45E0-B848-92593371AFC0}" presName="diagram" presStyleCnt="0">
        <dgm:presLayoutVars>
          <dgm:dir/>
          <dgm:resizeHandles val="exact"/>
        </dgm:presLayoutVars>
      </dgm:prSet>
      <dgm:spPr/>
    </dgm:pt>
    <dgm:pt modelId="{056635F7-0A7B-7A4D-98EB-83250E3A8918}" type="pres">
      <dgm:prSet presAssocID="{CABF5A76-4332-4CE8-B75F-A87A21CDC478}" presName="node" presStyleLbl="node1" presStyleIdx="0" presStyleCnt="8">
        <dgm:presLayoutVars>
          <dgm:bulletEnabled val="1"/>
        </dgm:presLayoutVars>
      </dgm:prSet>
      <dgm:spPr/>
    </dgm:pt>
    <dgm:pt modelId="{9091C1EF-6DD3-804E-82D1-34C0CAF558A6}" type="pres">
      <dgm:prSet presAssocID="{A856FFAA-46F5-4579-ACC1-DC141AB5B860}" presName="sibTrans" presStyleCnt="0"/>
      <dgm:spPr/>
    </dgm:pt>
    <dgm:pt modelId="{B4973759-8506-AB4A-B477-ABB35C28161C}" type="pres">
      <dgm:prSet presAssocID="{BF6C7844-8DD4-433B-898C-B18C06860E79}" presName="node" presStyleLbl="node1" presStyleIdx="1" presStyleCnt="8">
        <dgm:presLayoutVars>
          <dgm:bulletEnabled val="1"/>
        </dgm:presLayoutVars>
      </dgm:prSet>
      <dgm:spPr/>
    </dgm:pt>
    <dgm:pt modelId="{21F1BF02-4F33-8B42-8398-94E0F59B60AB}" type="pres">
      <dgm:prSet presAssocID="{55DCC278-DA74-4F1D-9F48-EF9D07503764}" presName="sibTrans" presStyleCnt="0"/>
      <dgm:spPr/>
    </dgm:pt>
    <dgm:pt modelId="{94D618E9-A17A-E84C-ACE7-9333722403CF}" type="pres">
      <dgm:prSet presAssocID="{759AC5A5-2A44-40B2-98F0-7BCF44253FE0}" presName="node" presStyleLbl="node1" presStyleIdx="2" presStyleCnt="8">
        <dgm:presLayoutVars>
          <dgm:bulletEnabled val="1"/>
        </dgm:presLayoutVars>
      </dgm:prSet>
      <dgm:spPr/>
    </dgm:pt>
    <dgm:pt modelId="{BE968197-9F8F-7A4E-8C59-13AF6B7B4AA9}" type="pres">
      <dgm:prSet presAssocID="{0343CECB-2836-4A08-B14F-B89922305E8F}" presName="sibTrans" presStyleCnt="0"/>
      <dgm:spPr/>
    </dgm:pt>
    <dgm:pt modelId="{F7306DA5-8B90-384D-B360-3CA0E59E9532}" type="pres">
      <dgm:prSet presAssocID="{DC5C13A6-827F-444B-B0F7-4AEE8A735096}" presName="node" presStyleLbl="node1" presStyleIdx="3" presStyleCnt="8">
        <dgm:presLayoutVars>
          <dgm:bulletEnabled val="1"/>
        </dgm:presLayoutVars>
      </dgm:prSet>
      <dgm:spPr/>
    </dgm:pt>
    <dgm:pt modelId="{21197D50-F815-204E-A86D-4D21E9BB06C5}" type="pres">
      <dgm:prSet presAssocID="{860FDB11-3EAA-4D98-8E5D-5AD0168AED32}" presName="sibTrans" presStyleCnt="0"/>
      <dgm:spPr/>
    </dgm:pt>
    <dgm:pt modelId="{70BEAC6E-4C9B-DF47-8D51-DCC9EE4875F0}" type="pres">
      <dgm:prSet presAssocID="{44B508E9-EDBB-4EEE-8AFE-EDAB7E660488}" presName="node" presStyleLbl="node1" presStyleIdx="4" presStyleCnt="8">
        <dgm:presLayoutVars>
          <dgm:bulletEnabled val="1"/>
        </dgm:presLayoutVars>
      </dgm:prSet>
      <dgm:spPr/>
    </dgm:pt>
    <dgm:pt modelId="{AC3B3737-19A4-9843-8ADC-EEF7994DAA14}" type="pres">
      <dgm:prSet presAssocID="{1EDB39CB-E38B-4E6E-800E-426B3FFE6460}" presName="sibTrans" presStyleCnt="0"/>
      <dgm:spPr/>
    </dgm:pt>
    <dgm:pt modelId="{B275C779-858D-2A42-98D3-8B4F901D41F4}" type="pres">
      <dgm:prSet presAssocID="{FC628692-1DAE-4849-BA57-66CBF381F2B7}" presName="node" presStyleLbl="node1" presStyleIdx="5" presStyleCnt="8">
        <dgm:presLayoutVars>
          <dgm:bulletEnabled val="1"/>
        </dgm:presLayoutVars>
      </dgm:prSet>
      <dgm:spPr/>
    </dgm:pt>
    <dgm:pt modelId="{76DC3321-7F60-354A-8095-6262061B1E05}" type="pres">
      <dgm:prSet presAssocID="{836A487F-EFB1-4882-A22F-B769F1F9C4FD}" presName="sibTrans" presStyleCnt="0"/>
      <dgm:spPr/>
    </dgm:pt>
    <dgm:pt modelId="{C8B55E02-2388-6E44-B98B-9BC95D381419}" type="pres">
      <dgm:prSet presAssocID="{4E0690F7-FA50-4839-BF0C-9C949562FE1A}" presName="node" presStyleLbl="node1" presStyleIdx="6" presStyleCnt="8">
        <dgm:presLayoutVars>
          <dgm:bulletEnabled val="1"/>
        </dgm:presLayoutVars>
      </dgm:prSet>
      <dgm:spPr/>
    </dgm:pt>
    <dgm:pt modelId="{FD12727C-5556-1440-9367-0BFBE0857E0E}" type="pres">
      <dgm:prSet presAssocID="{A4BC5F82-2498-4208-A1D5-B9CD6F417EB6}" presName="sibTrans" presStyleCnt="0"/>
      <dgm:spPr/>
    </dgm:pt>
    <dgm:pt modelId="{F790188E-212B-2E4C-B2C7-B7DF3F05E8B8}" type="pres">
      <dgm:prSet presAssocID="{FE075E50-A9D7-45E0-B115-7BF3187FEE1C}" presName="node" presStyleLbl="node1" presStyleIdx="7" presStyleCnt="8">
        <dgm:presLayoutVars>
          <dgm:bulletEnabled val="1"/>
        </dgm:presLayoutVars>
      </dgm:prSet>
      <dgm:spPr/>
    </dgm:pt>
  </dgm:ptLst>
  <dgm:cxnLst>
    <dgm:cxn modelId="{D7D7F201-4349-3444-A43A-3EFB00982892}" type="presOf" srcId="{44B508E9-EDBB-4EEE-8AFE-EDAB7E660488}" destId="{70BEAC6E-4C9B-DF47-8D51-DCC9EE4875F0}" srcOrd="0" destOrd="0" presId="urn:microsoft.com/office/officeart/2005/8/layout/default"/>
    <dgm:cxn modelId="{C4C7D914-C95E-4205-9E80-5588011AC355}" srcId="{0DAF575D-B3B8-45E0-B848-92593371AFC0}" destId="{BF6C7844-8DD4-433B-898C-B18C06860E79}" srcOrd="1" destOrd="0" parTransId="{4EC7EC8B-9D2B-406A-8B8F-3587C1F18B17}" sibTransId="{55DCC278-DA74-4F1D-9F48-EF9D07503764}"/>
    <dgm:cxn modelId="{03489D1E-DCE2-1646-BE97-88FC63D9C652}" type="presOf" srcId="{759AC5A5-2A44-40B2-98F0-7BCF44253FE0}" destId="{94D618E9-A17A-E84C-ACE7-9333722403CF}" srcOrd="0" destOrd="0" presId="urn:microsoft.com/office/officeart/2005/8/layout/default"/>
    <dgm:cxn modelId="{1040514D-DA91-5D42-8856-51DB5E571FE5}" type="presOf" srcId="{BF6C7844-8DD4-433B-898C-B18C06860E79}" destId="{B4973759-8506-AB4A-B477-ABB35C28161C}" srcOrd="0" destOrd="0" presId="urn:microsoft.com/office/officeart/2005/8/layout/default"/>
    <dgm:cxn modelId="{0B7D7852-4039-4EFB-A065-6C6AEB5D0385}" srcId="{0DAF575D-B3B8-45E0-B848-92593371AFC0}" destId="{FE075E50-A9D7-45E0-B115-7BF3187FEE1C}" srcOrd="7" destOrd="0" parTransId="{0F1FBDE8-FCE7-4034-A811-B6F4DE72CFC1}" sibTransId="{49E86214-49F1-4451-BB1F-32BF016AD4C3}"/>
    <dgm:cxn modelId="{689DB071-2BD1-4156-AB0B-2A9163F8FE9C}" srcId="{0DAF575D-B3B8-45E0-B848-92593371AFC0}" destId="{CABF5A76-4332-4CE8-B75F-A87A21CDC478}" srcOrd="0" destOrd="0" parTransId="{FD53A7A9-EB74-43DF-826B-99983D7C1029}" sibTransId="{A856FFAA-46F5-4579-ACC1-DC141AB5B860}"/>
    <dgm:cxn modelId="{7D7C6278-70D3-9F44-8726-4B7D18FE4DBE}" type="presOf" srcId="{FE075E50-A9D7-45E0-B115-7BF3187FEE1C}" destId="{F790188E-212B-2E4C-B2C7-B7DF3F05E8B8}" srcOrd="0" destOrd="0" presId="urn:microsoft.com/office/officeart/2005/8/layout/default"/>
    <dgm:cxn modelId="{8CCEED84-02C1-41EB-ADEC-EC860F439AD3}" srcId="{0DAF575D-B3B8-45E0-B848-92593371AFC0}" destId="{FC628692-1DAE-4849-BA57-66CBF381F2B7}" srcOrd="5" destOrd="0" parTransId="{2485C896-2EDC-498D-B92F-409080861067}" sibTransId="{836A487F-EFB1-4882-A22F-B769F1F9C4FD}"/>
    <dgm:cxn modelId="{CA963593-25C7-AE48-8B5A-C7A10560E934}" type="presOf" srcId="{CABF5A76-4332-4CE8-B75F-A87A21CDC478}" destId="{056635F7-0A7B-7A4D-98EB-83250E3A8918}" srcOrd="0" destOrd="0" presId="urn:microsoft.com/office/officeart/2005/8/layout/default"/>
    <dgm:cxn modelId="{BE5CAD94-EC26-4EE2-8AB1-E678B99B7BCE}" srcId="{0DAF575D-B3B8-45E0-B848-92593371AFC0}" destId="{4E0690F7-FA50-4839-BF0C-9C949562FE1A}" srcOrd="6" destOrd="0" parTransId="{EDADF8B0-A5CB-49BD-B361-6BDFA929C551}" sibTransId="{A4BC5F82-2498-4208-A1D5-B9CD6F417EB6}"/>
    <dgm:cxn modelId="{FA0FBC98-4283-434C-BFC5-4D5739B4A773}" srcId="{0DAF575D-B3B8-45E0-B848-92593371AFC0}" destId="{DC5C13A6-827F-444B-B0F7-4AEE8A735096}" srcOrd="3" destOrd="0" parTransId="{2E2B228F-3E83-46F7-86FB-BB8909D28B20}" sibTransId="{860FDB11-3EAA-4D98-8E5D-5AD0168AED32}"/>
    <dgm:cxn modelId="{317C6B9A-29B9-464A-A932-42649A83133D}" type="presOf" srcId="{4E0690F7-FA50-4839-BF0C-9C949562FE1A}" destId="{C8B55E02-2388-6E44-B98B-9BC95D381419}" srcOrd="0" destOrd="0" presId="urn:microsoft.com/office/officeart/2005/8/layout/default"/>
    <dgm:cxn modelId="{3B5DBAB2-3777-FD41-96D8-928AAD700193}" type="presOf" srcId="{0DAF575D-B3B8-45E0-B848-92593371AFC0}" destId="{ED3C09BC-0AC6-424D-9A0E-75524C3CCB13}" srcOrd="0" destOrd="0" presId="urn:microsoft.com/office/officeart/2005/8/layout/default"/>
    <dgm:cxn modelId="{580FCDB2-4718-5748-893C-65B1F1F641FD}" type="presOf" srcId="{DC5C13A6-827F-444B-B0F7-4AEE8A735096}" destId="{F7306DA5-8B90-384D-B360-3CA0E59E9532}" srcOrd="0" destOrd="0" presId="urn:microsoft.com/office/officeart/2005/8/layout/default"/>
    <dgm:cxn modelId="{AD721BC7-9C3D-4216-B32F-A06DB1F0FCC4}" srcId="{0DAF575D-B3B8-45E0-B848-92593371AFC0}" destId="{759AC5A5-2A44-40B2-98F0-7BCF44253FE0}" srcOrd="2" destOrd="0" parTransId="{684BC4AC-541D-4209-B85C-47B97C43D3FE}" sibTransId="{0343CECB-2836-4A08-B14F-B89922305E8F}"/>
    <dgm:cxn modelId="{3F1FCBCC-D8F2-904F-97A2-01DF21FF52D6}" type="presOf" srcId="{FC628692-1DAE-4849-BA57-66CBF381F2B7}" destId="{B275C779-858D-2A42-98D3-8B4F901D41F4}" srcOrd="0" destOrd="0" presId="urn:microsoft.com/office/officeart/2005/8/layout/default"/>
    <dgm:cxn modelId="{485A4BE5-A512-4A57-AC21-660A9924A7D4}" srcId="{0DAF575D-B3B8-45E0-B848-92593371AFC0}" destId="{44B508E9-EDBB-4EEE-8AFE-EDAB7E660488}" srcOrd="4" destOrd="0" parTransId="{4B240DBC-386C-4DC7-8416-47BA70553AB1}" sibTransId="{1EDB39CB-E38B-4E6E-800E-426B3FFE6460}"/>
    <dgm:cxn modelId="{A87BBD29-7353-314D-948C-6FC61877C719}" type="presParOf" srcId="{ED3C09BC-0AC6-424D-9A0E-75524C3CCB13}" destId="{056635F7-0A7B-7A4D-98EB-83250E3A8918}" srcOrd="0" destOrd="0" presId="urn:microsoft.com/office/officeart/2005/8/layout/default"/>
    <dgm:cxn modelId="{D9BF6406-1F11-0A4C-8D87-53B6DF977FD5}" type="presParOf" srcId="{ED3C09BC-0AC6-424D-9A0E-75524C3CCB13}" destId="{9091C1EF-6DD3-804E-82D1-34C0CAF558A6}" srcOrd="1" destOrd="0" presId="urn:microsoft.com/office/officeart/2005/8/layout/default"/>
    <dgm:cxn modelId="{2E2ED939-5E20-D149-B501-734E560D7CB9}" type="presParOf" srcId="{ED3C09BC-0AC6-424D-9A0E-75524C3CCB13}" destId="{B4973759-8506-AB4A-B477-ABB35C28161C}" srcOrd="2" destOrd="0" presId="urn:microsoft.com/office/officeart/2005/8/layout/default"/>
    <dgm:cxn modelId="{F40C0F86-50E6-8A4A-92AA-8DF000DEB9D3}" type="presParOf" srcId="{ED3C09BC-0AC6-424D-9A0E-75524C3CCB13}" destId="{21F1BF02-4F33-8B42-8398-94E0F59B60AB}" srcOrd="3" destOrd="0" presId="urn:microsoft.com/office/officeart/2005/8/layout/default"/>
    <dgm:cxn modelId="{AFB0F6DD-AF9B-2648-A980-665532A57C0A}" type="presParOf" srcId="{ED3C09BC-0AC6-424D-9A0E-75524C3CCB13}" destId="{94D618E9-A17A-E84C-ACE7-9333722403CF}" srcOrd="4" destOrd="0" presId="urn:microsoft.com/office/officeart/2005/8/layout/default"/>
    <dgm:cxn modelId="{2B7CB543-2D7E-3C48-9438-954B200B4155}" type="presParOf" srcId="{ED3C09BC-0AC6-424D-9A0E-75524C3CCB13}" destId="{BE968197-9F8F-7A4E-8C59-13AF6B7B4AA9}" srcOrd="5" destOrd="0" presId="urn:microsoft.com/office/officeart/2005/8/layout/default"/>
    <dgm:cxn modelId="{86CFEF41-56E2-4147-90FC-1C38FDEEF34D}" type="presParOf" srcId="{ED3C09BC-0AC6-424D-9A0E-75524C3CCB13}" destId="{F7306DA5-8B90-384D-B360-3CA0E59E9532}" srcOrd="6" destOrd="0" presId="urn:microsoft.com/office/officeart/2005/8/layout/default"/>
    <dgm:cxn modelId="{52DA115D-AF92-4843-B3C2-B1F874CD1395}" type="presParOf" srcId="{ED3C09BC-0AC6-424D-9A0E-75524C3CCB13}" destId="{21197D50-F815-204E-A86D-4D21E9BB06C5}" srcOrd="7" destOrd="0" presId="urn:microsoft.com/office/officeart/2005/8/layout/default"/>
    <dgm:cxn modelId="{D1BB0A05-715D-294C-8BDC-1BF4AA258B7F}" type="presParOf" srcId="{ED3C09BC-0AC6-424D-9A0E-75524C3CCB13}" destId="{70BEAC6E-4C9B-DF47-8D51-DCC9EE4875F0}" srcOrd="8" destOrd="0" presId="urn:microsoft.com/office/officeart/2005/8/layout/default"/>
    <dgm:cxn modelId="{81B3DD0C-EBA3-C645-9286-BCB60729C27A}" type="presParOf" srcId="{ED3C09BC-0AC6-424D-9A0E-75524C3CCB13}" destId="{AC3B3737-19A4-9843-8ADC-EEF7994DAA14}" srcOrd="9" destOrd="0" presId="urn:microsoft.com/office/officeart/2005/8/layout/default"/>
    <dgm:cxn modelId="{547D2C21-0097-E94A-AC8F-E7B27C97792D}" type="presParOf" srcId="{ED3C09BC-0AC6-424D-9A0E-75524C3CCB13}" destId="{B275C779-858D-2A42-98D3-8B4F901D41F4}" srcOrd="10" destOrd="0" presId="urn:microsoft.com/office/officeart/2005/8/layout/default"/>
    <dgm:cxn modelId="{C55CB0F7-0CE5-7E4C-AAE2-8A5237AD815A}" type="presParOf" srcId="{ED3C09BC-0AC6-424D-9A0E-75524C3CCB13}" destId="{76DC3321-7F60-354A-8095-6262061B1E05}" srcOrd="11" destOrd="0" presId="urn:microsoft.com/office/officeart/2005/8/layout/default"/>
    <dgm:cxn modelId="{D36A21A1-AFBB-AA47-96C0-120AB6D472CB}" type="presParOf" srcId="{ED3C09BC-0AC6-424D-9A0E-75524C3CCB13}" destId="{C8B55E02-2388-6E44-B98B-9BC95D381419}" srcOrd="12" destOrd="0" presId="urn:microsoft.com/office/officeart/2005/8/layout/default"/>
    <dgm:cxn modelId="{8579E0EC-7240-2D4A-B980-503FAC4D4719}" type="presParOf" srcId="{ED3C09BC-0AC6-424D-9A0E-75524C3CCB13}" destId="{FD12727C-5556-1440-9367-0BFBE0857E0E}" srcOrd="13" destOrd="0" presId="urn:microsoft.com/office/officeart/2005/8/layout/default"/>
    <dgm:cxn modelId="{27695564-E6EF-AE41-8A4F-A976691EC84A}" type="presParOf" srcId="{ED3C09BC-0AC6-424D-9A0E-75524C3CCB13}" destId="{F790188E-212B-2E4C-B2C7-B7DF3F05E8B8}" srcOrd="14"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4D376E-D3EA-4C5B-97BB-D8DE3BCABA70}" type="doc">
      <dgm:prSet loTypeId="urn:microsoft.com/office/officeart/2005/8/layout/vList2" loCatId="list" qsTypeId="urn:microsoft.com/office/officeart/2005/8/quickstyle/simple5" qsCatId="simple" csTypeId="urn:microsoft.com/office/officeart/2005/8/colors/colorful2" csCatId="colorful"/>
      <dgm:spPr/>
      <dgm:t>
        <a:bodyPr/>
        <a:lstStyle/>
        <a:p>
          <a:endParaRPr lang="en-US"/>
        </a:p>
      </dgm:t>
    </dgm:pt>
    <dgm:pt modelId="{9AA98028-41B9-464C-86EE-59294146B209}">
      <dgm:prSet/>
      <dgm:spPr/>
      <dgm:t>
        <a:bodyPr/>
        <a:lstStyle/>
        <a:p>
          <a:r>
            <a:rPr lang="en-US"/>
            <a:t>In Northern Ireland the main tourist attraction is the Giants Causeway which was created over 50 or 60 million years ago and is suited in Co Antrim</a:t>
          </a:r>
        </a:p>
      </dgm:t>
    </dgm:pt>
    <dgm:pt modelId="{A37F359C-ED10-485C-AD26-5DA0CC3DE6F5}" type="parTrans" cxnId="{CEDDB6A5-23CB-4B7A-83CE-23681E792925}">
      <dgm:prSet/>
      <dgm:spPr/>
      <dgm:t>
        <a:bodyPr/>
        <a:lstStyle/>
        <a:p>
          <a:endParaRPr lang="en-US"/>
        </a:p>
      </dgm:t>
    </dgm:pt>
    <dgm:pt modelId="{E46BDB86-7F5F-4EF4-8187-0DA250B2AACE}" type="sibTrans" cxnId="{CEDDB6A5-23CB-4B7A-83CE-23681E792925}">
      <dgm:prSet/>
      <dgm:spPr/>
      <dgm:t>
        <a:bodyPr/>
        <a:lstStyle/>
        <a:p>
          <a:endParaRPr lang="en-US"/>
        </a:p>
      </dgm:t>
    </dgm:pt>
    <dgm:pt modelId="{532F3EC2-34CD-4F33-AEDD-AAAA8A7804EA}">
      <dgm:prSet/>
      <dgm:spPr/>
      <dgm:t>
        <a:bodyPr/>
        <a:lstStyle/>
        <a:p>
          <a:r>
            <a:rPr lang="en-US"/>
            <a:t>Another tourist attraction is Carrick a Rede rope bridge it was constructed in 2008 and is found in Antrim.</a:t>
          </a:r>
        </a:p>
      </dgm:t>
    </dgm:pt>
    <dgm:pt modelId="{4D9C4265-512A-4247-959D-54F624D4488D}" type="parTrans" cxnId="{3637EB37-6FB9-4763-A71A-8AD375962696}">
      <dgm:prSet/>
      <dgm:spPr/>
      <dgm:t>
        <a:bodyPr/>
        <a:lstStyle/>
        <a:p>
          <a:endParaRPr lang="en-US"/>
        </a:p>
      </dgm:t>
    </dgm:pt>
    <dgm:pt modelId="{374B02F5-F9E0-4F41-9D1D-3DEECD01EE34}" type="sibTrans" cxnId="{3637EB37-6FB9-4763-A71A-8AD375962696}">
      <dgm:prSet/>
      <dgm:spPr/>
      <dgm:t>
        <a:bodyPr/>
        <a:lstStyle/>
        <a:p>
          <a:endParaRPr lang="en-US"/>
        </a:p>
      </dgm:t>
    </dgm:pt>
    <dgm:pt modelId="{2D2DCE8A-7D75-4B1A-9116-0EDA050E2010}">
      <dgm:prSet/>
      <dgm:spPr/>
      <dgm:t>
        <a:bodyPr/>
        <a:lstStyle/>
        <a:p>
          <a:r>
            <a:rPr lang="en-US"/>
            <a:t>Another Tourist attraction is the Titanic centre in Belfast and was built in 2009 and has had 5000 visitors in one day.</a:t>
          </a:r>
        </a:p>
      </dgm:t>
    </dgm:pt>
    <dgm:pt modelId="{18EA1034-B1E9-43AB-B3A5-4ED9015DDBD2}" type="parTrans" cxnId="{010EEE3A-9495-469A-ABCB-1DDCBE2FDBEA}">
      <dgm:prSet/>
      <dgm:spPr/>
      <dgm:t>
        <a:bodyPr/>
        <a:lstStyle/>
        <a:p>
          <a:endParaRPr lang="en-US"/>
        </a:p>
      </dgm:t>
    </dgm:pt>
    <dgm:pt modelId="{9B61E6B2-43E9-4104-A0DE-93E50C646D0D}" type="sibTrans" cxnId="{010EEE3A-9495-469A-ABCB-1DDCBE2FDBEA}">
      <dgm:prSet/>
      <dgm:spPr/>
      <dgm:t>
        <a:bodyPr/>
        <a:lstStyle/>
        <a:p>
          <a:endParaRPr lang="en-US"/>
        </a:p>
      </dgm:t>
    </dgm:pt>
    <dgm:pt modelId="{5F731F17-B63E-485E-BA05-4281FD12EB38}">
      <dgm:prSet/>
      <dgm:spPr/>
      <dgm:t>
        <a:bodyPr/>
        <a:lstStyle/>
        <a:p>
          <a:r>
            <a:rPr lang="en-US"/>
            <a:t>In 2017 an estimated 4.9 million people visited Northern Ireland</a:t>
          </a:r>
        </a:p>
      </dgm:t>
    </dgm:pt>
    <dgm:pt modelId="{CB526E47-AD0D-44BA-849F-27167E068E03}" type="parTrans" cxnId="{CC943C02-1BC6-47F9-908D-82BD3AD9B59C}">
      <dgm:prSet/>
      <dgm:spPr/>
      <dgm:t>
        <a:bodyPr/>
        <a:lstStyle/>
        <a:p>
          <a:endParaRPr lang="en-US"/>
        </a:p>
      </dgm:t>
    </dgm:pt>
    <dgm:pt modelId="{DCBE6AAD-3217-4717-B5AF-7B805E4ACB3B}" type="sibTrans" cxnId="{CC943C02-1BC6-47F9-908D-82BD3AD9B59C}">
      <dgm:prSet/>
      <dgm:spPr/>
      <dgm:t>
        <a:bodyPr/>
        <a:lstStyle/>
        <a:p>
          <a:endParaRPr lang="en-US"/>
        </a:p>
      </dgm:t>
    </dgm:pt>
    <dgm:pt modelId="{EA6C7BF0-FB1B-B841-99BA-A5CB957F1CC3}" type="pres">
      <dgm:prSet presAssocID="{AB4D376E-D3EA-4C5B-97BB-D8DE3BCABA70}" presName="linear" presStyleCnt="0">
        <dgm:presLayoutVars>
          <dgm:animLvl val="lvl"/>
          <dgm:resizeHandles val="exact"/>
        </dgm:presLayoutVars>
      </dgm:prSet>
      <dgm:spPr/>
    </dgm:pt>
    <dgm:pt modelId="{1D718778-DBA4-1643-B0CF-40153F00D490}" type="pres">
      <dgm:prSet presAssocID="{9AA98028-41B9-464C-86EE-59294146B209}" presName="parentText" presStyleLbl="node1" presStyleIdx="0" presStyleCnt="4">
        <dgm:presLayoutVars>
          <dgm:chMax val="0"/>
          <dgm:bulletEnabled val="1"/>
        </dgm:presLayoutVars>
      </dgm:prSet>
      <dgm:spPr/>
    </dgm:pt>
    <dgm:pt modelId="{F97B33D5-669E-D744-86AA-94842345E4C0}" type="pres">
      <dgm:prSet presAssocID="{E46BDB86-7F5F-4EF4-8187-0DA250B2AACE}" presName="spacer" presStyleCnt="0"/>
      <dgm:spPr/>
    </dgm:pt>
    <dgm:pt modelId="{597B8EC5-1DD1-1F43-B359-AE23F4FC1F6F}" type="pres">
      <dgm:prSet presAssocID="{532F3EC2-34CD-4F33-AEDD-AAAA8A7804EA}" presName="parentText" presStyleLbl="node1" presStyleIdx="1" presStyleCnt="4">
        <dgm:presLayoutVars>
          <dgm:chMax val="0"/>
          <dgm:bulletEnabled val="1"/>
        </dgm:presLayoutVars>
      </dgm:prSet>
      <dgm:spPr/>
    </dgm:pt>
    <dgm:pt modelId="{CC763AAF-B02C-9A4F-AC96-104D84621048}" type="pres">
      <dgm:prSet presAssocID="{374B02F5-F9E0-4F41-9D1D-3DEECD01EE34}" presName="spacer" presStyleCnt="0"/>
      <dgm:spPr/>
    </dgm:pt>
    <dgm:pt modelId="{E53A71B8-E4BE-C94A-B12D-2FC1F61D2279}" type="pres">
      <dgm:prSet presAssocID="{2D2DCE8A-7D75-4B1A-9116-0EDA050E2010}" presName="parentText" presStyleLbl="node1" presStyleIdx="2" presStyleCnt="4">
        <dgm:presLayoutVars>
          <dgm:chMax val="0"/>
          <dgm:bulletEnabled val="1"/>
        </dgm:presLayoutVars>
      </dgm:prSet>
      <dgm:spPr/>
    </dgm:pt>
    <dgm:pt modelId="{617D4828-B7FD-FA48-9165-64EE6AE5A53C}" type="pres">
      <dgm:prSet presAssocID="{9B61E6B2-43E9-4104-A0DE-93E50C646D0D}" presName="spacer" presStyleCnt="0"/>
      <dgm:spPr/>
    </dgm:pt>
    <dgm:pt modelId="{347BDD2E-D83B-2845-A0A5-3E55AC687653}" type="pres">
      <dgm:prSet presAssocID="{5F731F17-B63E-485E-BA05-4281FD12EB38}" presName="parentText" presStyleLbl="node1" presStyleIdx="3" presStyleCnt="4">
        <dgm:presLayoutVars>
          <dgm:chMax val="0"/>
          <dgm:bulletEnabled val="1"/>
        </dgm:presLayoutVars>
      </dgm:prSet>
      <dgm:spPr/>
    </dgm:pt>
  </dgm:ptLst>
  <dgm:cxnLst>
    <dgm:cxn modelId="{CC943C02-1BC6-47F9-908D-82BD3AD9B59C}" srcId="{AB4D376E-D3EA-4C5B-97BB-D8DE3BCABA70}" destId="{5F731F17-B63E-485E-BA05-4281FD12EB38}" srcOrd="3" destOrd="0" parTransId="{CB526E47-AD0D-44BA-849F-27167E068E03}" sibTransId="{DCBE6AAD-3217-4717-B5AF-7B805E4ACB3B}"/>
    <dgm:cxn modelId="{769D0209-E8AF-A541-9B3F-FD6BD02A81AD}" type="presOf" srcId="{AB4D376E-D3EA-4C5B-97BB-D8DE3BCABA70}" destId="{EA6C7BF0-FB1B-B841-99BA-A5CB957F1CC3}" srcOrd="0" destOrd="0" presId="urn:microsoft.com/office/officeart/2005/8/layout/vList2"/>
    <dgm:cxn modelId="{3637EB37-6FB9-4763-A71A-8AD375962696}" srcId="{AB4D376E-D3EA-4C5B-97BB-D8DE3BCABA70}" destId="{532F3EC2-34CD-4F33-AEDD-AAAA8A7804EA}" srcOrd="1" destOrd="0" parTransId="{4D9C4265-512A-4247-959D-54F624D4488D}" sibTransId="{374B02F5-F9E0-4F41-9D1D-3DEECD01EE34}"/>
    <dgm:cxn modelId="{010EEE3A-9495-469A-ABCB-1DDCBE2FDBEA}" srcId="{AB4D376E-D3EA-4C5B-97BB-D8DE3BCABA70}" destId="{2D2DCE8A-7D75-4B1A-9116-0EDA050E2010}" srcOrd="2" destOrd="0" parTransId="{18EA1034-B1E9-43AB-B3A5-4ED9015DDBD2}" sibTransId="{9B61E6B2-43E9-4104-A0DE-93E50C646D0D}"/>
    <dgm:cxn modelId="{BE8EC54C-FCB1-9740-8A88-19A155DE4B2D}" type="presOf" srcId="{9AA98028-41B9-464C-86EE-59294146B209}" destId="{1D718778-DBA4-1643-B0CF-40153F00D490}" srcOrd="0" destOrd="0" presId="urn:microsoft.com/office/officeart/2005/8/layout/vList2"/>
    <dgm:cxn modelId="{CEDDB6A5-23CB-4B7A-83CE-23681E792925}" srcId="{AB4D376E-D3EA-4C5B-97BB-D8DE3BCABA70}" destId="{9AA98028-41B9-464C-86EE-59294146B209}" srcOrd="0" destOrd="0" parTransId="{A37F359C-ED10-485C-AD26-5DA0CC3DE6F5}" sibTransId="{E46BDB86-7F5F-4EF4-8187-0DA250B2AACE}"/>
    <dgm:cxn modelId="{149030C8-CB92-FF46-8B4E-E549C4A174D0}" type="presOf" srcId="{532F3EC2-34CD-4F33-AEDD-AAAA8A7804EA}" destId="{597B8EC5-1DD1-1F43-B359-AE23F4FC1F6F}" srcOrd="0" destOrd="0" presId="urn:microsoft.com/office/officeart/2005/8/layout/vList2"/>
    <dgm:cxn modelId="{94B3AADC-BA87-074A-8DCB-1890FE1AEFD0}" type="presOf" srcId="{2D2DCE8A-7D75-4B1A-9116-0EDA050E2010}" destId="{E53A71B8-E4BE-C94A-B12D-2FC1F61D2279}" srcOrd="0" destOrd="0" presId="urn:microsoft.com/office/officeart/2005/8/layout/vList2"/>
    <dgm:cxn modelId="{077C0CFD-5B87-7743-9417-02A48BD31457}" type="presOf" srcId="{5F731F17-B63E-485E-BA05-4281FD12EB38}" destId="{347BDD2E-D83B-2845-A0A5-3E55AC687653}" srcOrd="0" destOrd="0" presId="urn:microsoft.com/office/officeart/2005/8/layout/vList2"/>
    <dgm:cxn modelId="{BC50D784-1D05-1245-A315-617878675A54}" type="presParOf" srcId="{EA6C7BF0-FB1B-B841-99BA-A5CB957F1CC3}" destId="{1D718778-DBA4-1643-B0CF-40153F00D490}" srcOrd="0" destOrd="0" presId="urn:microsoft.com/office/officeart/2005/8/layout/vList2"/>
    <dgm:cxn modelId="{2C88685A-DAC3-5040-B091-3B39562FD99E}" type="presParOf" srcId="{EA6C7BF0-FB1B-B841-99BA-A5CB957F1CC3}" destId="{F97B33D5-669E-D744-86AA-94842345E4C0}" srcOrd="1" destOrd="0" presId="urn:microsoft.com/office/officeart/2005/8/layout/vList2"/>
    <dgm:cxn modelId="{2AEF3916-8A59-7B42-977E-C05BC22806CE}" type="presParOf" srcId="{EA6C7BF0-FB1B-B841-99BA-A5CB957F1CC3}" destId="{597B8EC5-1DD1-1F43-B359-AE23F4FC1F6F}" srcOrd="2" destOrd="0" presId="urn:microsoft.com/office/officeart/2005/8/layout/vList2"/>
    <dgm:cxn modelId="{50FB6670-7572-274A-BF94-84361870CC04}" type="presParOf" srcId="{EA6C7BF0-FB1B-B841-99BA-A5CB957F1CC3}" destId="{CC763AAF-B02C-9A4F-AC96-104D84621048}" srcOrd="3" destOrd="0" presId="urn:microsoft.com/office/officeart/2005/8/layout/vList2"/>
    <dgm:cxn modelId="{41DA2517-C460-7E45-85A5-DB163BF7740B}" type="presParOf" srcId="{EA6C7BF0-FB1B-B841-99BA-A5CB957F1CC3}" destId="{E53A71B8-E4BE-C94A-B12D-2FC1F61D2279}" srcOrd="4" destOrd="0" presId="urn:microsoft.com/office/officeart/2005/8/layout/vList2"/>
    <dgm:cxn modelId="{1D3C1DD2-656B-4B43-9B3D-20287A2EF855}" type="presParOf" srcId="{EA6C7BF0-FB1B-B841-99BA-A5CB957F1CC3}" destId="{617D4828-B7FD-FA48-9165-64EE6AE5A53C}" srcOrd="5" destOrd="0" presId="urn:microsoft.com/office/officeart/2005/8/layout/vList2"/>
    <dgm:cxn modelId="{3566FADE-FB49-0946-979D-E4215CFEE383}" type="presParOf" srcId="{EA6C7BF0-FB1B-B841-99BA-A5CB957F1CC3}" destId="{347BDD2E-D83B-2845-A0A5-3E55AC687653}"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2BFB6A-B66D-4875-9DA7-C1BF6F1CEF1F}" type="doc">
      <dgm:prSet loTypeId="urn:microsoft.com/office/officeart/2005/8/layout/vProcess5" loCatId="process" qsTypeId="urn:microsoft.com/office/officeart/2005/8/quickstyle/simple5" qsCatId="simple" csTypeId="urn:microsoft.com/office/officeart/2005/8/colors/colorful2" csCatId="colorful"/>
      <dgm:spPr/>
      <dgm:t>
        <a:bodyPr/>
        <a:lstStyle/>
        <a:p>
          <a:endParaRPr lang="en-US"/>
        </a:p>
      </dgm:t>
    </dgm:pt>
    <dgm:pt modelId="{CFDE381E-3E63-49FB-A4E6-5B7A06E660A3}">
      <dgm:prSet/>
      <dgm:spPr/>
      <dgm:t>
        <a:bodyPr/>
        <a:lstStyle/>
        <a:p>
          <a:r>
            <a:rPr lang="en-US"/>
            <a:t>The area of Northern Ireland is </a:t>
          </a:r>
          <a:r>
            <a:rPr lang="en-GB"/>
            <a:t>14,130 km²</a:t>
          </a:r>
          <a:endParaRPr lang="en-US"/>
        </a:p>
      </dgm:t>
    </dgm:pt>
    <dgm:pt modelId="{D4A11E60-7EB8-4C5C-95E1-74168FDC07C3}" type="parTrans" cxnId="{4A1AADBD-B2DE-4026-8106-3B66A624F1C4}">
      <dgm:prSet/>
      <dgm:spPr/>
      <dgm:t>
        <a:bodyPr/>
        <a:lstStyle/>
        <a:p>
          <a:endParaRPr lang="en-US"/>
        </a:p>
      </dgm:t>
    </dgm:pt>
    <dgm:pt modelId="{951DDD30-B4CA-474B-8FDD-FE9ADFFC3175}" type="sibTrans" cxnId="{4A1AADBD-B2DE-4026-8106-3B66A624F1C4}">
      <dgm:prSet/>
      <dgm:spPr/>
      <dgm:t>
        <a:bodyPr/>
        <a:lstStyle/>
        <a:p>
          <a:endParaRPr lang="en-US"/>
        </a:p>
      </dgm:t>
    </dgm:pt>
    <dgm:pt modelId="{D5F02C12-E31D-49DE-BFD7-32FE16093CD7}">
      <dgm:prSet/>
      <dgm:spPr/>
      <dgm:t>
        <a:bodyPr/>
        <a:lstStyle/>
        <a:p>
          <a:r>
            <a:rPr lang="en-US"/>
            <a:t>Northern Ireland was created in 1921, when Ireland was partitioned between Northern Ireland and Southern Ireland by the Government of Ireland Act 1920.</a:t>
          </a:r>
        </a:p>
      </dgm:t>
    </dgm:pt>
    <dgm:pt modelId="{FF566F46-D8B1-4F08-96C6-196C2CE55147}" type="parTrans" cxnId="{F650C5B5-A81D-4E09-B0A1-3E09053C258E}">
      <dgm:prSet/>
      <dgm:spPr/>
      <dgm:t>
        <a:bodyPr/>
        <a:lstStyle/>
        <a:p>
          <a:endParaRPr lang="en-US"/>
        </a:p>
      </dgm:t>
    </dgm:pt>
    <dgm:pt modelId="{48116C64-D303-438F-97DA-74583DB86BC3}" type="sibTrans" cxnId="{F650C5B5-A81D-4E09-B0A1-3E09053C258E}">
      <dgm:prSet/>
      <dgm:spPr/>
      <dgm:t>
        <a:bodyPr/>
        <a:lstStyle/>
        <a:p>
          <a:endParaRPr lang="en-US"/>
        </a:p>
      </dgm:t>
    </dgm:pt>
    <dgm:pt modelId="{A2225AD6-EA5B-422C-9683-96B83BE88FB1}">
      <dgm:prSet/>
      <dgm:spPr/>
      <dgm:t>
        <a:bodyPr/>
        <a:lstStyle/>
        <a:p>
          <a:r>
            <a:rPr lang="en-US"/>
            <a:t>The province of Ulster is  made up of nine counties but with partition six became Northern Ireland and the other three part of Ireland (Donegal, Cavan and Monaghan).</a:t>
          </a:r>
        </a:p>
      </dgm:t>
    </dgm:pt>
    <dgm:pt modelId="{C79E3057-2782-4B57-9669-3499C2E15400}" type="parTrans" cxnId="{14FB3439-F053-46F4-B905-BAB89C32F2BE}">
      <dgm:prSet/>
      <dgm:spPr/>
      <dgm:t>
        <a:bodyPr/>
        <a:lstStyle/>
        <a:p>
          <a:endParaRPr lang="en-US"/>
        </a:p>
      </dgm:t>
    </dgm:pt>
    <dgm:pt modelId="{FE32A83A-C323-4156-89BA-A224801042B9}" type="sibTrans" cxnId="{14FB3439-F053-46F4-B905-BAB89C32F2BE}">
      <dgm:prSet/>
      <dgm:spPr/>
      <dgm:t>
        <a:bodyPr/>
        <a:lstStyle/>
        <a:p>
          <a:endParaRPr lang="en-US"/>
        </a:p>
      </dgm:t>
    </dgm:pt>
    <dgm:pt modelId="{89AEDD8E-80DE-41DC-B8B8-B17809C43DF1}">
      <dgm:prSet/>
      <dgm:spPr/>
      <dgm:t>
        <a:bodyPr/>
        <a:lstStyle/>
        <a:p>
          <a:r>
            <a:rPr lang="en-US"/>
            <a:t>Northern Ireland is famous for literary giants (eg C S Lewis), music legends (Van Morrison, Snow Patrol), legendary ships (Titanic), golf courses and the Giants Causeway UNESCO World Heritage site</a:t>
          </a:r>
        </a:p>
      </dgm:t>
    </dgm:pt>
    <dgm:pt modelId="{10D6989D-2A67-4EF3-A4DC-331DEB87BD7E}" type="parTrans" cxnId="{5E44645E-A9BC-46A5-8B28-321C41BCA978}">
      <dgm:prSet/>
      <dgm:spPr/>
      <dgm:t>
        <a:bodyPr/>
        <a:lstStyle/>
        <a:p>
          <a:endParaRPr lang="en-US"/>
        </a:p>
      </dgm:t>
    </dgm:pt>
    <dgm:pt modelId="{D1372195-3E51-4A39-8AF7-A7420BFAC6E4}" type="sibTrans" cxnId="{5E44645E-A9BC-46A5-8B28-321C41BCA978}">
      <dgm:prSet/>
      <dgm:spPr/>
      <dgm:t>
        <a:bodyPr/>
        <a:lstStyle/>
        <a:p>
          <a:endParaRPr lang="en-US"/>
        </a:p>
      </dgm:t>
    </dgm:pt>
    <dgm:pt modelId="{445DDB7B-B154-084C-9F52-D298635B15B6}" type="pres">
      <dgm:prSet presAssocID="{CD2BFB6A-B66D-4875-9DA7-C1BF6F1CEF1F}" presName="outerComposite" presStyleCnt="0">
        <dgm:presLayoutVars>
          <dgm:chMax val="5"/>
          <dgm:dir/>
          <dgm:resizeHandles val="exact"/>
        </dgm:presLayoutVars>
      </dgm:prSet>
      <dgm:spPr/>
    </dgm:pt>
    <dgm:pt modelId="{912270D7-3C37-2540-9DB7-D995BCC172EB}" type="pres">
      <dgm:prSet presAssocID="{CD2BFB6A-B66D-4875-9DA7-C1BF6F1CEF1F}" presName="dummyMaxCanvas" presStyleCnt="0">
        <dgm:presLayoutVars/>
      </dgm:prSet>
      <dgm:spPr/>
    </dgm:pt>
    <dgm:pt modelId="{2455153B-1F07-4F43-80A1-FE8C63D0464A}" type="pres">
      <dgm:prSet presAssocID="{CD2BFB6A-B66D-4875-9DA7-C1BF6F1CEF1F}" presName="FourNodes_1" presStyleLbl="node1" presStyleIdx="0" presStyleCnt="4">
        <dgm:presLayoutVars>
          <dgm:bulletEnabled val="1"/>
        </dgm:presLayoutVars>
      </dgm:prSet>
      <dgm:spPr/>
    </dgm:pt>
    <dgm:pt modelId="{63C5FC56-0C9B-A84A-AFD3-99475AC96D55}" type="pres">
      <dgm:prSet presAssocID="{CD2BFB6A-B66D-4875-9DA7-C1BF6F1CEF1F}" presName="FourNodes_2" presStyleLbl="node1" presStyleIdx="1" presStyleCnt="4">
        <dgm:presLayoutVars>
          <dgm:bulletEnabled val="1"/>
        </dgm:presLayoutVars>
      </dgm:prSet>
      <dgm:spPr/>
    </dgm:pt>
    <dgm:pt modelId="{A98304A3-39EA-5649-BF5F-3C68ACC4AAD1}" type="pres">
      <dgm:prSet presAssocID="{CD2BFB6A-B66D-4875-9DA7-C1BF6F1CEF1F}" presName="FourNodes_3" presStyleLbl="node1" presStyleIdx="2" presStyleCnt="4">
        <dgm:presLayoutVars>
          <dgm:bulletEnabled val="1"/>
        </dgm:presLayoutVars>
      </dgm:prSet>
      <dgm:spPr/>
    </dgm:pt>
    <dgm:pt modelId="{B5C3F48E-6797-A545-A537-80846FEBC5C5}" type="pres">
      <dgm:prSet presAssocID="{CD2BFB6A-B66D-4875-9DA7-C1BF6F1CEF1F}" presName="FourNodes_4" presStyleLbl="node1" presStyleIdx="3" presStyleCnt="4">
        <dgm:presLayoutVars>
          <dgm:bulletEnabled val="1"/>
        </dgm:presLayoutVars>
      </dgm:prSet>
      <dgm:spPr/>
    </dgm:pt>
    <dgm:pt modelId="{AAFEE232-DAA1-8046-8E2A-EDA5A19AC24D}" type="pres">
      <dgm:prSet presAssocID="{CD2BFB6A-B66D-4875-9DA7-C1BF6F1CEF1F}" presName="FourConn_1-2" presStyleLbl="fgAccFollowNode1" presStyleIdx="0" presStyleCnt="3">
        <dgm:presLayoutVars>
          <dgm:bulletEnabled val="1"/>
        </dgm:presLayoutVars>
      </dgm:prSet>
      <dgm:spPr/>
    </dgm:pt>
    <dgm:pt modelId="{198CEA85-6314-A647-9861-FCC7E3B7A5C3}" type="pres">
      <dgm:prSet presAssocID="{CD2BFB6A-B66D-4875-9DA7-C1BF6F1CEF1F}" presName="FourConn_2-3" presStyleLbl="fgAccFollowNode1" presStyleIdx="1" presStyleCnt="3">
        <dgm:presLayoutVars>
          <dgm:bulletEnabled val="1"/>
        </dgm:presLayoutVars>
      </dgm:prSet>
      <dgm:spPr/>
    </dgm:pt>
    <dgm:pt modelId="{532EEBDA-8925-B942-9EE8-765080FFDEC8}" type="pres">
      <dgm:prSet presAssocID="{CD2BFB6A-B66D-4875-9DA7-C1BF6F1CEF1F}" presName="FourConn_3-4" presStyleLbl="fgAccFollowNode1" presStyleIdx="2" presStyleCnt="3">
        <dgm:presLayoutVars>
          <dgm:bulletEnabled val="1"/>
        </dgm:presLayoutVars>
      </dgm:prSet>
      <dgm:spPr/>
    </dgm:pt>
    <dgm:pt modelId="{CA2C4EFA-FDD3-FA4B-A46E-376E4E49B15B}" type="pres">
      <dgm:prSet presAssocID="{CD2BFB6A-B66D-4875-9DA7-C1BF6F1CEF1F}" presName="FourNodes_1_text" presStyleLbl="node1" presStyleIdx="3" presStyleCnt="4">
        <dgm:presLayoutVars>
          <dgm:bulletEnabled val="1"/>
        </dgm:presLayoutVars>
      </dgm:prSet>
      <dgm:spPr/>
    </dgm:pt>
    <dgm:pt modelId="{F88DD572-405C-C840-BF80-7AB839C96792}" type="pres">
      <dgm:prSet presAssocID="{CD2BFB6A-B66D-4875-9DA7-C1BF6F1CEF1F}" presName="FourNodes_2_text" presStyleLbl="node1" presStyleIdx="3" presStyleCnt="4">
        <dgm:presLayoutVars>
          <dgm:bulletEnabled val="1"/>
        </dgm:presLayoutVars>
      </dgm:prSet>
      <dgm:spPr/>
    </dgm:pt>
    <dgm:pt modelId="{12CF6519-96C8-9D49-8C2C-30362B5B0A72}" type="pres">
      <dgm:prSet presAssocID="{CD2BFB6A-B66D-4875-9DA7-C1BF6F1CEF1F}" presName="FourNodes_3_text" presStyleLbl="node1" presStyleIdx="3" presStyleCnt="4">
        <dgm:presLayoutVars>
          <dgm:bulletEnabled val="1"/>
        </dgm:presLayoutVars>
      </dgm:prSet>
      <dgm:spPr/>
    </dgm:pt>
    <dgm:pt modelId="{29490CD8-6A80-AC4B-BE22-353D3D7EC02F}" type="pres">
      <dgm:prSet presAssocID="{CD2BFB6A-B66D-4875-9DA7-C1BF6F1CEF1F}" presName="FourNodes_4_text" presStyleLbl="node1" presStyleIdx="3" presStyleCnt="4">
        <dgm:presLayoutVars>
          <dgm:bulletEnabled val="1"/>
        </dgm:presLayoutVars>
      </dgm:prSet>
      <dgm:spPr/>
    </dgm:pt>
  </dgm:ptLst>
  <dgm:cxnLst>
    <dgm:cxn modelId="{404FD80C-E179-D04E-A7CB-9CE3CA7DB34D}" type="presOf" srcId="{CD2BFB6A-B66D-4875-9DA7-C1BF6F1CEF1F}" destId="{445DDB7B-B154-084C-9F52-D298635B15B6}" srcOrd="0" destOrd="0" presId="urn:microsoft.com/office/officeart/2005/8/layout/vProcess5"/>
    <dgm:cxn modelId="{0F68E00D-ABA4-074E-91B6-F404BC142107}" type="presOf" srcId="{FE32A83A-C323-4156-89BA-A224801042B9}" destId="{532EEBDA-8925-B942-9EE8-765080FFDEC8}" srcOrd="0" destOrd="0" presId="urn:microsoft.com/office/officeart/2005/8/layout/vProcess5"/>
    <dgm:cxn modelId="{5040800E-EB65-A34F-AC0C-AB5A9D18F599}" type="presOf" srcId="{89AEDD8E-80DE-41DC-B8B8-B17809C43DF1}" destId="{29490CD8-6A80-AC4B-BE22-353D3D7EC02F}" srcOrd="1" destOrd="0" presId="urn:microsoft.com/office/officeart/2005/8/layout/vProcess5"/>
    <dgm:cxn modelId="{F4076627-45D8-DF40-8A8E-3B34D8F82992}" type="presOf" srcId="{951DDD30-B4CA-474B-8FDD-FE9ADFFC3175}" destId="{AAFEE232-DAA1-8046-8E2A-EDA5A19AC24D}" srcOrd="0" destOrd="0" presId="urn:microsoft.com/office/officeart/2005/8/layout/vProcess5"/>
    <dgm:cxn modelId="{14FB3439-F053-46F4-B905-BAB89C32F2BE}" srcId="{CD2BFB6A-B66D-4875-9DA7-C1BF6F1CEF1F}" destId="{A2225AD6-EA5B-422C-9683-96B83BE88FB1}" srcOrd="2" destOrd="0" parTransId="{C79E3057-2782-4B57-9669-3499C2E15400}" sibTransId="{FE32A83A-C323-4156-89BA-A224801042B9}"/>
    <dgm:cxn modelId="{247D7D4E-A979-E640-8653-8E452DA93BF9}" type="presOf" srcId="{CFDE381E-3E63-49FB-A4E6-5B7A06E660A3}" destId="{CA2C4EFA-FDD3-FA4B-A46E-376E4E49B15B}" srcOrd="1" destOrd="0" presId="urn:microsoft.com/office/officeart/2005/8/layout/vProcess5"/>
    <dgm:cxn modelId="{6D70A558-84F0-4F43-88F8-005EF1696C4F}" type="presOf" srcId="{A2225AD6-EA5B-422C-9683-96B83BE88FB1}" destId="{A98304A3-39EA-5649-BF5F-3C68ACC4AAD1}" srcOrd="0" destOrd="0" presId="urn:microsoft.com/office/officeart/2005/8/layout/vProcess5"/>
    <dgm:cxn modelId="{5E44645E-A9BC-46A5-8B28-321C41BCA978}" srcId="{CD2BFB6A-B66D-4875-9DA7-C1BF6F1CEF1F}" destId="{89AEDD8E-80DE-41DC-B8B8-B17809C43DF1}" srcOrd="3" destOrd="0" parTransId="{10D6989D-2A67-4EF3-A4DC-331DEB87BD7E}" sibTransId="{D1372195-3E51-4A39-8AF7-A7420BFAC6E4}"/>
    <dgm:cxn modelId="{3E0C88A5-50F5-7D41-A28B-09E07DD6B0CF}" type="presOf" srcId="{CFDE381E-3E63-49FB-A4E6-5B7A06E660A3}" destId="{2455153B-1F07-4F43-80A1-FE8C63D0464A}" srcOrd="0" destOrd="0" presId="urn:microsoft.com/office/officeart/2005/8/layout/vProcess5"/>
    <dgm:cxn modelId="{F650C5B5-A81D-4E09-B0A1-3E09053C258E}" srcId="{CD2BFB6A-B66D-4875-9DA7-C1BF6F1CEF1F}" destId="{D5F02C12-E31D-49DE-BFD7-32FE16093CD7}" srcOrd="1" destOrd="0" parTransId="{FF566F46-D8B1-4F08-96C6-196C2CE55147}" sibTransId="{48116C64-D303-438F-97DA-74583DB86BC3}"/>
    <dgm:cxn modelId="{A04AEBB5-452C-9444-8F20-C5785E78E119}" type="presOf" srcId="{48116C64-D303-438F-97DA-74583DB86BC3}" destId="{198CEA85-6314-A647-9861-FCC7E3B7A5C3}" srcOrd="0" destOrd="0" presId="urn:microsoft.com/office/officeart/2005/8/layout/vProcess5"/>
    <dgm:cxn modelId="{4A1AADBD-B2DE-4026-8106-3B66A624F1C4}" srcId="{CD2BFB6A-B66D-4875-9DA7-C1BF6F1CEF1F}" destId="{CFDE381E-3E63-49FB-A4E6-5B7A06E660A3}" srcOrd="0" destOrd="0" parTransId="{D4A11E60-7EB8-4C5C-95E1-74168FDC07C3}" sibTransId="{951DDD30-B4CA-474B-8FDD-FE9ADFFC3175}"/>
    <dgm:cxn modelId="{1EB5A6D7-0DB2-3044-A8D8-13105BE9E22E}" type="presOf" srcId="{D5F02C12-E31D-49DE-BFD7-32FE16093CD7}" destId="{F88DD572-405C-C840-BF80-7AB839C96792}" srcOrd="1" destOrd="0" presId="urn:microsoft.com/office/officeart/2005/8/layout/vProcess5"/>
    <dgm:cxn modelId="{FA8989D9-5EEE-4B4B-96AC-53AAEA00CFCD}" type="presOf" srcId="{D5F02C12-E31D-49DE-BFD7-32FE16093CD7}" destId="{63C5FC56-0C9B-A84A-AFD3-99475AC96D55}" srcOrd="0" destOrd="0" presId="urn:microsoft.com/office/officeart/2005/8/layout/vProcess5"/>
    <dgm:cxn modelId="{743FFEEF-0804-0249-9E3A-32D75AC60BB6}" type="presOf" srcId="{A2225AD6-EA5B-422C-9683-96B83BE88FB1}" destId="{12CF6519-96C8-9D49-8C2C-30362B5B0A72}" srcOrd="1" destOrd="0" presId="urn:microsoft.com/office/officeart/2005/8/layout/vProcess5"/>
    <dgm:cxn modelId="{7DE393F2-2CC0-2145-8FA0-E1FF51042BFE}" type="presOf" srcId="{89AEDD8E-80DE-41DC-B8B8-B17809C43DF1}" destId="{B5C3F48E-6797-A545-A537-80846FEBC5C5}" srcOrd="0" destOrd="0" presId="urn:microsoft.com/office/officeart/2005/8/layout/vProcess5"/>
    <dgm:cxn modelId="{B072BF69-EDBA-524B-85FF-5C1F7A34F8F6}" type="presParOf" srcId="{445DDB7B-B154-084C-9F52-D298635B15B6}" destId="{912270D7-3C37-2540-9DB7-D995BCC172EB}" srcOrd="0" destOrd="0" presId="urn:microsoft.com/office/officeart/2005/8/layout/vProcess5"/>
    <dgm:cxn modelId="{16FD2A32-009C-494A-A5F3-0FE294CC52EE}" type="presParOf" srcId="{445DDB7B-B154-084C-9F52-D298635B15B6}" destId="{2455153B-1F07-4F43-80A1-FE8C63D0464A}" srcOrd="1" destOrd="0" presId="urn:microsoft.com/office/officeart/2005/8/layout/vProcess5"/>
    <dgm:cxn modelId="{4FFE229E-1DD4-8348-B7A5-DE1D1944A001}" type="presParOf" srcId="{445DDB7B-B154-084C-9F52-D298635B15B6}" destId="{63C5FC56-0C9B-A84A-AFD3-99475AC96D55}" srcOrd="2" destOrd="0" presId="urn:microsoft.com/office/officeart/2005/8/layout/vProcess5"/>
    <dgm:cxn modelId="{B3328CD4-AEE9-5A45-A61D-3A45254CCFA5}" type="presParOf" srcId="{445DDB7B-B154-084C-9F52-D298635B15B6}" destId="{A98304A3-39EA-5649-BF5F-3C68ACC4AAD1}" srcOrd="3" destOrd="0" presId="urn:microsoft.com/office/officeart/2005/8/layout/vProcess5"/>
    <dgm:cxn modelId="{8DB459E6-8113-CF4F-8E67-0E8D2FCA79A0}" type="presParOf" srcId="{445DDB7B-B154-084C-9F52-D298635B15B6}" destId="{B5C3F48E-6797-A545-A537-80846FEBC5C5}" srcOrd="4" destOrd="0" presId="urn:microsoft.com/office/officeart/2005/8/layout/vProcess5"/>
    <dgm:cxn modelId="{79BBBC2A-DC70-C748-BF3C-A7DA0A7D1E98}" type="presParOf" srcId="{445DDB7B-B154-084C-9F52-D298635B15B6}" destId="{AAFEE232-DAA1-8046-8E2A-EDA5A19AC24D}" srcOrd="5" destOrd="0" presId="urn:microsoft.com/office/officeart/2005/8/layout/vProcess5"/>
    <dgm:cxn modelId="{9BB0CA1F-7EA7-6F43-B3FD-397715C7B91D}" type="presParOf" srcId="{445DDB7B-B154-084C-9F52-D298635B15B6}" destId="{198CEA85-6314-A647-9861-FCC7E3B7A5C3}" srcOrd="6" destOrd="0" presId="urn:microsoft.com/office/officeart/2005/8/layout/vProcess5"/>
    <dgm:cxn modelId="{18DA0E84-CBCB-5643-9454-859DB957C33E}" type="presParOf" srcId="{445DDB7B-B154-084C-9F52-D298635B15B6}" destId="{532EEBDA-8925-B942-9EE8-765080FFDEC8}" srcOrd="7" destOrd="0" presId="urn:microsoft.com/office/officeart/2005/8/layout/vProcess5"/>
    <dgm:cxn modelId="{7AE3E894-3CE7-BE40-85A0-219F48B2724D}" type="presParOf" srcId="{445DDB7B-B154-084C-9F52-D298635B15B6}" destId="{CA2C4EFA-FDD3-FA4B-A46E-376E4E49B15B}" srcOrd="8" destOrd="0" presId="urn:microsoft.com/office/officeart/2005/8/layout/vProcess5"/>
    <dgm:cxn modelId="{D7EC068F-4C21-4D4F-9C9F-C869C96199A7}" type="presParOf" srcId="{445DDB7B-B154-084C-9F52-D298635B15B6}" destId="{F88DD572-405C-C840-BF80-7AB839C96792}" srcOrd="9" destOrd="0" presId="urn:microsoft.com/office/officeart/2005/8/layout/vProcess5"/>
    <dgm:cxn modelId="{845A7C53-EC69-DE42-8124-08F05206EFFC}" type="presParOf" srcId="{445DDB7B-B154-084C-9F52-D298635B15B6}" destId="{12CF6519-96C8-9D49-8C2C-30362B5B0A72}" srcOrd="10" destOrd="0" presId="urn:microsoft.com/office/officeart/2005/8/layout/vProcess5"/>
    <dgm:cxn modelId="{6BFADDE4-FB40-7647-9615-7D948D83675B}" type="presParOf" srcId="{445DDB7B-B154-084C-9F52-D298635B15B6}" destId="{29490CD8-6A80-AC4B-BE22-353D3D7EC02F}"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F7B469-D1CC-074A-94E3-C2D4A1FBF7F2}">
      <dsp:nvSpPr>
        <dsp:cNvPr id="0" name=""/>
        <dsp:cNvSpPr/>
      </dsp:nvSpPr>
      <dsp:spPr>
        <a:xfrm>
          <a:off x="0" y="19599"/>
          <a:ext cx="6261100" cy="1061775"/>
        </a:xfrm>
        <a:prstGeom prst="roundRect">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In Northern Ireland the population is 1.882 million people</a:t>
          </a:r>
        </a:p>
      </dsp:txBody>
      <dsp:txXfrm>
        <a:off x="51832" y="71431"/>
        <a:ext cx="6157436" cy="958111"/>
      </dsp:txXfrm>
    </dsp:sp>
    <dsp:sp modelId="{64E96C02-8010-B546-A2EE-88A6CD2E9E78}">
      <dsp:nvSpPr>
        <dsp:cNvPr id="0" name=""/>
        <dsp:cNvSpPr/>
      </dsp:nvSpPr>
      <dsp:spPr>
        <a:xfrm>
          <a:off x="0" y="1138974"/>
          <a:ext cx="6261100" cy="1061775"/>
        </a:xfrm>
        <a:prstGeom prst="roundRect">
          <a:avLst/>
        </a:prstGeom>
        <a:gradFill rotWithShape="0">
          <a:gsLst>
            <a:gs pos="0">
              <a:schemeClr val="accent2">
                <a:hueOff val="-339623"/>
                <a:satOff val="4765"/>
                <a:lumOff val="980"/>
                <a:alphaOff val="0"/>
                <a:tint val="94000"/>
                <a:satMod val="103000"/>
                <a:lumMod val="102000"/>
              </a:schemeClr>
            </a:gs>
            <a:gs pos="50000">
              <a:schemeClr val="accent2">
                <a:hueOff val="-339623"/>
                <a:satOff val="4765"/>
                <a:lumOff val="980"/>
                <a:alphaOff val="0"/>
                <a:shade val="100000"/>
                <a:satMod val="110000"/>
                <a:lumMod val="100000"/>
              </a:schemeClr>
            </a:gs>
            <a:gs pos="100000">
              <a:schemeClr val="accent2">
                <a:hueOff val="-339623"/>
                <a:satOff val="4765"/>
                <a:lumOff val="98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Northern Ireland is in the province of Ulster</a:t>
          </a:r>
        </a:p>
      </dsp:txBody>
      <dsp:txXfrm>
        <a:off x="51832" y="1190806"/>
        <a:ext cx="6157436" cy="958111"/>
      </dsp:txXfrm>
    </dsp:sp>
    <dsp:sp modelId="{A71FA9B4-48C0-8D4C-B66F-D877AB37F373}">
      <dsp:nvSpPr>
        <dsp:cNvPr id="0" name=""/>
        <dsp:cNvSpPr/>
      </dsp:nvSpPr>
      <dsp:spPr>
        <a:xfrm>
          <a:off x="0" y="2258349"/>
          <a:ext cx="6261100" cy="1061775"/>
        </a:xfrm>
        <a:prstGeom prst="roundRect">
          <a:avLst/>
        </a:prstGeom>
        <a:gradFill rotWithShape="0">
          <a:gsLst>
            <a:gs pos="0">
              <a:schemeClr val="accent2">
                <a:hueOff val="-679246"/>
                <a:satOff val="9530"/>
                <a:lumOff val="1960"/>
                <a:alphaOff val="0"/>
                <a:tint val="94000"/>
                <a:satMod val="103000"/>
                <a:lumMod val="102000"/>
              </a:schemeClr>
            </a:gs>
            <a:gs pos="50000">
              <a:schemeClr val="accent2">
                <a:hueOff val="-679246"/>
                <a:satOff val="9530"/>
                <a:lumOff val="1960"/>
                <a:alphaOff val="0"/>
                <a:shade val="100000"/>
                <a:satMod val="110000"/>
                <a:lumMod val="100000"/>
              </a:schemeClr>
            </a:gs>
            <a:gs pos="100000">
              <a:schemeClr val="accent2">
                <a:hueOff val="-679246"/>
                <a:satOff val="9530"/>
                <a:lumOff val="196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There are six counties in Northern Ireland</a:t>
          </a:r>
        </a:p>
      </dsp:txBody>
      <dsp:txXfrm>
        <a:off x="51832" y="2310181"/>
        <a:ext cx="6157436" cy="958111"/>
      </dsp:txXfrm>
    </dsp:sp>
    <dsp:sp modelId="{1A6D090F-B286-844F-B75F-69027C301FFA}">
      <dsp:nvSpPr>
        <dsp:cNvPr id="0" name=""/>
        <dsp:cNvSpPr/>
      </dsp:nvSpPr>
      <dsp:spPr>
        <a:xfrm>
          <a:off x="0" y="3377725"/>
          <a:ext cx="6261100" cy="1061775"/>
        </a:xfrm>
        <a:prstGeom prst="roundRect">
          <a:avLst/>
        </a:prstGeom>
        <a:gradFill rotWithShape="0">
          <a:gsLst>
            <a:gs pos="0">
              <a:schemeClr val="accent2">
                <a:hueOff val="-1018869"/>
                <a:satOff val="14294"/>
                <a:lumOff val="2941"/>
                <a:alphaOff val="0"/>
                <a:tint val="94000"/>
                <a:satMod val="103000"/>
                <a:lumMod val="102000"/>
              </a:schemeClr>
            </a:gs>
            <a:gs pos="50000">
              <a:schemeClr val="accent2">
                <a:hueOff val="-1018869"/>
                <a:satOff val="14294"/>
                <a:lumOff val="2941"/>
                <a:alphaOff val="0"/>
                <a:shade val="100000"/>
                <a:satMod val="110000"/>
                <a:lumMod val="100000"/>
              </a:schemeClr>
            </a:gs>
            <a:gs pos="100000">
              <a:schemeClr val="accent2">
                <a:hueOff val="-1018869"/>
                <a:satOff val="14294"/>
                <a:lumOff val="294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counties are Armagh, Antrim, Down, Fermanagh, Tyrone and Derry these are all part of Ulster</a:t>
          </a:r>
        </a:p>
      </dsp:txBody>
      <dsp:txXfrm>
        <a:off x="51832" y="3429557"/>
        <a:ext cx="6157436" cy="958111"/>
      </dsp:txXfrm>
    </dsp:sp>
    <dsp:sp modelId="{365C935E-FBB5-1440-ACA6-9DF009A8E754}">
      <dsp:nvSpPr>
        <dsp:cNvPr id="0" name=""/>
        <dsp:cNvSpPr/>
      </dsp:nvSpPr>
      <dsp:spPr>
        <a:xfrm>
          <a:off x="0" y="4497100"/>
          <a:ext cx="6261100" cy="1061775"/>
        </a:xfrm>
        <a:prstGeom prst="roundRect">
          <a:avLst/>
        </a:prstGeom>
        <a:gradFill rotWithShape="0">
          <a:gsLst>
            <a:gs pos="0">
              <a:schemeClr val="accent2">
                <a:hueOff val="-1358492"/>
                <a:satOff val="19059"/>
                <a:lumOff val="3921"/>
                <a:alphaOff val="0"/>
                <a:tint val="94000"/>
                <a:satMod val="103000"/>
                <a:lumMod val="102000"/>
              </a:schemeClr>
            </a:gs>
            <a:gs pos="50000">
              <a:schemeClr val="accent2">
                <a:hueOff val="-1358492"/>
                <a:satOff val="19059"/>
                <a:lumOff val="3921"/>
                <a:alphaOff val="0"/>
                <a:shade val="100000"/>
                <a:satMod val="110000"/>
                <a:lumMod val="100000"/>
              </a:schemeClr>
            </a:gs>
            <a:gs pos="100000">
              <a:schemeClr val="accent2">
                <a:hueOff val="-1358492"/>
                <a:satOff val="19059"/>
                <a:lumOff val="392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biggest lough is called Lough Neagh which is situated in Co. Antrim</a:t>
          </a:r>
        </a:p>
      </dsp:txBody>
      <dsp:txXfrm>
        <a:off x="51832" y="4548932"/>
        <a:ext cx="6157436" cy="9581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6635F7-0A7B-7A4D-98EB-83250E3A8918}">
      <dsp:nvSpPr>
        <dsp:cNvPr id="0" name=""/>
        <dsp:cNvSpPr/>
      </dsp:nvSpPr>
      <dsp:spPr>
        <a:xfrm>
          <a:off x="336214" y="2538"/>
          <a:ext cx="1797119" cy="107827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There are three main upland areas in Northern Ireland:</a:t>
          </a:r>
        </a:p>
      </dsp:txBody>
      <dsp:txXfrm>
        <a:off x="336214" y="2538"/>
        <a:ext cx="1797119" cy="1078271"/>
      </dsp:txXfrm>
    </dsp:sp>
    <dsp:sp modelId="{B4973759-8506-AB4A-B477-ABB35C28161C}">
      <dsp:nvSpPr>
        <dsp:cNvPr id="0" name=""/>
        <dsp:cNvSpPr/>
      </dsp:nvSpPr>
      <dsp:spPr>
        <a:xfrm>
          <a:off x="2313045" y="2538"/>
          <a:ext cx="1797119" cy="1078271"/>
        </a:xfrm>
        <a:prstGeom prst="rect">
          <a:avLst/>
        </a:prstGeom>
        <a:solidFill>
          <a:schemeClr val="accent2">
            <a:hueOff val="-194070"/>
            <a:satOff val="2723"/>
            <a:lumOff val="56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Mourne mountains in County Down</a:t>
          </a:r>
        </a:p>
      </dsp:txBody>
      <dsp:txXfrm>
        <a:off x="2313045" y="2538"/>
        <a:ext cx="1797119" cy="1078271"/>
      </dsp:txXfrm>
    </dsp:sp>
    <dsp:sp modelId="{94D618E9-A17A-E84C-ACE7-9333722403CF}">
      <dsp:nvSpPr>
        <dsp:cNvPr id="0" name=""/>
        <dsp:cNvSpPr/>
      </dsp:nvSpPr>
      <dsp:spPr>
        <a:xfrm>
          <a:off x="4289876" y="2538"/>
          <a:ext cx="1797119" cy="1078271"/>
        </a:xfrm>
        <a:prstGeom prst="rect">
          <a:avLst/>
        </a:prstGeom>
        <a:solidFill>
          <a:schemeClr val="accent2">
            <a:hueOff val="-388141"/>
            <a:satOff val="5445"/>
            <a:lumOff val="112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Sperrins in County  Derry</a:t>
          </a:r>
        </a:p>
      </dsp:txBody>
      <dsp:txXfrm>
        <a:off x="4289876" y="2538"/>
        <a:ext cx="1797119" cy="1078271"/>
      </dsp:txXfrm>
    </dsp:sp>
    <dsp:sp modelId="{F7306DA5-8B90-384D-B360-3CA0E59E9532}">
      <dsp:nvSpPr>
        <dsp:cNvPr id="0" name=""/>
        <dsp:cNvSpPr/>
      </dsp:nvSpPr>
      <dsp:spPr>
        <a:xfrm>
          <a:off x="336214" y="1260522"/>
          <a:ext cx="1797119" cy="1078271"/>
        </a:xfrm>
        <a:prstGeom prst="rect">
          <a:avLst/>
        </a:prstGeom>
        <a:solidFill>
          <a:schemeClr val="accent2">
            <a:hueOff val="-582211"/>
            <a:satOff val="8168"/>
            <a:lumOff val="168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Antrim Hills in County Antrim</a:t>
          </a:r>
        </a:p>
      </dsp:txBody>
      <dsp:txXfrm>
        <a:off x="336214" y="1260522"/>
        <a:ext cx="1797119" cy="1078271"/>
      </dsp:txXfrm>
    </dsp:sp>
    <dsp:sp modelId="{70BEAC6E-4C9B-DF47-8D51-DCC9EE4875F0}">
      <dsp:nvSpPr>
        <dsp:cNvPr id="0" name=""/>
        <dsp:cNvSpPr/>
      </dsp:nvSpPr>
      <dsp:spPr>
        <a:xfrm>
          <a:off x="2313045" y="1260522"/>
          <a:ext cx="1797119" cy="1078271"/>
        </a:xfrm>
        <a:prstGeom prst="rect">
          <a:avLst/>
        </a:prstGeom>
        <a:solidFill>
          <a:schemeClr val="accent2">
            <a:hueOff val="-776281"/>
            <a:satOff val="10891"/>
            <a:lumOff val="224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There are three main rivers in Northern Ireland:</a:t>
          </a:r>
        </a:p>
      </dsp:txBody>
      <dsp:txXfrm>
        <a:off x="2313045" y="1260522"/>
        <a:ext cx="1797119" cy="1078271"/>
      </dsp:txXfrm>
    </dsp:sp>
    <dsp:sp modelId="{B275C779-858D-2A42-98D3-8B4F901D41F4}">
      <dsp:nvSpPr>
        <dsp:cNvPr id="0" name=""/>
        <dsp:cNvSpPr/>
      </dsp:nvSpPr>
      <dsp:spPr>
        <a:xfrm>
          <a:off x="4289876" y="1260522"/>
          <a:ext cx="1797119" cy="1078271"/>
        </a:xfrm>
        <a:prstGeom prst="rect">
          <a:avLst/>
        </a:prstGeom>
        <a:solidFill>
          <a:schemeClr val="accent2">
            <a:hueOff val="-970351"/>
            <a:satOff val="13614"/>
            <a:lumOff val="280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river Lagan</a:t>
          </a:r>
        </a:p>
      </dsp:txBody>
      <dsp:txXfrm>
        <a:off x="4289876" y="1260522"/>
        <a:ext cx="1797119" cy="1078271"/>
      </dsp:txXfrm>
    </dsp:sp>
    <dsp:sp modelId="{C8B55E02-2388-6E44-B98B-9BC95D381419}">
      <dsp:nvSpPr>
        <dsp:cNvPr id="0" name=""/>
        <dsp:cNvSpPr/>
      </dsp:nvSpPr>
      <dsp:spPr>
        <a:xfrm>
          <a:off x="1324630" y="2518505"/>
          <a:ext cx="1797119" cy="1078271"/>
        </a:xfrm>
        <a:prstGeom prst="rect">
          <a:avLst/>
        </a:prstGeom>
        <a:solidFill>
          <a:schemeClr val="accent2">
            <a:hueOff val="-1164422"/>
            <a:satOff val="16336"/>
            <a:lumOff val="336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river Foyle </a:t>
          </a:r>
        </a:p>
      </dsp:txBody>
      <dsp:txXfrm>
        <a:off x="1324630" y="2518505"/>
        <a:ext cx="1797119" cy="1078271"/>
      </dsp:txXfrm>
    </dsp:sp>
    <dsp:sp modelId="{F790188E-212B-2E4C-B2C7-B7DF3F05E8B8}">
      <dsp:nvSpPr>
        <dsp:cNvPr id="0" name=""/>
        <dsp:cNvSpPr/>
      </dsp:nvSpPr>
      <dsp:spPr>
        <a:xfrm>
          <a:off x="3301461" y="2518505"/>
          <a:ext cx="1797119" cy="1078271"/>
        </a:xfrm>
        <a:prstGeom prst="rect">
          <a:avLst/>
        </a:prstGeom>
        <a:solidFill>
          <a:schemeClr val="accent2">
            <a:hueOff val="-1358492"/>
            <a:satOff val="19059"/>
            <a:lumOff val="3921"/>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river Bann</a:t>
          </a:r>
        </a:p>
      </dsp:txBody>
      <dsp:txXfrm>
        <a:off x="3301461" y="2518505"/>
        <a:ext cx="1797119" cy="10782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18778-DBA4-1643-B0CF-40153F00D490}">
      <dsp:nvSpPr>
        <dsp:cNvPr id="0" name=""/>
        <dsp:cNvSpPr/>
      </dsp:nvSpPr>
      <dsp:spPr>
        <a:xfrm>
          <a:off x="0" y="487217"/>
          <a:ext cx="6261100" cy="1105649"/>
        </a:xfrm>
        <a:prstGeom prst="roundRect">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In Northern Ireland the main tourist attraction is the Giants Causeway which was created over 50 or 60 million years ago and is suited in Co Antrim</a:t>
          </a:r>
        </a:p>
      </dsp:txBody>
      <dsp:txXfrm>
        <a:off x="53973" y="541190"/>
        <a:ext cx="6153154" cy="997703"/>
      </dsp:txXfrm>
    </dsp:sp>
    <dsp:sp modelId="{597B8EC5-1DD1-1F43-B359-AE23F4FC1F6F}">
      <dsp:nvSpPr>
        <dsp:cNvPr id="0" name=""/>
        <dsp:cNvSpPr/>
      </dsp:nvSpPr>
      <dsp:spPr>
        <a:xfrm>
          <a:off x="0" y="1653347"/>
          <a:ext cx="6261100" cy="1105649"/>
        </a:xfrm>
        <a:prstGeom prst="roundRect">
          <a:avLst/>
        </a:prstGeom>
        <a:gradFill rotWithShape="0">
          <a:gsLst>
            <a:gs pos="0">
              <a:schemeClr val="accent2">
                <a:hueOff val="-452831"/>
                <a:satOff val="6353"/>
                <a:lumOff val="1307"/>
                <a:alphaOff val="0"/>
                <a:tint val="94000"/>
                <a:satMod val="103000"/>
                <a:lumMod val="102000"/>
              </a:schemeClr>
            </a:gs>
            <a:gs pos="50000">
              <a:schemeClr val="accent2">
                <a:hueOff val="-452831"/>
                <a:satOff val="6353"/>
                <a:lumOff val="1307"/>
                <a:alphaOff val="0"/>
                <a:shade val="100000"/>
                <a:satMod val="110000"/>
                <a:lumMod val="100000"/>
              </a:schemeClr>
            </a:gs>
            <a:gs pos="100000">
              <a:schemeClr val="accent2">
                <a:hueOff val="-452831"/>
                <a:satOff val="6353"/>
                <a:lumOff val="1307"/>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Another tourist attraction is Carrick a Rede rope bridge it was constructed in 2008 and is found in Antrim.</a:t>
          </a:r>
        </a:p>
      </dsp:txBody>
      <dsp:txXfrm>
        <a:off x="53973" y="1707320"/>
        <a:ext cx="6153154" cy="997703"/>
      </dsp:txXfrm>
    </dsp:sp>
    <dsp:sp modelId="{E53A71B8-E4BE-C94A-B12D-2FC1F61D2279}">
      <dsp:nvSpPr>
        <dsp:cNvPr id="0" name=""/>
        <dsp:cNvSpPr/>
      </dsp:nvSpPr>
      <dsp:spPr>
        <a:xfrm>
          <a:off x="0" y="2819477"/>
          <a:ext cx="6261100" cy="1105649"/>
        </a:xfrm>
        <a:prstGeom prst="roundRect">
          <a:avLst/>
        </a:prstGeom>
        <a:gradFill rotWithShape="0">
          <a:gsLst>
            <a:gs pos="0">
              <a:schemeClr val="accent2">
                <a:hueOff val="-905661"/>
                <a:satOff val="12706"/>
                <a:lumOff val="2614"/>
                <a:alphaOff val="0"/>
                <a:tint val="94000"/>
                <a:satMod val="103000"/>
                <a:lumMod val="102000"/>
              </a:schemeClr>
            </a:gs>
            <a:gs pos="50000">
              <a:schemeClr val="accent2">
                <a:hueOff val="-905661"/>
                <a:satOff val="12706"/>
                <a:lumOff val="2614"/>
                <a:alphaOff val="0"/>
                <a:shade val="100000"/>
                <a:satMod val="110000"/>
                <a:lumMod val="100000"/>
              </a:schemeClr>
            </a:gs>
            <a:gs pos="100000">
              <a:schemeClr val="accent2">
                <a:hueOff val="-905661"/>
                <a:satOff val="12706"/>
                <a:lumOff val="2614"/>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Another Tourist attraction is the Titanic centre in Belfast and was built in 2009 and has had 5000 visitors in one day.</a:t>
          </a:r>
        </a:p>
      </dsp:txBody>
      <dsp:txXfrm>
        <a:off x="53973" y="2873450"/>
        <a:ext cx="6153154" cy="997703"/>
      </dsp:txXfrm>
    </dsp:sp>
    <dsp:sp modelId="{347BDD2E-D83B-2845-A0A5-3E55AC687653}">
      <dsp:nvSpPr>
        <dsp:cNvPr id="0" name=""/>
        <dsp:cNvSpPr/>
      </dsp:nvSpPr>
      <dsp:spPr>
        <a:xfrm>
          <a:off x="0" y="3985607"/>
          <a:ext cx="6261100" cy="1105649"/>
        </a:xfrm>
        <a:prstGeom prst="roundRect">
          <a:avLst/>
        </a:prstGeom>
        <a:gradFill rotWithShape="0">
          <a:gsLst>
            <a:gs pos="0">
              <a:schemeClr val="accent2">
                <a:hueOff val="-1358492"/>
                <a:satOff val="19059"/>
                <a:lumOff val="3921"/>
                <a:alphaOff val="0"/>
                <a:tint val="94000"/>
                <a:satMod val="103000"/>
                <a:lumMod val="102000"/>
              </a:schemeClr>
            </a:gs>
            <a:gs pos="50000">
              <a:schemeClr val="accent2">
                <a:hueOff val="-1358492"/>
                <a:satOff val="19059"/>
                <a:lumOff val="3921"/>
                <a:alphaOff val="0"/>
                <a:shade val="100000"/>
                <a:satMod val="110000"/>
                <a:lumMod val="100000"/>
              </a:schemeClr>
            </a:gs>
            <a:gs pos="100000">
              <a:schemeClr val="accent2">
                <a:hueOff val="-1358492"/>
                <a:satOff val="19059"/>
                <a:lumOff val="392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In 2017 an estimated 4.9 million people visited Northern Ireland</a:t>
          </a:r>
        </a:p>
      </dsp:txBody>
      <dsp:txXfrm>
        <a:off x="53973" y="4039580"/>
        <a:ext cx="6153154" cy="9977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55153B-1F07-4F43-80A1-FE8C63D0464A}">
      <dsp:nvSpPr>
        <dsp:cNvPr id="0" name=""/>
        <dsp:cNvSpPr/>
      </dsp:nvSpPr>
      <dsp:spPr>
        <a:xfrm>
          <a:off x="0" y="0"/>
          <a:ext cx="5008880" cy="1227264"/>
        </a:xfrm>
        <a:prstGeom prst="roundRect">
          <a:avLst>
            <a:gd name="adj" fmla="val 10000"/>
          </a:avLst>
        </a:prstGeom>
        <a:gradFill rotWithShape="0">
          <a:gsLst>
            <a:gs pos="0">
              <a:schemeClr val="accent2">
                <a:hueOff val="0"/>
                <a:satOff val="0"/>
                <a:lumOff val="0"/>
                <a:alphaOff val="0"/>
                <a:tint val="94000"/>
                <a:satMod val="103000"/>
                <a:lumMod val="102000"/>
              </a:schemeClr>
            </a:gs>
            <a:gs pos="50000">
              <a:schemeClr val="accent2">
                <a:hueOff val="0"/>
                <a:satOff val="0"/>
                <a:lumOff val="0"/>
                <a:alphaOff val="0"/>
                <a:shade val="100000"/>
                <a:satMod val="110000"/>
                <a:lumMod val="100000"/>
              </a:schemeClr>
            </a:gs>
            <a:gs pos="100000">
              <a:schemeClr val="accent2">
                <a:hueOff val="0"/>
                <a:satOff val="0"/>
                <a:lumOff val="0"/>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 area of Northern Ireland is </a:t>
          </a:r>
          <a:r>
            <a:rPr lang="en-GB" sz="1500" kern="1200"/>
            <a:t>14,130 km²</a:t>
          </a:r>
          <a:endParaRPr lang="en-US" sz="1500" kern="1200"/>
        </a:p>
      </dsp:txBody>
      <dsp:txXfrm>
        <a:off x="35945" y="35945"/>
        <a:ext cx="3580862" cy="1155374"/>
      </dsp:txXfrm>
    </dsp:sp>
    <dsp:sp modelId="{63C5FC56-0C9B-A84A-AFD3-99475AC96D55}">
      <dsp:nvSpPr>
        <dsp:cNvPr id="0" name=""/>
        <dsp:cNvSpPr/>
      </dsp:nvSpPr>
      <dsp:spPr>
        <a:xfrm>
          <a:off x="419493" y="1450403"/>
          <a:ext cx="5008880" cy="1227264"/>
        </a:xfrm>
        <a:prstGeom prst="roundRect">
          <a:avLst>
            <a:gd name="adj" fmla="val 10000"/>
          </a:avLst>
        </a:prstGeom>
        <a:gradFill rotWithShape="0">
          <a:gsLst>
            <a:gs pos="0">
              <a:schemeClr val="accent2">
                <a:hueOff val="-452831"/>
                <a:satOff val="6353"/>
                <a:lumOff val="1307"/>
                <a:alphaOff val="0"/>
                <a:tint val="94000"/>
                <a:satMod val="103000"/>
                <a:lumMod val="102000"/>
              </a:schemeClr>
            </a:gs>
            <a:gs pos="50000">
              <a:schemeClr val="accent2">
                <a:hueOff val="-452831"/>
                <a:satOff val="6353"/>
                <a:lumOff val="1307"/>
                <a:alphaOff val="0"/>
                <a:shade val="100000"/>
                <a:satMod val="110000"/>
                <a:lumMod val="100000"/>
              </a:schemeClr>
            </a:gs>
            <a:gs pos="100000">
              <a:schemeClr val="accent2">
                <a:hueOff val="-452831"/>
                <a:satOff val="6353"/>
                <a:lumOff val="1307"/>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Northern Ireland was created in 1921, when Ireland was partitioned between Northern Ireland and Southern Ireland by the Government of Ireland Act 1920.</a:t>
          </a:r>
        </a:p>
      </dsp:txBody>
      <dsp:txXfrm>
        <a:off x="455438" y="1486348"/>
        <a:ext cx="3719774" cy="1155374"/>
      </dsp:txXfrm>
    </dsp:sp>
    <dsp:sp modelId="{A98304A3-39EA-5649-BF5F-3C68ACC4AAD1}">
      <dsp:nvSpPr>
        <dsp:cNvPr id="0" name=""/>
        <dsp:cNvSpPr/>
      </dsp:nvSpPr>
      <dsp:spPr>
        <a:xfrm>
          <a:off x="832726" y="2900807"/>
          <a:ext cx="5008880" cy="1227264"/>
        </a:xfrm>
        <a:prstGeom prst="roundRect">
          <a:avLst>
            <a:gd name="adj" fmla="val 10000"/>
          </a:avLst>
        </a:prstGeom>
        <a:gradFill rotWithShape="0">
          <a:gsLst>
            <a:gs pos="0">
              <a:schemeClr val="accent2">
                <a:hueOff val="-905661"/>
                <a:satOff val="12706"/>
                <a:lumOff val="2614"/>
                <a:alphaOff val="0"/>
                <a:tint val="94000"/>
                <a:satMod val="103000"/>
                <a:lumMod val="102000"/>
              </a:schemeClr>
            </a:gs>
            <a:gs pos="50000">
              <a:schemeClr val="accent2">
                <a:hueOff val="-905661"/>
                <a:satOff val="12706"/>
                <a:lumOff val="2614"/>
                <a:alphaOff val="0"/>
                <a:shade val="100000"/>
                <a:satMod val="110000"/>
                <a:lumMod val="100000"/>
              </a:schemeClr>
            </a:gs>
            <a:gs pos="100000">
              <a:schemeClr val="accent2">
                <a:hueOff val="-905661"/>
                <a:satOff val="12706"/>
                <a:lumOff val="2614"/>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 province of Ulster is  made up of nine counties but with partition six became Northern Ireland and the other three part of Ireland (Donegal, Cavan and Monaghan).</a:t>
          </a:r>
        </a:p>
      </dsp:txBody>
      <dsp:txXfrm>
        <a:off x="868671" y="2936752"/>
        <a:ext cx="3726035" cy="1155374"/>
      </dsp:txXfrm>
    </dsp:sp>
    <dsp:sp modelId="{B5C3F48E-6797-A545-A537-80846FEBC5C5}">
      <dsp:nvSpPr>
        <dsp:cNvPr id="0" name=""/>
        <dsp:cNvSpPr/>
      </dsp:nvSpPr>
      <dsp:spPr>
        <a:xfrm>
          <a:off x="1252220" y="4351210"/>
          <a:ext cx="5008880" cy="1227264"/>
        </a:xfrm>
        <a:prstGeom prst="roundRect">
          <a:avLst>
            <a:gd name="adj" fmla="val 10000"/>
          </a:avLst>
        </a:prstGeom>
        <a:gradFill rotWithShape="0">
          <a:gsLst>
            <a:gs pos="0">
              <a:schemeClr val="accent2">
                <a:hueOff val="-1358492"/>
                <a:satOff val="19059"/>
                <a:lumOff val="3921"/>
                <a:alphaOff val="0"/>
                <a:tint val="94000"/>
                <a:satMod val="103000"/>
                <a:lumMod val="102000"/>
              </a:schemeClr>
            </a:gs>
            <a:gs pos="50000">
              <a:schemeClr val="accent2">
                <a:hueOff val="-1358492"/>
                <a:satOff val="19059"/>
                <a:lumOff val="3921"/>
                <a:alphaOff val="0"/>
                <a:shade val="100000"/>
                <a:satMod val="110000"/>
                <a:lumMod val="100000"/>
              </a:schemeClr>
            </a:gs>
            <a:gs pos="100000">
              <a:schemeClr val="accent2">
                <a:hueOff val="-1358492"/>
                <a:satOff val="19059"/>
                <a:lumOff val="3921"/>
                <a:alphaOff val="0"/>
                <a:shade val="78000"/>
                <a:satMod val="120000"/>
                <a:lumMod val="99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Northern Ireland is famous for literary giants (eg C S Lewis), music legends (Van Morrison, Snow Patrol), legendary ships (Titanic), golf courses and the Giants Causeway UNESCO World Heritage site</a:t>
          </a:r>
        </a:p>
      </dsp:txBody>
      <dsp:txXfrm>
        <a:off x="1288165" y="4387155"/>
        <a:ext cx="3719774" cy="1155374"/>
      </dsp:txXfrm>
    </dsp:sp>
    <dsp:sp modelId="{AAFEE232-DAA1-8046-8E2A-EDA5A19AC24D}">
      <dsp:nvSpPr>
        <dsp:cNvPr id="0" name=""/>
        <dsp:cNvSpPr/>
      </dsp:nvSpPr>
      <dsp:spPr>
        <a:xfrm>
          <a:off x="4211158" y="939973"/>
          <a:ext cx="797721" cy="797721"/>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390645" y="939973"/>
        <a:ext cx="438747" cy="600285"/>
      </dsp:txXfrm>
    </dsp:sp>
    <dsp:sp modelId="{198CEA85-6314-A647-9861-FCC7E3B7A5C3}">
      <dsp:nvSpPr>
        <dsp:cNvPr id="0" name=""/>
        <dsp:cNvSpPr/>
      </dsp:nvSpPr>
      <dsp:spPr>
        <a:xfrm>
          <a:off x="4630651" y="2390376"/>
          <a:ext cx="797721" cy="797721"/>
        </a:xfrm>
        <a:prstGeom prst="downArrow">
          <a:avLst>
            <a:gd name="adj1" fmla="val 55000"/>
            <a:gd name="adj2" fmla="val 45000"/>
          </a:avLst>
        </a:prstGeom>
        <a:solidFill>
          <a:schemeClr val="accent2">
            <a:tint val="40000"/>
            <a:alpha val="90000"/>
            <a:hueOff val="-766024"/>
            <a:satOff val="13070"/>
            <a:lumOff val="729"/>
            <a:alphaOff val="0"/>
          </a:schemeClr>
        </a:solidFill>
        <a:ln w="9525" cap="flat" cmpd="sng" algn="ctr">
          <a:solidFill>
            <a:schemeClr val="accent2">
              <a:tint val="40000"/>
              <a:alpha val="90000"/>
              <a:hueOff val="-766024"/>
              <a:satOff val="13070"/>
              <a:lumOff val="729"/>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810138" y="2390376"/>
        <a:ext cx="438747" cy="600285"/>
      </dsp:txXfrm>
    </dsp:sp>
    <dsp:sp modelId="{532EEBDA-8925-B942-9EE8-765080FFDEC8}">
      <dsp:nvSpPr>
        <dsp:cNvPr id="0" name=""/>
        <dsp:cNvSpPr/>
      </dsp:nvSpPr>
      <dsp:spPr>
        <a:xfrm>
          <a:off x="5043884" y="3840780"/>
          <a:ext cx="797721" cy="797721"/>
        </a:xfrm>
        <a:prstGeom prst="downArrow">
          <a:avLst>
            <a:gd name="adj1" fmla="val 55000"/>
            <a:gd name="adj2" fmla="val 45000"/>
          </a:avLst>
        </a:prstGeom>
        <a:solidFill>
          <a:schemeClr val="accent2">
            <a:tint val="40000"/>
            <a:alpha val="90000"/>
            <a:hueOff val="-1532047"/>
            <a:satOff val="26140"/>
            <a:lumOff val="1458"/>
            <a:alphaOff val="0"/>
          </a:schemeClr>
        </a:solidFill>
        <a:ln w="9525" cap="flat" cmpd="sng" algn="ctr">
          <a:solidFill>
            <a:schemeClr val="accent2">
              <a:tint val="40000"/>
              <a:alpha val="90000"/>
              <a:hueOff val="-1532047"/>
              <a:satOff val="26140"/>
              <a:lumOff val="1458"/>
              <a:alphaOff val="0"/>
            </a:schemeClr>
          </a:solidFill>
          <a:prstDash val="solid"/>
        </a:ln>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23371" y="3840780"/>
        <a:ext cx="438747" cy="60028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GB"/>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6/8/20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12903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ormAutofit/>
          </a:bodyPr>
          <a:lstStyle>
            <a:lvl1pPr>
              <a:defRPr sz="2400"/>
            </a:lvl1pPr>
            <a:lvl2pPr>
              <a:defRPr sz="2000"/>
            </a:lvl2pPr>
            <a:lvl3pPr>
              <a:defRPr sz="1800"/>
            </a:lvl3pPr>
            <a:lvl4pPr>
              <a:defRPr sz="1600"/>
            </a:lvl4pPr>
            <a:lvl5pPr>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6/8/20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15739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GB"/>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6/8/20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798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3106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GB"/>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6/8/20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4003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6/8/20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56048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6/8/20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70578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47780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32346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4193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690661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8171324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6/8/20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382467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GB"/>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6/8/20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794201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6/8/20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4825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6/8/20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8656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6/8/20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10359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6/8/20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92487067"/>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png"/><Relationship Id="rId7" Type="http://schemas.openxmlformats.org/officeDocument/2006/relationships/diagramQuickStyle" Target="../diagrams/quickStyle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6.gif"/><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DC30DBF-CADE-4469-BFC6-0C56117D2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A68D7806-579E-4A9A-A014-58C3295B231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28" name="Rectangle 27">
            <a:extLst>
              <a:ext uri="{FF2B5EF4-FFF2-40B4-BE49-F238E27FC236}">
                <a16:creationId xmlns:a16="http://schemas.microsoft.com/office/drawing/2014/main" id="{8CAC5DF9-DE29-4756-8E36-B1CD306755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667BCA59-2ED0-41B9-A21F-4DB3839F23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32" name="Rectangle 31">
            <a:extLst>
              <a:ext uri="{FF2B5EF4-FFF2-40B4-BE49-F238E27FC236}">
                <a16:creationId xmlns:a16="http://schemas.microsoft.com/office/drawing/2014/main" id="{FC4B8128-C9B6-4FED-A55E-5F4B297F1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400F4B3-206A-D041-8B11-508EFBD812DB}"/>
              </a:ext>
            </a:extLst>
          </p:cNvPr>
          <p:cNvSpPr>
            <a:spLocks noGrp="1"/>
          </p:cNvSpPr>
          <p:nvPr>
            <p:ph type="ctrTitle"/>
          </p:nvPr>
        </p:nvSpPr>
        <p:spPr>
          <a:xfrm>
            <a:off x="680322" y="2063262"/>
            <a:ext cx="3739278" cy="2661138"/>
          </a:xfrm>
        </p:spPr>
        <p:txBody>
          <a:bodyPr>
            <a:normAutofit/>
          </a:bodyPr>
          <a:lstStyle/>
          <a:p>
            <a:r>
              <a:rPr lang="en-US"/>
              <a:t>Northern Ireland</a:t>
            </a:r>
          </a:p>
        </p:txBody>
      </p:sp>
      <p:sp>
        <p:nvSpPr>
          <p:cNvPr id="3" name="Subtitle 2">
            <a:extLst>
              <a:ext uri="{FF2B5EF4-FFF2-40B4-BE49-F238E27FC236}">
                <a16:creationId xmlns:a16="http://schemas.microsoft.com/office/drawing/2014/main" id="{D18CCFF9-DC32-8343-9AB3-BBD0E0F4780A}"/>
              </a:ext>
            </a:extLst>
          </p:cNvPr>
          <p:cNvSpPr>
            <a:spLocks noGrp="1"/>
          </p:cNvSpPr>
          <p:nvPr>
            <p:ph type="subTitle" idx="1"/>
          </p:nvPr>
        </p:nvSpPr>
        <p:spPr>
          <a:xfrm>
            <a:off x="680323" y="5101298"/>
            <a:ext cx="3739277" cy="1116622"/>
          </a:xfrm>
        </p:spPr>
        <p:txBody>
          <a:bodyPr>
            <a:normAutofit/>
          </a:bodyPr>
          <a:lstStyle/>
          <a:p>
            <a:r>
              <a:rPr lang="en-US"/>
              <a:t>By Nathan Mitchell</a:t>
            </a:r>
          </a:p>
          <a:p>
            <a:endParaRPr lang="en-US"/>
          </a:p>
        </p:txBody>
      </p:sp>
      <p:sp>
        <p:nvSpPr>
          <p:cNvPr id="34" name="Rectangle 33">
            <a:extLst>
              <a:ext uri="{FF2B5EF4-FFF2-40B4-BE49-F238E27FC236}">
                <a16:creationId xmlns:a16="http://schemas.microsoft.com/office/drawing/2014/main" id="{FD02AE71-3465-4908-8218-ABC30A2A0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map&#10;&#10;Description automatically generated">
            <a:extLst>
              <a:ext uri="{FF2B5EF4-FFF2-40B4-BE49-F238E27FC236}">
                <a16:creationId xmlns:a16="http://schemas.microsoft.com/office/drawing/2014/main" id="{D5475125-0AE2-594E-B429-7FC24B0D97E3}"/>
              </a:ext>
            </a:extLst>
          </p:cNvPr>
          <p:cNvPicPr>
            <a:picLocks noChangeAspect="1"/>
          </p:cNvPicPr>
          <p:nvPr/>
        </p:nvPicPr>
        <p:blipFill>
          <a:blip r:embed="rId4"/>
          <a:stretch>
            <a:fillRect/>
          </a:stretch>
        </p:blipFill>
        <p:spPr>
          <a:xfrm>
            <a:off x="5593085" y="1027952"/>
            <a:ext cx="5629268" cy="4795302"/>
          </a:xfrm>
          <a:prstGeom prst="rect">
            <a:avLst/>
          </a:prstGeom>
          <a:ln>
            <a:noFill/>
          </a:ln>
          <a:effectLst/>
        </p:spPr>
      </p:pic>
    </p:spTree>
    <p:extLst>
      <p:ext uri="{BB962C8B-B14F-4D97-AF65-F5344CB8AC3E}">
        <p14:creationId xmlns:p14="http://schemas.microsoft.com/office/powerpoint/2010/main" val="183607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F80DE4C-0C31-4F4F-BA78-30C6E52FDE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3799E698-FF9B-4101-95EF-59189E5D01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6" name="Rectangle 25">
            <a:extLst>
              <a:ext uri="{FF2B5EF4-FFF2-40B4-BE49-F238E27FC236}">
                <a16:creationId xmlns:a16="http://schemas.microsoft.com/office/drawing/2014/main" id="{0663CEEF-E862-497E-8B58-D5FC7B598A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F62DE490-9B76-4FCB-B722-75055E30A0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30" name="Rectangle 29">
            <a:extLst>
              <a:ext uri="{FF2B5EF4-FFF2-40B4-BE49-F238E27FC236}">
                <a16:creationId xmlns:a16="http://schemas.microsoft.com/office/drawing/2014/main" id="{F238B29C-0945-4ED7-825C-2662C6957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C96E5F0-0FBB-E64F-801F-1FCA4E37F51C}"/>
              </a:ext>
            </a:extLst>
          </p:cNvPr>
          <p:cNvSpPr>
            <a:spLocks noGrp="1"/>
          </p:cNvSpPr>
          <p:nvPr>
            <p:ph type="title"/>
          </p:nvPr>
        </p:nvSpPr>
        <p:spPr>
          <a:xfrm>
            <a:off x="680321" y="2063262"/>
            <a:ext cx="3739279" cy="2661052"/>
          </a:xfrm>
        </p:spPr>
        <p:txBody>
          <a:bodyPr>
            <a:normAutofit/>
          </a:bodyPr>
          <a:lstStyle/>
          <a:p>
            <a:pPr algn="r"/>
            <a:r>
              <a:rPr lang="en-US" sz="4400"/>
              <a:t>Population and Counties</a:t>
            </a:r>
          </a:p>
        </p:txBody>
      </p:sp>
      <p:graphicFrame>
        <p:nvGraphicFramePr>
          <p:cNvPr id="5" name="Content Placeholder 2">
            <a:extLst>
              <a:ext uri="{FF2B5EF4-FFF2-40B4-BE49-F238E27FC236}">
                <a16:creationId xmlns:a16="http://schemas.microsoft.com/office/drawing/2014/main" id="{5B2C762C-D2BF-4C35-B475-930DE7178B29}"/>
              </a:ext>
            </a:extLst>
          </p:cNvPr>
          <p:cNvGraphicFramePr>
            <a:graphicFrameLocks noGrp="1"/>
          </p:cNvGraphicFramePr>
          <p:nvPr>
            <p:ph idx="1"/>
            <p:extLst>
              <p:ext uri="{D42A27DB-BD31-4B8C-83A1-F6EECF244321}">
                <p14:modId xmlns:p14="http://schemas.microsoft.com/office/powerpoint/2010/main" val="815362269"/>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2174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4530F-E948-6744-A06F-CAAF43DB59F6}"/>
              </a:ext>
            </a:extLst>
          </p:cNvPr>
          <p:cNvSpPr>
            <a:spLocks noGrp="1"/>
          </p:cNvSpPr>
          <p:nvPr>
            <p:ph type="title"/>
          </p:nvPr>
        </p:nvSpPr>
        <p:spPr>
          <a:xfrm>
            <a:off x="680321" y="753228"/>
            <a:ext cx="9613861" cy="1080938"/>
          </a:xfrm>
        </p:spPr>
        <p:txBody>
          <a:bodyPr>
            <a:normAutofit/>
          </a:bodyPr>
          <a:lstStyle/>
          <a:p>
            <a:r>
              <a:rPr lang="en-US"/>
              <a:t>Sport and Leisure</a:t>
            </a:r>
          </a:p>
        </p:txBody>
      </p:sp>
      <p:sp>
        <p:nvSpPr>
          <p:cNvPr id="3" name="Content Placeholder 2">
            <a:extLst>
              <a:ext uri="{FF2B5EF4-FFF2-40B4-BE49-F238E27FC236}">
                <a16:creationId xmlns:a16="http://schemas.microsoft.com/office/drawing/2014/main" id="{8087AC68-456C-4B45-AB7E-E221B230F709}"/>
              </a:ext>
            </a:extLst>
          </p:cNvPr>
          <p:cNvSpPr>
            <a:spLocks noGrp="1"/>
          </p:cNvSpPr>
          <p:nvPr>
            <p:ph idx="1"/>
          </p:nvPr>
        </p:nvSpPr>
        <p:spPr>
          <a:xfrm>
            <a:off x="3777672" y="2336873"/>
            <a:ext cx="6516509" cy="3599316"/>
          </a:xfrm>
        </p:spPr>
        <p:txBody>
          <a:bodyPr>
            <a:normAutofit/>
          </a:bodyPr>
          <a:lstStyle/>
          <a:p>
            <a:r>
              <a:rPr lang="en-US" sz="2200"/>
              <a:t>In Northern Ireland sport is popular including; golf, rugby, tennis football and hockey. Also Gaelic games which include traditional Irish sports including hurling, camogie, Gaelic  football, handball and rounders.</a:t>
            </a:r>
          </a:p>
          <a:p>
            <a:endParaRPr lang="en-US" sz="2200"/>
          </a:p>
          <a:p>
            <a:r>
              <a:rPr lang="en-US" sz="2200"/>
              <a:t>For leisure people go to the cinema, ten pin bowling, restaurants, walks,  climbing up mountains and visiting lots of places.</a:t>
            </a:r>
          </a:p>
        </p:txBody>
      </p:sp>
      <p:pic>
        <p:nvPicPr>
          <p:cNvPr id="5" name="Picture 4" descr="A picture containing drawing&#10;&#10;Description automatically generated">
            <a:extLst>
              <a:ext uri="{FF2B5EF4-FFF2-40B4-BE49-F238E27FC236}">
                <a16:creationId xmlns:a16="http://schemas.microsoft.com/office/drawing/2014/main" id="{F0686B65-F9C6-5440-BB00-DF8CCCAB9E8B}"/>
              </a:ext>
            </a:extLst>
          </p:cNvPr>
          <p:cNvPicPr>
            <a:picLocks noChangeAspect="1"/>
          </p:cNvPicPr>
          <p:nvPr/>
        </p:nvPicPr>
        <p:blipFill rotWithShape="1">
          <a:blip r:embed="rId2"/>
          <a:srcRect l="2917" r="1088" b="-3"/>
          <a:stretch/>
        </p:blipFill>
        <p:spPr>
          <a:xfrm>
            <a:off x="794325" y="2336872"/>
            <a:ext cx="2692907" cy="3598789"/>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088072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D333345-06FE-431A-A170-B442B71B63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F3CF734-AF09-4284-A3AF-E1B79C0AA7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15" name="Rectangle 14">
            <a:extLst>
              <a:ext uri="{FF2B5EF4-FFF2-40B4-BE49-F238E27FC236}">
                <a16:creationId xmlns:a16="http://schemas.microsoft.com/office/drawing/2014/main" id="{051DDCB9-F755-45C2-A2DF-09112F5CCB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5992" y="0"/>
            <a:ext cx="4636008"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CE5D6A2-8420-4DDB-B2B9-F907655B9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87603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F9787BC-4164-454A-9D60-093180F72FB3}"/>
              </a:ext>
            </a:extLst>
          </p:cNvPr>
          <p:cNvSpPr>
            <a:spLocks noGrp="1"/>
          </p:cNvSpPr>
          <p:nvPr>
            <p:ph type="title"/>
          </p:nvPr>
        </p:nvSpPr>
        <p:spPr>
          <a:xfrm>
            <a:off x="680321" y="753228"/>
            <a:ext cx="7087552" cy="1080938"/>
          </a:xfrm>
        </p:spPr>
        <p:txBody>
          <a:bodyPr>
            <a:normAutofit/>
          </a:bodyPr>
          <a:lstStyle/>
          <a:p>
            <a:r>
              <a:rPr lang="en-US"/>
              <a:t>Mountains and rivers</a:t>
            </a:r>
            <a:endParaRPr lang="en-US" dirty="0"/>
          </a:p>
        </p:txBody>
      </p:sp>
      <p:pic>
        <p:nvPicPr>
          <p:cNvPr id="19" name="Picture 18">
            <a:extLst>
              <a:ext uri="{FF2B5EF4-FFF2-40B4-BE49-F238E27FC236}">
                <a16:creationId xmlns:a16="http://schemas.microsoft.com/office/drawing/2014/main" id="{495C9795-5873-43E5-A16C-324C15CF13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7967048" cy="321164"/>
          </a:xfrm>
          <a:prstGeom prst="rect">
            <a:avLst/>
          </a:prstGeom>
        </p:spPr>
      </p:pic>
      <p:pic>
        <p:nvPicPr>
          <p:cNvPr id="6" name="Picture 5" descr="A picture containing text, map&#10;&#10;Description automatically generated">
            <a:extLst>
              <a:ext uri="{FF2B5EF4-FFF2-40B4-BE49-F238E27FC236}">
                <a16:creationId xmlns:a16="http://schemas.microsoft.com/office/drawing/2014/main" id="{A69EE2B6-A934-0E44-941A-8EAC470BB18B}"/>
              </a:ext>
            </a:extLst>
          </p:cNvPr>
          <p:cNvPicPr>
            <a:picLocks noChangeAspect="1"/>
          </p:cNvPicPr>
          <p:nvPr/>
        </p:nvPicPr>
        <p:blipFill>
          <a:blip r:embed="rId4"/>
          <a:stretch>
            <a:fillRect/>
          </a:stretch>
        </p:blipFill>
        <p:spPr>
          <a:xfrm>
            <a:off x="8187091" y="1592332"/>
            <a:ext cx="3358478" cy="3673335"/>
          </a:xfrm>
          <a:prstGeom prst="rect">
            <a:avLst/>
          </a:prstGeom>
          <a:ln>
            <a:noFill/>
          </a:ln>
          <a:effectLst>
            <a:outerShdw blurRad="76200" dist="63500" dir="5040000" algn="tl" rotWithShape="0">
              <a:srgbClr val="000000">
                <a:alpha val="41000"/>
              </a:srgbClr>
            </a:outerShdw>
          </a:effectLst>
        </p:spPr>
      </p:pic>
      <p:graphicFrame>
        <p:nvGraphicFramePr>
          <p:cNvPr id="5" name="Content Placeholder 2">
            <a:extLst>
              <a:ext uri="{FF2B5EF4-FFF2-40B4-BE49-F238E27FC236}">
                <a16:creationId xmlns:a16="http://schemas.microsoft.com/office/drawing/2014/main" id="{F4C1F5DC-7C49-4803-AFDB-239E4015CF3E}"/>
              </a:ext>
            </a:extLst>
          </p:cNvPr>
          <p:cNvGraphicFramePr>
            <a:graphicFrameLocks noGrp="1"/>
          </p:cNvGraphicFramePr>
          <p:nvPr>
            <p:ph idx="1"/>
            <p:extLst>
              <p:ext uri="{D42A27DB-BD31-4B8C-83A1-F6EECF244321}">
                <p14:modId xmlns:p14="http://schemas.microsoft.com/office/powerpoint/2010/main" val="3487155113"/>
              </p:ext>
            </p:extLst>
          </p:nvPr>
        </p:nvGraphicFramePr>
        <p:xfrm>
          <a:off x="680321" y="2336873"/>
          <a:ext cx="6423211" cy="359931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752544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F80DE4C-0C31-4F4F-BA78-30C6E52FDE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799E698-FF9B-4101-95EF-59189E5D01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Rectangle 12">
            <a:extLst>
              <a:ext uri="{FF2B5EF4-FFF2-40B4-BE49-F238E27FC236}">
                <a16:creationId xmlns:a16="http://schemas.microsoft.com/office/drawing/2014/main" id="{0663CEEF-E862-497E-8B58-D5FC7B598A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F62DE490-9B76-4FCB-B722-75055E30A0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17" name="Rectangle 16">
            <a:extLst>
              <a:ext uri="{FF2B5EF4-FFF2-40B4-BE49-F238E27FC236}">
                <a16:creationId xmlns:a16="http://schemas.microsoft.com/office/drawing/2014/main" id="{F238B29C-0945-4ED7-825C-2662C6957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43BD4E3-ACE1-B040-B80C-1BD787EAD2C6}"/>
              </a:ext>
            </a:extLst>
          </p:cNvPr>
          <p:cNvSpPr>
            <a:spLocks noGrp="1"/>
          </p:cNvSpPr>
          <p:nvPr>
            <p:ph type="title"/>
          </p:nvPr>
        </p:nvSpPr>
        <p:spPr>
          <a:xfrm>
            <a:off x="680321" y="2063262"/>
            <a:ext cx="3739279" cy="2661052"/>
          </a:xfrm>
        </p:spPr>
        <p:txBody>
          <a:bodyPr>
            <a:normAutofit/>
          </a:bodyPr>
          <a:lstStyle/>
          <a:p>
            <a:pPr algn="r"/>
            <a:r>
              <a:rPr lang="en-US" sz="4400"/>
              <a:t>Tourist Attractions and Tourism</a:t>
            </a:r>
          </a:p>
        </p:txBody>
      </p:sp>
      <p:graphicFrame>
        <p:nvGraphicFramePr>
          <p:cNvPr id="5" name="Content Placeholder 2">
            <a:extLst>
              <a:ext uri="{FF2B5EF4-FFF2-40B4-BE49-F238E27FC236}">
                <a16:creationId xmlns:a16="http://schemas.microsoft.com/office/drawing/2014/main" id="{99CB7875-9116-464A-B1DD-BCD66811A966}"/>
              </a:ext>
            </a:extLst>
          </p:cNvPr>
          <p:cNvGraphicFramePr>
            <a:graphicFrameLocks noGrp="1"/>
          </p:cNvGraphicFramePr>
          <p:nvPr>
            <p:ph idx="1"/>
            <p:extLst>
              <p:ext uri="{D42A27DB-BD31-4B8C-83A1-F6EECF244321}">
                <p14:modId xmlns:p14="http://schemas.microsoft.com/office/powerpoint/2010/main" val="3062292488"/>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00796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id="{EF80DE4C-0C31-4F4F-BA78-30C6E52FDE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0">
            <a:extLst>
              <a:ext uri="{FF2B5EF4-FFF2-40B4-BE49-F238E27FC236}">
                <a16:creationId xmlns:a16="http://schemas.microsoft.com/office/drawing/2014/main" id="{3799E698-FF9B-4101-95EF-59189E5D01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 name="Rectangle 12">
            <a:extLst>
              <a:ext uri="{FF2B5EF4-FFF2-40B4-BE49-F238E27FC236}">
                <a16:creationId xmlns:a16="http://schemas.microsoft.com/office/drawing/2014/main" id="{0663CEEF-E862-497E-8B58-D5FC7B598A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14">
            <a:extLst>
              <a:ext uri="{FF2B5EF4-FFF2-40B4-BE49-F238E27FC236}">
                <a16:creationId xmlns:a16="http://schemas.microsoft.com/office/drawing/2014/main" id="{F62DE490-9B76-4FCB-B722-75055E30A00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1" y="5006045"/>
            <a:ext cx="4965192" cy="144668"/>
          </a:xfrm>
          <a:prstGeom prst="rect">
            <a:avLst/>
          </a:prstGeom>
        </p:spPr>
      </p:pic>
      <p:sp>
        <p:nvSpPr>
          <p:cNvPr id="23" name="Rectangle 16">
            <a:extLst>
              <a:ext uri="{FF2B5EF4-FFF2-40B4-BE49-F238E27FC236}">
                <a16:creationId xmlns:a16="http://schemas.microsoft.com/office/drawing/2014/main" id="{F238B29C-0945-4ED7-825C-2662C6957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BFC7D6C-DF0E-444E-9F6F-329762190E2E}"/>
              </a:ext>
            </a:extLst>
          </p:cNvPr>
          <p:cNvSpPr>
            <a:spLocks noGrp="1"/>
          </p:cNvSpPr>
          <p:nvPr>
            <p:ph type="title"/>
          </p:nvPr>
        </p:nvSpPr>
        <p:spPr>
          <a:xfrm>
            <a:off x="680321" y="2063262"/>
            <a:ext cx="3739279" cy="2661052"/>
          </a:xfrm>
        </p:spPr>
        <p:txBody>
          <a:bodyPr>
            <a:normAutofit/>
          </a:bodyPr>
          <a:lstStyle/>
          <a:p>
            <a:pPr algn="r"/>
            <a:r>
              <a:rPr lang="en-US" sz="4400"/>
              <a:t>Size and History</a:t>
            </a:r>
          </a:p>
        </p:txBody>
      </p:sp>
      <p:graphicFrame>
        <p:nvGraphicFramePr>
          <p:cNvPr id="24" name="Content Placeholder 2">
            <a:extLst>
              <a:ext uri="{FF2B5EF4-FFF2-40B4-BE49-F238E27FC236}">
                <a16:creationId xmlns:a16="http://schemas.microsoft.com/office/drawing/2014/main" id="{B0F05528-F4C1-44AC-AFD6-754018B62502}"/>
              </a:ext>
            </a:extLst>
          </p:cNvPr>
          <p:cNvGraphicFramePr>
            <a:graphicFrameLocks noGrp="1"/>
          </p:cNvGraphicFramePr>
          <p:nvPr>
            <p:ph idx="1"/>
            <p:extLst>
              <p:ext uri="{D42A27DB-BD31-4B8C-83A1-F6EECF244321}">
                <p14:modId xmlns:p14="http://schemas.microsoft.com/office/powerpoint/2010/main" val="269856932"/>
              </p:ext>
            </p:extLst>
          </p:nvPr>
        </p:nvGraphicFramePr>
        <p:xfrm>
          <a:off x="5284788" y="639763"/>
          <a:ext cx="6261100" cy="5578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0896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F85E7EB-64DD-4240-8583-6C2438067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5AA9413-A886-4022-A477-7ACECA3658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14" name="Rectangle 13">
            <a:extLst>
              <a:ext uri="{FF2B5EF4-FFF2-40B4-BE49-F238E27FC236}">
                <a16:creationId xmlns:a16="http://schemas.microsoft.com/office/drawing/2014/main" id="{891C6E63-BD83-438C-8E5A-539006F79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A1E0C71-AEB6-4ADF-A06B-0842850D6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B95A46D-0AD0-C54B-9E35-449BC8055FE9}"/>
              </a:ext>
            </a:extLst>
          </p:cNvPr>
          <p:cNvSpPr>
            <a:spLocks noGrp="1"/>
          </p:cNvSpPr>
          <p:nvPr>
            <p:ph type="title"/>
          </p:nvPr>
        </p:nvSpPr>
        <p:spPr>
          <a:xfrm>
            <a:off x="680321" y="753228"/>
            <a:ext cx="4136123" cy="1080938"/>
          </a:xfrm>
        </p:spPr>
        <p:txBody>
          <a:bodyPr>
            <a:normAutofit/>
          </a:bodyPr>
          <a:lstStyle/>
          <a:p>
            <a:r>
              <a:rPr lang="en-US" sz="2400"/>
              <a:t>County Down</a:t>
            </a:r>
          </a:p>
        </p:txBody>
      </p:sp>
      <p:pic>
        <p:nvPicPr>
          <p:cNvPr id="18" name="Picture 17">
            <a:extLst>
              <a:ext uri="{FF2B5EF4-FFF2-40B4-BE49-F238E27FC236}">
                <a16:creationId xmlns:a16="http://schemas.microsoft.com/office/drawing/2014/main" id="{63AC3CC6-6498-44DC-8A2A-3BCA9A761D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B45D814C-4E35-3141-80C3-C4F9FAF9683E}"/>
              </a:ext>
            </a:extLst>
          </p:cNvPr>
          <p:cNvSpPr>
            <a:spLocks noGrp="1"/>
          </p:cNvSpPr>
          <p:nvPr>
            <p:ph idx="1"/>
          </p:nvPr>
        </p:nvSpPr>
        <p:spPr>
          <a:xfrm>
            <a:off x="680321" y="2336873"/>
            <a:ext cx="3656289" cy="3599316"/>
          </a:xfrm>
        </p:spPr>
        <p:txBody>
          <a:bodyPr>
            <a:normAutofit/>
          </a:bodyPr>
          <a:lstStyle/>
          <a:p>
            <a:r>
              <a:rPr lang="en-US" sz="1400"/>
              <a:t>County Down biggest city is Bangor</a:t>
            </a:r>
          </a:p>
          <a:p>
            <a:r>
              <a:rPr lang="en-US" sz="1400"/>
              <a:t>County Down covers an area of 2,448 km2</a:t>
            </a:r>
          </a:p>
          <a:p>
            <a:r>
              <a:rPr lang="en-US" sz="1400"/>
              <a:t>The population of County Down is 531,665</a:t>
            </a:r>
          </a:p>
          <a:p>
            <a:r>
              <a:rPr lang="en-US" sz="1400"/>
              <a:t>Tourist Attractions in County Down are Slieve Donard, Tollymore Forest Park and the National Trust Castle Ward</a:t>
            </a:r>
          </a:p>
          <a:p>
            <a:endParaRPr lang="en-US" sz="1400"/>
          </a:p>
        </p:txBody>
      </p:sp>
      <p:sp>
        <p:nvSpPr>
          <p:cNvPr id="20" name="Rectangle 19">
            <a:extLst>
              <a:ext uri="{FF2B5EF4-FFF2-40B4-BE49-F238E27FC236}">
                <a16:creationId xmlns:a16="http://schemas.microsoft.com/office/drawing/2014/main" id="{FA2C39F2-3E8E-489A-8907-3C251BE71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lush green hillside&#10;&#10;Description automatically generated">
            <a:extLst>
              <a:ext uri="{FF2B5EF4-FFF2-40B4-BE49-F238E27FC236}">
                <a16:creationId xmlns:a16="http://schemas.microsoft.com/office/drawing/2014/main" id="{A676D633-11D0-E44D-944D-0A65B58CE8CE}"/>
              </a:ext>
            </a:extLst>
          </p:cNvPr>
          <p:cNvPicPr>
            <a:picLocks noChangeAspect="1"/>
          </p:cNvPicPr>
          <p:nvPr/>
        </p:nvPicPr>
        <p:blipFill>
          <a:blip r:embed="rId4"/>
          <a:stretch>
            <a:fillRect/>
          </a:stretch>
        </p:blipFill>
        <p:spPr>
          <a:xfrm>
            <a:off x="5593085" y="1715322"/>
            <a:ext cx="5629268" cy="3420562"/>
          </a:xfrm>
          <a:prstGeom prst="rect">
            <a:avLst/>
          </a:prstGeom>
          <a:ln>
            <a:noFill/>
          </a:ln>
          <a:effectLst/>
        </p:spPr>
      </p:pic>
    </p:spTree>
    <p:extLst>
      <p:ext uri="{BB962C8B-B14F-4D97-AF65-F5344CB8AC3E}">
        <p14:creationId xmlns:p14="http://schemas.microsoft.com/office/powerpoint/2010/main" val="2832479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5F85E7EB-64DD-4240-8583-6C2438067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A5AA9413-A886-4022-A477-7ACECA3658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5" name="Rectangle 24">
            <a:extLst>
              <a:ext uri="{FF2B5EF4-FFF2-40B4-BE49-F238E27FC236}">
                <a16:creationId xmlns:a16="http://schemas.microsoft.com/office/drawing/2014/main" id="{891C6E63-BD83-438C-8E5A-539006F79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A1E0C71-AEB6-4ADF-A06B-0842850D6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CA1A887-9F41-AD4B-A643-1CF8730BBD4E}"/>
              </a:ext>
            </a:extLst>
          </p:cNvPr>
          <p:cNvSpPr>
            <a:spLocks noGrp="1"/>
          </p:cNvSpPr>
          <p:nvPr>
            <p:ph type="title"/>
          </p:nvPr>
        </p:nvSpPr>
        <p:spPr>
          <a:xfrm>
            <a:off x="680321" y="753228"/>
            <a:ext cx="4136123" cy="1080938"/>
          </a:xfrm>
        </p:spPr>
        <p:txBody>
          <a:bodyPr>
            <a:normAutofit/>
          </a:bodyPr>
          <a:lstStyle/>
          <a:p>
            <a:r>
              <a:rPr lang="en-US" sz="2400"/>
              <a:t>County Fermanagh</a:t>
            </a:r>
          </a:p>
        </p:txBody>
      </p:sp>
      <p:pic>
        <p:nvPicPr>
          <p:cNvPr id="29" name="Picture 28">
            <a:extLst>
              <a:ext uri="{FF2B5EF4-FFF2-40B4-BE49-F238E27FC236}">
                <a16:creationId xmlns:a16="http://schemas.microsoft.com/office/drawing/2014/main" id="{63AC3CC6-6498-44DC-8A2A-3BCA9A761D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5C208900-D3FA-BA4F-A1DE-062B2394E0E0}"/>
              </a:ext>
            </a:extLst>
          </p:cNvPr>
          <p:cNvSpPr>
            <a:spLocks noGrp="1"/>
          </p:cNvSpPr>
          <p:nvPr>
            <p:ph idx="1"/>
          </p:nvPr>
        </p:nvSpPr>
        <p:spPr>
          <a:xfrm>
            <a:off x="680321" y="2336873"/>
            <a:ext cx="3656289" cy="3599316"/>
          </a:xfrm>
        </p:spPr>
        <p:txBody>
          <a:bodyPr>
            <a:normAutofit/>
          </a:bodyPr>
          <a:lstStyle/>
          <a:p>
            <a:r>
              <a:rPr lang="en-US" sz="1400"/>
              <a:t>County Fermanagh’s biggest city is Enniskillen</a:t>
            </a:r>
          </a:p>
          <a:p>
            <a:r>
              <a:rPr lang="en-US" sz="1400"/>
              <a:t>The area of County Fermanagh is 1,851 km²</a:t>
            </a:r>
          </a:p>
          <a:p>
            <a:r>
              <a:rPr lang="en-US" sz="1400"/>
              <a:t>The population of County Fermanagh is 62,527</a:t>
            </a:r>
          </a:p>
          <a:p>
            <a:r>
              <a:rPr lang="en-US" sz="1400"/>
              <a:t>Tourist attractions in County Fermanagh are the Florence Court House and the Enniskillen Castle Museums </a:t>
            </a:r>
          </a:p>
          <a:p>
            <a:endParaRPr lang="en-US" sz="1400"/>
          </a:p>
          <a:p>
            <a:endParaRPr lang="en-US" sz="1400"/>
          </a:p>
        </p:txBody>
      </p:sp>
      <p:sp>
        <p:nvSpPr>
          <p:cNvPr id="31" name="Rectangle 30">
            <a:extLst>
              <a:ext uri="{FF2B5EF4-FFF2-40B4-BE49-F238E27FC236}">
                <a16:creationId xmlns:a16="http://schemas.microsoft.com/office/drawing/2014/main" id="{FA2C39F2-3E8E-489A-8907-3C251BE71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tree next to a body of water&#10;&#10;Description automatically generated">
            <a:extLst>
              <a:ext uri="{FF2B5EF4-FFF2-40B4-BE49-F238E27FC236}">
                <a16:creationId xmlns:a16="http://schemas.microsoft.com/office/drawing/2014/main" id="{E30627F1-D409-D446-8EED-942D452707A9}"/>
              </a:ext>
            </a:extLst>
          </p:cNvPr>
          <p:cNvPicPr>
            <a:picLocks noChangeAspect="1"/>
          </p:cNvPicPr>
          <p:nvPr/>
        </p:nvPicPr>
        <p:blipFill>
          <a:blip r:embed="rId4"/>
          <a:stretch>
            <a:fillRect/>
          </a:stretch>
        </p:blipFill>
        <p:spPr>
          <a:xfrm>
            <a:off x="5593085" y="1902932"/>
            <a:ext cx="5629268" cy="3045341"/>
          </a:xfrm>
          <a:prstGeom prst="rect">
            <a:avLst/>
          </a:prstGeom>
          <a:ln>
            <a:noFill/>
          </a:ln>
          <a:effectLst/>
        </p:spPr>
      </p:pic>
    </p:spTree>
    <p:extLst>
      <p:ext uri="{BB962C8B-B14F-4D97-AF65-F5344CB8AC3E}">
        <p14:creationId xmlns:p14="http://schemas.microsoft.com/office/powerpoint/2010/main" val="3350196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F85E7EB-64DD-4240-8583-6C2438067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A5AA9413-A886-4022-A477-7ACECA3658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7" name="Rectangle 26">
            <a:extLst>
              <a:ext uri="{FF2B5EF4-FFF2-40B4-BE49-F238E27FC236}">
                <a16:creationId xmlns:a16="http://schemas.microsoft.com/office/drawing/2014/main" id="{891C6E63-BD83-438C-8E5A-539006F79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A1E0C71-AEB6-4ADF-A06B-0842850D6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4E848E2-314F-3641-831A-A8A4DACBC3D4}"/>
              </a:ext>
            </a:extLst>
          </p:cNvPr>
          <p:cNvSpPr>
            <a:spLocks noGrp="1"/>
          </p:cNvSpPr>
          <p:nvPr>
            <p:ph type="title"/>
          </p:nvPr>
        </p:nvSpPr>
        <p:spPr>
          <a:xfrm>
            <a:off x="680321" y="753228"/>
            <a:ext cx="4136123" cy="1080938"/>
          </a:xfrm>
        </p:spPr>
        <p:txBody>
          <a:bodyPr>
            <a:normAutofit/>
          </a:bodyPr>
          <a:lstStyle/>
          <a:p>
            <a:r>
              <a:rPr lang="en-US" sz="2400"/>
              <a:t>Co Londonderry</a:t>
            </a:r>
          </a:p>
        </p:txBody>
      </p:sp>
      <p:pic>
        <p:nvPicPr>
          <p:cNvPr id="31" name="Picture 30">
            <a:extLst>
              <a:ext uri="{FF2B5EF4-FFF2-40B4-BE49-F238E27FC236}">
                <a16:creationId xmlns:a16="http://schemas.microsoft.com/office/drawing/2014/main" id="{63AC3CC6-6498-44DC-8A2A-3BCA9A761D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EB4C2B38-1943-6147-8473-4B079D22EDCB}"/>
              </a:ext>
            </a:extLst>
          </p:cNvPr>
          <p:cNvSpPr>
            <a:spLocks noGrp="1"/>
          </p:cNvSpPr>
          <p:nvPr>
            <p:ph idx="1"/>
          </p:nvPr>
        </p:nvSpPr>
        <p:spPr>
          <a:xfrm>
            <a:off x="680321" y="2336873"/>
            <a:ext cx="3656289" cy="3599316"/>
          </a:xfrm>
        </p:spPr>
        <p:txBody>
          <a:bodyPr>
            <a:normAutofit/>
          </a:bodyPr>
          <a:lstStyle/>
          <a:p>
            <a:r>
              <a:rPr lang="en-US" sz="1300"/>
              <a:t>The largest city in Co Londonderry has 3 names it is called Derry/ Londonderry or Stroke city! Derry is used by people who see themselves as Irish and Londonderry is used by people who agree with the union with the rest of the United Kingdom and see themselves as British.</a:t>
            </a:r>
          </a:p>
          <a:p>
            <a:r>
              <a:rPr lang="en-US" sz="1300"/>
              <a:t>The people from the county also use the name Stroke City which avoids the labelling of the other terms as being either nationalist or unionist.</a:t>
            </a:r>
          </a:p>
          <a:p>
            <a:r>
              <a:rPr lang="en-US" sz="1300"/>
              <a:t>Total area 2074 km</a:t>
            </a:r>
          </a:p>
          <a:p>
            <a:r>
              <a:rPr lang="en-US" sz="1300"/>
              <a:t>Population 247132</a:t>
            </a:r>
          </a:p>
          <a:p>
            <a:r>
              <a:rPr lang="en-US" sz="1300"/>
              <a:t>Tourist attractions include  the Derry Walls, St Columbs Cathedral, Ulster American Folk Park, The Argory and Oxford Island.</a:t>
            </a:r>
          </a:p>
        </p:txBody>
      </p:sp>
      <p:sp>
        <p:nvSpPr>
          <p:cNvPr id="33" name="Rectangle 32">
            <a:extLst>
              <a:ext uri="{FF2B5EF4-FFF2-40B4-BE49-F238E27FC236}">
                <a16:creationId xmlns:a16="http://schemas.microsoft.com/office/drawing/2014/main" id="{FA2C39F2-3E8E-489A-8907-3C251BE71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arge green field&#10;&#10;Description automatically generated">
            <a:extLst>
              <a:ext uri="{FF2B5EF4-FFF2-40B4-BE49-F238E27FC236}">
                <a16:creationId xmlns:a16="http://schemas.microsoft.com/office/drawing/2014/main" id="{98ACB45C-7764-1E4C-BCAA-518E65C9B871}"/>
              </a:ext>
            </a:extLst>
          </p:cNvPr>
          <p:cNvPicPr>
            <a:picLocks noChangeAspect="1"/>
          </p:cNvPicPr>
          <p:nvPr/>
        </p:nvPicPr>
        <p:blipFill>
          <a:blip r:embed="rId4"/>
          <a:stretch>
            <a:fillRect/>
          </a:stretch>
        </p:blipFill>
        <p:spPr>
          <a:xfrm>
            <a:off x="5593085" y="1325453"/>
            <a:ext cx="5629268" cy="4200299"/>
          </a:xfrm>
          <a:prstGeom prst="rect">
            <a:avLst/>
          </a:prstGeom>
          <a:ln>
            <a:noFill/>
          </a:ln>
          <a:effectLst/>
        </p:spPr>
      </p:pic>
    </p:spTree>
    <p:extLst>
      <p:ext uri="{BB962C8B-B14F-4D97-AF65-F5344CB8AC3E}">
        <p14:creationId xmlns:p14="http://schemas.microsoft.com/office/powerpoint/2010/main" val="991757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F85E7EB-64DD-4240-8583-6C2438067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A5AA9413-A886-4022-A477-7ACECA3658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7" name="Rectangle 26">
            <a:extLst>
              <a:ext uri="{FF2B5EF4-FFF2-40B4-BE49-F238E27FC236}">
                <a16:creationId xmlns:a16="http://schemas.microsoft.com/office/drawing/2014/main" id="{891C6E63-BD83-438C-8E5A-539006F79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A1E0C71-AEB6-4ADF-A06B-0842850D6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5DF4B98-D1ED-1942-80CD-163600F35D83}"/>
              </a:ext>
            </a:extLst>
          </p:cNvPr>
          <p:cNvSpPr>
            <a:spLocks noGrp="1"/>
          </p:cNvSpPr>
          <p:nvPr>
            <p:ph type="title"/>
          </p:nvPr>
        </p:nvSpPr>
        <p:spPr>
          <a:xfrm>
            <a:off x="680321" y="753228"/>
            <a:ext cx="4136123" cy="1080938"/>
          </a:xfrm>
        </p:spPr>
        <p:txBody>
          <a:bodyPr>
            <a:normAutofit/>
          </a:bodyPr>
          <a:lstStyle/>
          <a:p>
            <a:r>
              <a:rPr lang="en-US" sz="2400"/>
              <a:t>Co Antrim</a:t>
            </a:r>
          </a:p>
        </p:txBody>
      </p:sp>
      <p:pic>
        <p:nvPicPr>
          <p:cNvPr id="31" name="Picture 30">
            <a:extLst>
              <a:ext uri="{FF2B5EF4-FFF2-40B4-BE49-F238E27FC236}">
                <a16:creationId xmlns:a16="http://schemas.microsoft.com/office/drawing/2014/main" id="{63AC3CC6-6498-44DC-8A2A-3BCA9A761D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D832E45E-7E61-624D-8719-F3177E625C4F}"/>
              </a:ext>
            </a:extLst>
          </p:cNvPr>
          <p:cNvSpPr>
            <a:spLocks noGrp="1"/>
          </p:cNvSpPr>
          <p:nvPr>
            <p:ph idx="1"/>
          </p:nvPr>
        </p:nvSpPr>
        <p:spPr>
          <a:xfrm>
            <a:off x="680321" y="2336873"/>
            <a:ext cx="3656289" cy="3599316"/>
          </a:xfrm>
        </p:spPr>
        <p:txBody>
          <a:bodyPr>
            <a:normAutofit/>
          </a:bodyPr>
          <a:lstStyle/>
          <a:p>
            <a:r>
              <a:rPr lang="en-US" sz="1400"/>
              <a:t>Largest city is Belfast the capital of Northern Ireland</a:t>
            </a:r>
          </a:p>
          <a:p>
            <a:r>
              <a:rPr lang="en-US" sz="1400"/>
              <a:t>Area 3046 Km</a:t>
            </a:r>
          </a:p>
          <a:p>
            <a:r>
              <a:rPr lang="en-US" sz="1400"/>
              <a:t>Population 61800</a:t>
            </a:r>
          </a:p>
          <a:p>
            <a:r>
              <a:rPr lang="en-US" sz="1400"/>
              <a:t>Tourist Attractions: Glens of Antrim, UNESCO World Heritage Site Giant’s Causeway, Bushmills Whiskey Distillery, Titanic Centre</a:t>
            </a:r>
          </a:p>
        </p:txBody>
      </p:sp>
      <p:sp>
        <p:nvSpPr>
          <p:cNvPr id="33" name="Rectangle 32">
            <a:extLst>
              <a:ext uri="{FF2B5EF4-FFF2-40B4-BE49-F238E27FC236}">
                <a16:creationId xmlns:a16="http://schemas.microsoft.com/office/drawing/2014/main" id="{FA2C39F2-3E8E-489A-8907-3C251BE71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tone building&#10;&#10;Description automatically generated">
            <a:extLst>
              <a:ext uri="{FF2B5EF4-FFF2-40B4-BE49-F238E27FC236}">
                <a16:creationId xmlns:a16="http://schemas.microsoft.com/office/drawing/2014/main" id="{C420F022-5586-CF48-9862-A55865D1873C}"/>
              </a:ext>
            </a:extLst>
          </p:cNvPr>
          <p:cNvPicPr>
            <a:picLocks noChangeAspect="1"/>
          </p:cNvPicPr>
          <p:nvPr/>
        </p:nvPicPr>
        <p:blipFill>
          <a:blip r:embed="rId4"/>
          <a:stretch>
            <a:fillRect/>
          </a:stretch>
        </p:blipFill>
        <p:spPr>
          <a:xfrm>
            <a:off x="5593085" y="1528560"/>
            <a:ext cx="5629268" cy="3794085"/>
          </a:xfrm>
          <a:prstGeom prst="rect">
            <a:avLst/>
          </a:prstGeom>
          <a:ln>
            <a:noFill/>
          </a:ln>
          <a:effectLst/>
        </p:spPr>
      </p:pic>
    </p:spTree>
    <p:extLst>
      <p:ext uri="{BB962C8B-B14F-4D97-AF65-F5344CB8AC3E}">
        <p14:creationId xmlns:p14="http://schemas.microsoft.com/office/powerpoint/2010/main" val="2515280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5F85E7EB-64DD-4240-8583-6C2438067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A5AA9413-A886-4022-A477-7ACECA3658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35" name="Rectangle 34">
            <a:extLst>
              <a:ext uri="{FF2B5EF4-FFF2-40B4-BE49-F238E27FC236}">
                <a16:creationId xmlns:a16="http://schemas.microsoft.com/office/drawing/2014/main" id="{891C6E63-BD83-438C-8E5A-539006F79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A1E0C71-AEB6-4ADF-A06B-0842850D6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5D72BC0-B2D4-604B-A732-515B5A40B346}"/>
              </a:ext>
            </a:extLst>
          </p:cNvPr>
          <p:cNvSpPr>
            <a:spLocks noGrp="1"/>
          </p:cNvSpPr>
          <p:nvPr>
            <p:ph type="title"/>
          </p:nvPr>
        </p:nvSpPr>
        <p:spPr>
          <a:xfrm>
            <a:off x="680321" y="753228"/>
            <a:ext cx="4136123" cy="1080938"/>
          </a:xfrm>
        </p:spPr>
        <p:txBody>
          <a:bodyPr>
            <a:normAutofit/>
          </a:bodyPr>
          <a:lstStyle/>
          <a:p>
            <a:r>
              <a:rPr lang="en-US" sz="2400"/>
              <a:t>Co Armagh</a:t>
            </a:r>
          </a:p>
        </p:txBody>
      </p:sp>
      <p:pic>
        <p:nvPicPr>
          <p:cNvPr id="39" name="Picture 38">
            <a:extLst>
              <a:ext uri="{FF2B5EF4-FFF2-40B4-BE49-F238E27FC236}">
                <a16:creationId xmlns:a16="http://schemas.microsoft.com/office/drawing/2014/main" id="{63AC3CC6-6498-44DC-8A2A-3BCA9A761D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1426890B-1307-F049-87AC-667646855299}"/>
              </a:ext>
            </a:extLst>
          </p:cNvPr>
          <p:cNvSpPr>
            <a:spLocks noGrp="1"/>
          </p:cNvSpPr>
          <p:nvPr>
            <p:ph idx="1"/>
          </p:nvPr>
        </p:nvSpPr>
        <p:spPr>
          <a:xfrm>
            <a:off x="680321" y="2336873"/>
            <a:ext cx="3656289" cy="3599316"/>
          </a:xfrm>
        </p:spPr>
        <p:txBody>
          <a:bodyPr>
            <a:normAutofit/>
          </a:bodyPr>
          <a:lstStyle/>
          <a:p>
            <a:r>
              <a:rPr lang="en-US" sz="1400"/>
              <a:t>Largest city/town is Armagh</a:t>
            </a:r>
          </a:p>
          <a:p>
            <a:r>
              <a:rPr lang="en-US" sz="1400"/>
              <a:t>Area: 1326 Km</a:t>
            </a:r>
          </a:p>
          <a:p>
            <a:r>
              <a:rPr lang="en-US" sz="1400"/>
              <a:t>Population: 174792</a:t>
            </a:r>
          </a:p>
          <a:p>
            <a:r>
              <a:rPr lang="en-US" sz="1400"/>
              <a:t>Known as the Orchard County because of the many farms growing apples</a:t>
            </a:r>
          </a:p>
          <a:p>
            <a:r>
              <a:rPr lang="en-US" sz="1400"/>
              <a:t>Tourist Attractions include: Palace Stables Heritage Centre, Tayto Castle Factory, Armagh Planetarium. </a:t>
            </a:r>
          </a:p>
        </p:txBody>
      </p:sp>
      <p:sp>
        <p:nvSpPr>
          <p:cNvPr id="41" name="Rectangle 40">
            <a:extLst>
              <a:ext uri="{FF2B5EF4-FFF2-40B4-BE49-F238E27FC236}">
                <a16:creationId xmlns:a16="http://schemas.microsoft.com/office/drawing/2014/main" id="{FA2C39F2-3E8E-489A-8907-3C251BE71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grass, outdoor, nature, mountain&#10;&#10;Description automatically generated">
            <a:extLst>
              <a:ext uri="{FF2B5EF4-FFF2-40B4-BE49-F238E27FC236}">
                <a16:creationId xmlns:a16="http://schemas.microsoft.com/office/drawing/2014/main" id="{84855627-F5BF-0046-8C0D-3372DD8643AE}"/>
              </a:ext>
            </a:extLst>
          </p:cNvPr>
          <p:cNvPicPr>
            <a:picLocks noChangeAspect="1"/>
          </p:cNvPicPr>
          <p:nvPr/>
        </p:nvPicPr>
        <p:blipFill>
          <a:blip r:embed="rId4"/>
          <a:stretch>
            <a:fillRect/>
          </a:stretch>
        </p:blipFill>
        <p:spPr>
          <a:xfrm>
            <a:off x="5593085" y="1593054"/>
            <a:ext cx="5629268" cy="3665098"/>
          </a:xfrm>
          <a:prstGeom prst="rect">
            <a:avLst/>
          </a:prstGeom>
          <a:ln>
            <a:noFill/>
          </a:ln>
          <a:effectLst/>
        </p:spPr>
      </p:pic>
    </p:spTree>
    <p:extLst>
      <p:ext uri="{BB962C8B-B14F-4D97-AF65-F5344CB8AC3E}">
        <p14:creationId xmlns:p14="http://schemas.microsoft.com/office/powerpoint/2010/main" val="2446772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F85E7EB-64DD-4240-8583-6C2438067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A5AA9413-A886-4022-A477-7ACECA3658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7" name="Rectangle 26">
            <a:extLst>
              <a:ext uri="{FF2B5EF4-FFF2-40B4-BE49-F238E27FC236}">
                <a16:creationId xmlns:a16="http://schemas.microsoft.com/office/drawing/2014/main" id="{891C6E63-BD83-438C-8E5A-539006F79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A1E0C71-AEB6-4ADF-A06B-0842850D6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4D1C9F1-A9CE-CC43-A8F7-8DF2FCBE99EE}"/>
              </a:ext>
            </a:extLst>
          </p:cNvPr>
          <p:cNvSpPr>
            <a:spLocks noGrp="1"/>
          </p:cNvSpPr>
          <p:nvPr>
            <p:ph type="title"/>
          </p:nvPr>
        </p:nvSpPr>
        <p:spPr>
          <a:xfrm>
            <a:off x="680321" y="753228"/>
            <a:ext cx="4136123" cy="1080938"/>
          </a:xfrm>
        </p:spPr>
        <p:txBody>
          <a:bodyPr>
            <a:normAutofit/>
          </a:bodyPr>
          <a:lstStyle/>
          <a:p>
            <a:r>
              <a:rPr lang="en-US" sz="2400"/>
              <a:t>Co Tyrone</a:t>
            </a:r>
          </a:p>
        </p:txBody>
      </p:sp>
      <p:pic>
        <p:nvPicPr>
          <p:cNvPr id="31" name="Picture 30">
            <a:extLst>
              <a:ext uri="{FF2B5EF4-FFF2-40B4-BE49-F238E27FC236}">
                <a16:creationId xmlns:a16="http://schemas.microsoft.com/office/drawing/2014/main" id="{63AC3CC6-6498-44DC-8A2A-3BCA9A761D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F913843B-0119-1843-AF72-D38590C58E13}"/>
              </a:ext>
            </a:extLst>
          </p:cNvPr>
          <p:cNvSpPr>
            <a:spLocks noGrp="1"/>
          </p:cNvSpPr>
          <p:nvPr>
            <p:ph idx="1"/>
          </p:nvPr>
        </p:nvSpPr>
        <p:spPr>
          <a:xfrm>
            <a:off x="680321" y="2336873"/>
            <a:ext cx="3656289" cy="3599316"/>
          </a:xfrm>
        </p:spPr>
        <p:txBody>
          <a:bodyPr>
            <a:normAutofit/>
          </a:bodyPr>
          <a:lstStyle/>
          <a:p>
            <a:r>
              <a:rPr lang="en-US" sz="1400"/>
              <a:t>Main town is Omagh</a:t>
            </a:r>
          </a:p>
          <a:p>
            <a:r>
              <a:rPr lang="en-US" sz="1400"/>
              <a:t>Area is 3263 Km</a:t>
            </a:r>
          </a:p>
          <a:p>
            <a:r>
              <a:rPr lang="en-US" sz="1400"/>
              <a:t>Population 177966</a:t>
            </a:r>
          </a:p>
          <a:p>
            <a:r>
              <a:rPr lang="en-US" sz="1400"/>
              <a:t>Tourist attractions: Argory, Ardboe Cross, Beaghmore Stone Circles, Benburb Valley Park and Castle, Castle Caulfield</a:t>
            </a:r>
          </a:p>
        </p:txBody>
      </p:sp>
      <p:sp>
        <p:nvSpPr>
          <p:cNvPr id="33" name="Rectangle 32">
            <a:extLst>
              <a:ext uri="{FF2B5EF4-FFF2-40B4-BE49-F238E27FC236}">
                <a16:creationId xmlns:a16="http://schemas.microsoft.com/office/drawing/2014/main" id="{FA2C39F2-3E8E-489A-8907-3C251BE71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76090" y="642795"/>
            <a:ext cx="6272654" cy="5575126"/>
          </a:xfrm>
          <a:prstGeom prst="rect">
            <a:avLst/>
          </a:prstGeom>
          <a:solidFill>
            <a:schemeClr val="tx1"/>
          </a:solidFill>
          <a:ln>
            <a:noFill/>
          </a:ln>
          <a:effectLst>
            <a:outerShdw blurRad="76200" dist="63500" dir="5040000" algn="t"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arge green field with a mountain in the background&#10;&#10;Description automatically generated">
            <a:extLst>
              <a:ext uri="{FF2B5EF4-FFF2-40B4-BE49-F238E27FC236}">
                <a16:creationId xmlns:a16="http://schemas.microsoft.com/office/drawing/2014/main" id="{C44BA6A5-7AA7-6749-9B06-E97C07DA0241}"/>
              </a:ext>
            </a:extLst>
          </p:cNvPr>
          <p:cNvPicPr>
            <a:picLocks noChangeAspect="1"/>
          </p:cNvPicPr>
          <p:nvPr/>
        </p:nvPicPr>
        <p:blipFill>
          <a:blip r:embed="rId4"/>
          <a:stretch>
            <a:fillRect/>
          </a:stretch>
        </p:blipFill>
        <p:spPr>
          <a:xfrm>
            <a:off x="5593085" y="1552592"/>
            <a:ext cx="5629268" cy="3746021"/>
          </a:xfrm>
          <a:prstGeom prst="rect">
            <a:avLst/>
          </a:prstGeom>
          <a:ln>
            <a:noFill/>
          </a:ln>
          <a:effectLst/>
        </p:spPr>
      </p:pic>
    </p:spTree>
    <p:extLst>
      <p:ext uri="{BB962C8B-B14F-4D97-AF65-F5344CB8AC3E}">
        <p14:creationId xmlns:p14="http://schemas.microsoft.com/office/powerpoint/2010/main" val="646073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92000"/>
                <a:satMod val="200000"/>
                <a:lumMod val="138000"/>
              </a:schemeClr>
            </a:gs>
            <a:gs pos="50000">
              <a:schemeClr val="bg2">
                <a:shade val="100000"/>
                <a:hueMod val="100000"/>
                <a:satMod val="110000"/>
                <a:lumMod val="130000"/>
              </a:schemeClr>
            </a:gs>
            <a:gs pos="100000">
              <a:schemeClr val="bg2">
                <a:shade val="78000"/>
                <a:hueMod val="106000"/>
                <a:satMod val="120000"/>
                <a:lumMod val="79000"/>
              </a:schemeClr>
            </a:gs>
          </a:gsLst>
          <a:lin ang="2520000" scaled="0"/>
        </a:gra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67F56DE-A8C9-4ACE-8C0F-6EC12903240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13" name="Rectangle 12">
              <a:extLst>
                <a:ext uri="{FF2B5EF4-FFF2-40B4-BE49-F238E27FC236}">
                  <a16:creationId xmlns:a16="http://schemas.microsoft.com/office/drawing/2014/main" id="{91385334-AE24-46F4-B88A-01AEB85A3C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BED01692-E55E-4620-B0F7-95F07A09E3D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sp>
        <p:nvSpPr>
          <p:cNvPr id="16" name="Rectangle 15">
            <a:extLst>
              <a:ext uri="{FF2B5EF4-FFF2-40B4-BE49-F238E27FC236}">
                <a16:creationId xmlns:a16="http://schemas.microsoft.com/office/drawing/2014/main" id="{DD4B05D0-3699-467F-A113-82FF85E8D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6499753"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5B2A8CD-F72D-3243-B88B-81BEFA6E4908}"/>
              </a:ext>
            </a:extLst>
          </p:cNvPr>
          <p:cNvSpPr>
            <a:spLocks noGrp="1"/>
          </p:cNvSpPr>
          <p:nvPr>
            <p:ph type="title"/>
          </p:nvPr>
        </p:nvSpPr>
        <p:spPr>
          <a:xfrm>
            <a:off x="680321" y="753228"/>
            <a:ext cx="5632247" cy="1080938"/>
          </a:xfrm>
        </p:spPr>
        <p:txBody>
          <a:bodyPr>
            <a:normAutofit/>
          </a:bodyPr>
          <a:lstStyle/>
          <a:p>
            <a:r>
              <a:rPr lang="en-US" dirty="0"/>
              <a:t>Food</a:t>
            </a:r>
          </a:p>
        </p:txBody>
      </p:sp>
      <p:pic>
        <p:nvPicPr>
          <p:cNvPr id="18" name="Picture 17">
            <a:extLst>
              <a:ext uri="{FF2B5EF4-FFF2-40B4-BE49-F238E27FC236}">
                <a16:creationId xmlns:a16="http://schemas.microsoft.com/office/drawing/2014/main" id="{8A087F24-FE84-4887-962B-12685717BD5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6492240" cy="261714"/>
          </a:xfrm>
          <a:prstGeom prst="rect">
            <a:avLst/>
          </a:prstGeom>
        </p:spPr>
      </p:pic>
      <p:sp>
        <p:nvSpPr>
          <p:cNvPr id="3" name="Content Placeholder 2">
            <a:extLst>
              <a:ext uri="{FF2B5EF4-FFF2-40B4-BE49-F238E27FC236}">
                <a16:creationId xmlns:a16="http://schemas.microsoft.com/office/drawing/2014/main" id="{071B9FA8-6C7D-9941-BB4B-7E99F4FCAB56}"/>
              </a:ext>
            </a:extLst>
          </p:cNvPr>
          <p:cNvSpPr>
            <a:spLocks noGrp="1"/>
          </p:cNvSpPr>
          <p:nvPr>
            <p:ph idx="1"/>
          </p:nvPr>
        </p:nvSpPr>
        <p:spPr>
          <a:xfrm>
            <a:off x="680322" y="2336873"/>
            <a:ext cx="5632246" cy="3599316"/>
          </a:xfrm>
        </p:spPr>
        <p:txBody>
          <a:bodyPr>
            <a:normAutofit/>
          </a:bodyPr>
          <a:lstStyle/>
          <a:p>
            <a:r>
              <a:rPr lang="en-US" sz="2800" dirty="0"/>
              <a:t>Ulster fry </a:t>
            </a:r>
          </a:p>
          <a:p>
            <a:r>
              <a:rPr lang="en-US" sz="2800" dirty="0"/>
              <a:t>Potato bread</a:t>
            </a:r>
          </a:p>
          <a:p>
            <a:r>
              <a:rPr lang="en-US" sz="2800" dirty="0"/>
              <a:t>Soda bread</a:t>
            </a:r>
          </a:p>
          <a:p>
            <a:r>
              <a:rPr lang="en-US" sz="2800" dirty="0"/>
              <a:t>Bushmills whiskey</a:t>
            </a:r>
          </a:p>
          <a:p>
            <a:r>
              <a:rPr lang="en-US" sz="2800" dirty="0" err="1"/>
              <a:t>Dulse</a:t>
            </a:r>
            <a:endParaRPr lang="en-US" sz="2800" dirty="0"/>
          </a:p>
          <a:p>
            <a:r>
              <a:rPr lang="en-US" sz="2800" dirty="0"/>
              <a:t>Yellow man</a:t>
            </a:r>
          </a:p>
        </p:txBody>
      </p:sp>
      <p:pic>
        <p:nvPicPr>
          <p:cNvPr id="7" name="Picture 6" descr="A sandwich cut in half&#10;&#10;Description automatically generated">
            <a:extLst>
              <a:ext uri="{FF2B5EF4-FFF2-40B4-BE49-F238E27FC236}">
                <a16:creationId xmlns:a16="http://schemas.microsoft.com/office/drawing/2014/main" id="{A1F9DEC2-EE67-9741-9E39-06E123D91276}"/>
              </a:ext>
            </a:extLst>
          </p:cNvPr>
          <p:cNvPicPr>
            <a:picLocks noChangeAspect="1"/>
          </p:cNvPicPr>
          <p:nvPr/>
        </p:nvPicPr>
        <p:blipFill rotWithShape="1">
          <a:blip r:embed="rId4"/>
          <a:srcRect t="27259" r="-2" b="32021"/>
          <a:stretch/>
        </p:blipFill>
        <p:spPr>
          <a:xfrm>
            <a:off x="6984387" y="484632"/>
            <a:ext cx="4719805" cy="2836084"/>
          </a:xfrm>
          <a:prstGeom prst="rect">
            <a:avLst/>
          </a:prstGeom>
          <a:ln>
            <a:noFill/>
          </a:ln>
          <a:effectLst>
            <a:outerShdw blurRad="76200" dist="63500" dir="5040000" algn="tl" rotWithShape="0">
              <a:srgbClr val="000000">
                <a:alpha val="41000"/>
              </a:srgbClr>
            </a:outerShdw>
          </a:effectLst>
        </p:spPr>
      </p:pic>
      <p:pic>
        <p:nvPicPr>
          <p:cNvPr id="5" name="Picture 4" descr="A plate of food on a table&#10;&#10;Description automatically generated">
            <a:extLst>
              <a:ext uri="{FF2B5EF4-FFF2-40B4-BE49-F238E27FC236}">
                <a16:creationId xmlns:a16="http://schemas.microsoft.com/office/drawing/2014/main" id="{A63C2689-4363-B741-9F3A-9F4B802F4206}"/>
              </a:ext>
            </a:extLst>
          </p:cNvPr>
          <p:cNvPicPr>
            <a:picLocks noChangeAspect="1"/>
          </p:cNvPicPr>
          <p:nvPr/>
        </p:nvPicPr>
        <p:blipFill rotWithShape="1">
          <a:blip r:embed="rId5"/>
          <a:srcRect r="3227" b="-4"/>
          <a:stretch/>
        </p:blipFill>
        <p:spPr>
          <a:xfrm>
            <a:off x="6984386" y="3632401"/>
            <a:ext cx="4719805" cy="2743530"/>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388546380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docProps/app.xml><?xml version="1.0" encoding="utf-8"?>
<Properties xmlns="http://schemas.openxmlformats.org/officeDocument/2006/extended-properties" xmlns:vt="http://schemas.openxmlformats.org/officeDocument/2006/docPropsVTypes">
  <TotalTime>0</TotalTime>
  <Words>676</Words>
  <Application>Microsoft Macintosh PowerPoint</Application>
  <PresentationFormat>Widescreen</PresentationFormat>
  <Paragraphs>70</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Trebuchet MS</vt:lpstr>
      <vt:lpstr>Berlin</vt:lpstr>
      <vt:lpstr>Northern Ireland</vt:lpstr>
      <vt:lpstr>Population and Counties</vt:lpstr>
      <vt:lpstr>Sport and Leisure</vt:lpstr>
      <vt:lpstr>Mountains and rivers</vt:lpstr>
      <vt:lpstr>Tourist Attractions and Tourism</vt:lpstr>
      <vt:lpstr>Size and History</vt:lpstr>
      <vt:lpstr>County Down</vt:lpstr>
      <vt:lpstr>County Fermanagh</vt:lpstr>
      <vt:lpstr>Co Londonderry</vt:lpstr>
      <vt:lpstr>Co Antrim</vt:lpstr>
      <vt:lpstr>Co Armagh</vt:lpstr>
      <vt:lpstr>Co Tyrone</vt:lpstr>
      <vt:lpstr>Food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Northern Ireland</dc:title>
  <dc:creator>jane mitchell</dc:creator>
  <cp:lastModifiedBy>jane mitchell</cp:lastModifiedBy>
  <cp:revision>2</cp:revision>
  <dcterms:created xsi:type="dcterms:W3CDTF">2020-06-08T15:13:30Z</dcterms:created>
  <dcterms:modified xsi:type="dcterms:W3CDTF">2020-06-08T15:14:19Z</dcterms:modified>
</cp:coreProperties>
</file>