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ink/inkAction1.xml" ContentType="application/vnd.ms-office.inkAction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ink/inkAction2.xml" ContentType="application/vnd.ms-office.inkAction+xml"/>
  <Override PartName="/ppt/tags/tag6.xml" ContentType="application/vnd.openxmlformats-officedocument.presentationml.tags+xml"/>
  <Override PartName="/ppt/ink/inkAction3.xml" ContentType="application/vnd.ms-office.inkAction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15" r:id="rId3"/>
    <p:sldId id="317" r:id="rId4"/>
    <p:sldId id="261" r:id="rId5"/>
    <p:sldId id="318" r:id="rId6"/>
    <p:sldId id="319" r:id="rId7"/>
    <p:sldId id="320" r:id="rId8"/>
    <p:sldId id="321" r:id="rId9"/>
    <p:sldId id="322" r:id="rId10"/>
    <p:sldId id="32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ECC7"/>
    <a:srgbClr val="CA4E8F"/>
    <a:srgbClr val="EAEAEA"/>
    <a:srgbClr val="FFFFCC"/>
    <a:srgbClr val="B0B0B0"/>
    <a:srgbClr val="D7D7D7"/>
    <a:srgbClr val="DEA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D02D11-6C04-FF47-A263-37FA94578D4F}" v="418" dt="2021-02-28T20:21:24.1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43" autoAdjust="0"/>
    <p:restoredTop sz="79184" autoAdjust="0"/>
  </p:normalViewPr>
  <p:slideViewPr>
    <p:cSldViewPr snapToGrid="0">
      <p:cViewPr varScale="1">
        <p:scale>
          <a:sx n="100" d="100"/>
          <a:sy n="100" d="100"/>
        </p:scale>
        <p:origin x="158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FBD02D11-6C04-FF47-A263-37FA94578D4F}"/>
    <pc:docChg chg="undo custSel addSld delSld modSld sldOrd">
      <pc:chgData name="E Sharratt" userId="240a805a-42a6-4db4-8f33-c1edd6012f04" providerId="ADAL" clId="{FBD02D11-6C04-FF47-A263-37FA94578D4F}" dt="2021-02-28T20:21:27.518" v="1472" actId="1076"/>
      <pc:docMkLst>
        <pc:docMk/>
      </pc:docMkLst>
      <pc:sldChg chg="addSp delSp modSp mod modTransition modAnim">
        <pc:chgData name="E Sharratt" userId="240a805a-42a6-4db4-8f33-c1edd6012f04" providerId="ADAL" clId="{FBD02D11-6C04-FF47-A263-37FA94578D4F}" dt="2021-02-28T18:59:12.260" v="627"/>
        <pc:sldMkLst>
          <pc:docMk/>
          <pc:sldMk cId="0" sldId="256"/>
        </pc:sldMkLst>
        <pc:spChg chg="mod">
          <ac:chgData name="E Sharratt" userId="240a805a-42a6-4db4-8f33-c1edd6012f04" providerId="ADAL" clId="{FBD02D11-6C04-FF47-A263-37FA94578D4F}" dt="2021-02-28T17:56:29.486" v="24" actId="1076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8:58:39.807" v="626"/>
          <ac:picMkLst>
            <pc:docMk/>
            <pc:sldMk cId="0" sldId="256"/>
            <ac:picMk id="2" creationId="{4281BC33-D0C7-344B-9A3B-81A1CE8166B4}"/>
          </ac:picMkLst>
        </pc:picChg>
        <pc:picChg chg="add mod">
          <ac:chgData name="E Sharratt" userId="240a805a-42a6-4db4-8f33-c1edd6012f04" providerId="ADAL" clId="{FBD02D11-6C04-FF47-A263-37FA94578D4F}" dt="2021-02-28T18:59:12.260" v="627"/>
          <ac:picMkLst>
            <pc:docMk/>
            <pc:sldMk cId="0" sldId="256"/>
            <ac:picMk id="3" creationId="{6A5D088C-E6A1-0A40-B668-C3F7A9738A55}"/>
          </ac:picMkLst>
        </pc:picChg>
      </pc:sldChg>
      <pc:sldChg chg="addSp modSp add ord">
        <pc:chgData name="E Sharratt" userId="240a805a-42a6-4db4-8f33-c1edd6012f04" providerId="ADAL" clId="{FBD02D11-6C04-FF47-A263-37FA94578D4F}" dt="2021-02-28T19:13:33.850" v="662"/>
        <pc:sldMkLst>
          <pc:docMk/>
          <pc:sldMk cId="4075760649" sldId="261"/>
        </pc:sldMkLst>
        <pc:picChg chg="add mod">
          <ac:chgData name="E Sharratt" userId="240a805a-42a6-4db4-8f33-c1edd6012f04" providerId="ADAL" clId="{FBD02D11-6C04-FF47-A263-37FA94578D4F}" dt="2021-02-28T19:13:33.850" v="662"/>
          <ac:picMkLst>
            <pc:docMk/>
            <pc:sldMk cId="4075760649" sldId="261"/>
            <ac:picMk id="8" creationId="{334F8196-20C7-3F42-8FD0-904F71A56C65}"/>
          </ac:picMkLst>
        </pc:picChg>
      </pc:sldChg>
      <pc:sldChg chg="del">
        <pc:chgData name="E Sharratt" userId="240a805a-42a6-4db4-8f33-c1edd6012f04" providerId="ADAL" clId="{FBD02D11-6C04-FF47-A263-37FA94578D4F}" dt="2021-02-28T18:25:17.314" v="279" actId="2696"/>
        <pc:sldMkLst>
          <pc:docMk/>
          <pc:sldMk cId="923630451" sldId="270"/>
        </pc:sldMkLst>
      </pc:sldChg>
      <pc:sldChg chg="del">
        <pc:chgData name="E Sharratt" userId="240a805a-42a6-4db4-8f33-c1edd6012f04" providerId="ADAL" clId="{FBD02D11-6C04-FF47-A263-37FA94578D4F}" dt="2021-02-28T18:25:16.655" v="277" actId="2696"/>
        <pc:sldMkLst>
          <pc:docMk/>
          <pc:sldMk cId="3121357426" sldId="290"/>
        </pc:sldMkLst>
      </pc:sldChg>
      <pc:sldChg chg="del">
        <pc:chgData name="E Sharratt" userId="240a805a-42a6-4db4-8f33-c1edd6012f04" providerId="ADAL" clId="{FBD02D11-6C04-FF47-A263-37FA94578D4F}" dt="2021-02-28T18:25:17.583" v="280" actId="2696"/>
        <pc:sldMkLst>
          <pc:docMk/>
          <pc:sldMk cId="608329636" sldId="300"/>
        </pc:sldMkLst>
      </pc:sldChg>
      <pc:sldChg chg="del">
        <pc:chgData name="E Sharratt" userId="240a805a-42a6-4db4-8f33-c1edd6012f04" providerId="ADAL" clId="{FBD02D11-6C04-FF47-A263-37FA94578D4F}" dt="2021-02-28T18:25:18.141" v="281" actId="2696"/>
        <pc:sldMkLst>
          <pc:docMk/>
          <pc:sldMk cId="4164305632" sldId="303"/>
        </pc:sldMkLst>
      </pc:sldChg>
      <pc:sldChg chg="del">
        <pc:chgData name="E Sharratt" userId="240a805a-42a6-4db4-8f33-c1edd6012f04" providerId="ADAL" clId="{FBD02D11-6C04-FF47-A263-37FA94578D4F}" dt="2021-02-28T18:25:18.657" v="282" actId="2696"/>
        <pc:sldMkLst>
          <pc:docMk/>
          <pc:sldMk cId="1790839947" sldId="304"/>
        </pc:sldMkLst>
      </pc:sldChg>
      <pc:sldChg chg="del">
        <pc:chgData name="E Sharratt" userId="240a805a-42a6-4db4-8f33-c1edd6012f04" providerId="ADAL" clId="{FBD02D11-6C04-FF47-A263-37FA94578D4F}" dt="2021-02-28T18:25:17.148" v="278" actId="2696"/>
        <pc:sldMkLst>
          <pc:docMk/>
          <pc:sldMk cId="740316593" sldId="312"/>
        </pc:sldMkLst>
      </pc:sldChg>
      <pc:sldChg chg="addSp delSp modSp mod modTransition delAnim modAnim">
        <pc:chgData name="E Sharratt" userId="240a805a-42a6-4db4-8f33-c1edd6012f04" providerId="ADAL" clId="{FBD02D11-6C04-FF47-A263-37FA94578D4F}" dt="2021-02-28T19:11:34.545" v="661"/>
        <pc:sldMkLst>
          <pc:docMk/>
          <pc:sldMk cId="1497070411" sldId="315"/>
        </pc:sldMkLst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2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20:26.667" v="242"/>
          <ac:spMkLst>
            <pc:docMk/>
            <pc:sldMk cId="1497070411" sldId="315"/>
            <ac:spMk id="3" creationId="{536E0353-C0F8-C445-9570-482420D522DA}"/>
          </ac:spMkLst>
        </pc:spChg>
        <pc:spChg chg="add mod">
          <ac:chgData name="E Sharratt" userId="240a805a-42a6-4db4-8f33-c1edd6012f04" providerId="ADAL" clId="{FBD02D11-6C04-FF47-A263-37FA94578D4F}" dt="2021-02-28T18:20:43.080" v="245" actId="1076"/>
          <ac:spMkLst>
            <pc:docMk/>
            <pc:sldMk cId="1497070411" sldId="315"/>
            <ac:spMk id="4" creationId="{E78BEA80-F16E-7E46-B806-3A3A3497E37E}"/>
          </ac:spMkLst>
        </pc:spChg>
        <pc:spChg chg="add mod">
          <ac:chgData name="E Sharratt" userId="240a805a-42a6-4db4-8f33-c1edd6012f04" providerId="ADAL" clId="{FBD02D11-6C04-FF47-A263-37FA94578D4F}" dt="2021-02-28T18:21:46.250" v="266" actId="1076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1:40.083" v="265" actId="20578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3.477" v="42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16.272" v="71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0.169" v="33" actId="20577"/>
          <ac:spMkLst>
            <pc:docMk/>
            <pc:sldMk cId="1497070411" sldId="315"/>
            <ac:spMk id="18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13:24.321" v="73" actId="478"/>
          <ac:spMkLst>
            <pc:docMk/>
            <pc:sldMk cId="1497070411" sldId="315"/>
            <ac:spMk id="24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7:02.667" v="221" actId="20577"/>
          <ac:spMkLst>
            <pc:docMk/>
            <pc:sldMk cId="1497070411" sldId="315"/>
            <ac:spMk id="2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19:03:25.853" v="642" actId="1076"/>
          <ac:spMkLst>
            <pc:docMk/>
            <pc:sldMk cId="1497070411" sldId="315"/>
            <ac:spMk id="26" creationId="{04DCF535-23CD-A748-9FB3-4933F1216972}"/>
          </ac:spMkLst>
        </pc:spChg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38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9:08:30.224" v="658"/>
          <ac:picMkLst>
            <pc:docMk/>
            <pc:sldMk cId="1497070411" sldId="315"/>
            <ac:picMk id="2" creationId="{DEE23BEB-1C61-7F4D-A5DE-F5F91863ECDE}"/>
          </ac:picMkLst>
        </pc:picChg>
        <pc:picChg chg="add del mod">
          <ac:chgData name="E Sharratt" userId="240a805a-42a6-4db4-8f33-c1edd6012f04" providerId="ADAL" clId="{FBD02D11-6C04-FF47-A263-37FA94578D4F}" dt="2021-02-28T19:10:54.287" v="660"/>
          <ac:picMkLst>
            <pc:docMk/>
            <pc:sldMk cId="1497070411" sldId="315"/>
            <ac:picMk id="3" creationId="{24DB3AB8-7B13-9246-ABA8-AEBAF6DA96B4}"/>
          </ac:picMkLst>
        </pc:picChg>
        <pc:picChg chg="add mod">
          <ac:chgData name="E Sharratt" userId="240a805a-42a6-4db4-8f33-c1edd6012f04" providerId="ADAL" clId="{FBD02D11-6C04-FF47-A263-37FA94578D4F}" dt="2021-02-28T19:11:34.545" v="661"/>
          <ac:picMkLst>
            <pc:docMk/>
            <pc:sldMk cId="1497070411" sldId="315"/>
            <ac:picMk id="7" creationId="{B85734BA-3BB1-034F-861C-10327EC0A55D}"/>
          </ac:picMkLst>
        </pc:picChg>
        <pc:picChg chg="add mod">
          <ac:chgData name="E Sharratt" userId="240a805a-42a6-4db4-8f33-c1edd6012f04" providerId="ADAL" clId="{FBD02D11-6C04-FF47-A263-37FA94578D4F}" dt="2021-02-28T18:16:38.710" v="210" actId="1076"/>
          <ac:picMkLst>
            <pc:docMk/>
            <pc:sldMk cId="1497070411" sldId="315"/>
            <ac:picMk id="27" creationId="{E3FDEEC9-2341-F045-96F5-857CE65F40E9}"/>
          </ac:picMkLst>
        </pc:picChg>
      </pc:sldChg>
      <pc:sldChg chg="addSp delSp modSp add del ord modAnim">
        <pc:chgData name="E Sharratt" userId="240a805a-42a6-4db4-8f33-c1edd6012f04" providerId="ADAL" clId="{FBD02D11-6C04-FF47-A263-37FA94578D4F}" dt="2021-02-28T18:28:51.336" v="361" actId="2696"/>
        <pc:sldMkLst>
          <pc:docMk/>
          <pc:sldMk cId="3807779680" sldId="316"/>
        </pc:sldMkLst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28" creationId="{69802B78-09F9-C340-B239-8E824E501338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8" creationId="{B344C769-5DF0-B34E-A2F8-E95A3EB9DE4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9" creationId="{1D7E7477-F183-334F-A58F-FE758A27433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2" creationId="{C20019ED-FD22-6248-AEE4-0260F3CA611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3" creationId="{A383930C-E281-B446-8F5F-A2FF6E4AF79C}"/>
          </ac:spMkLst>
        </pc:spChg>
        <pc:picChg chg="del">
          <ac:chgData name="E Sharratt" userId="240a805a-42a6-4db4-8f33-c1edd6012f04" providerId="ADAL" clId="{FBD02D11-6C04-FF47-A263-37FA94578D4F}" dt="2021-02-28T18:28:26.574" v="355" actId="478"/>
          <ac:picMkLst>
            <pc:docMk/>
            <pc:sldMk cId="3807779680" sldId="316"/>
            <ac:picMk id="27" creationId="{E3FDEEC9-2341-F045-96F5-857CE65F40E9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29" creationId="{E8F3F868-2D14-CA4A-8C7A-6132A7F3802D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30" creationId="{C23F7E82-DA15-4D40-A972-7022481704C5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0" creationId="{D606D794-CB96-784F-8155-A2C2843A694F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1" creationId="{02F285B0-6A0E-6F4C-887B-89005642E9F4}"/>
          </ac:picMkLst>
        </pc:picChg>
      </pc:sldChg>
      <pc:sldChg chg="addSp delSp modSp add mod delAnim modAnim">
        <pc:chgData name="E Sharratt" userId="240a805a-42a6-4db4-8f33-c1edd6012f04" providerId="ADAL" clId="{FBD02D11-6C04-FF47-A263-37FA94578D4F}" dt="2021-02-28T19:09:15.951" v="659"/>
        <pc:sldMkLst>
          <pc:docMk/>
          <pc:sldMk cId="1819027987" sldId="317"/>
        </pc:sldMkLst>
        <pc:spChg chg="add mod">
          <ac:chgData name="E Sharratt" userId="240a805a-42a6-4db4-8f33-c1edd6012f04" providerId="ADAL" clId="{FBD02D11-6C04-FF47-A263-37FA94578D4F}" dt="2021-02-28T18:26:50.012" v="291" actId="1076"/>
          <ac:spMkLst>
            <pc:docMk/>
            <pc:sldMk cId="1819027987" sldId="317"/>
            <ac:spMk id="2" creationId="{96E99EF3-F4F4-3F47-8213-3FFC216C5436}"/>
          </ac:spMkLst>
        </pc:spChg>
        <pc:spChg chg="add mod">
          <ac:chgData name="E Sharratt" userId="240a805a-42a6-4db4-8f33-c1edd6012f04" providerId="ADAL" clId="{FBD02D11-6C04-FF47-A263-37FA94578D4F}" dt="2021-02-28T18:27:23.494" v="353" actId="1076"/>
          <ac:spMkLst>
            <pc:docMk/>
            <pc:sldMk cId="1819027987" sldId="317"/>
            <ac:spMk id="3" creationId="{07FED653-AFC8-8F43-9130-5D14201A1A03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5:29.838" v="285" actId="478"/>
          <ac:spMkLst>
            <pc:docMk/>
            <pc:sldMk cId="1819027987" sldId="317"/>
            <ac:spMk id="26" creationId="{04DCF535-23CD-A748-9FB3-4933F1216972}"/>
          </ac:spMkLst>
        </pc:spChg>
        <pc:picChg chg="add mod">
          <ac:chgData name="E Sharratt" userId="240a805a-42a6-4db4-8f33-c1edd6012f04" providerId="ADAL" clId="{FBD02D11-6C04-FF47-A263-37FA94578D4F}" dt="2021-02-28T19:09:15.951" v="659"/>
          <ac:picMkLst>
            <pc:docMk/>
            <pc:sldMk cId="1819027987" sldId="317"/>
            <ac:picMk id="4" creationId="{7618C1C8-4AF3-A94C-94F6-95CE85D804B9}"/>
          </ac:picMkLst>
        </pc:picChg>
        <pc:picChg chg="del">
          <ac:chgData name="E Sharratt" userId="240a805a-42a6-4db4-8f33-c1edd6012f04" providerId="ADAL" clId="{FBD02D11-6C04-FF47-A263-37FA94578D4F}" dt="2021-02-28T18:25:33.995" v="286" actId="478"/>
          <ac:picMkLst>
            <pc:docMk/>
            <pc:sldMk cId="1819027987" sldId="317"/>
            <ac:picMk id="27" creationId="{E3FDEEC9-2341-F045-96F5-857CE65F40E9}"/>
          </ac:picMkLst>
        </pc:picChg>
      </pc:sldChg>
      <pc:sldChg chg="addSp delSp modSp add mod ord modTransition modAnim">
        <pc:chgData name="E Sharratt" userId="240a805a-42a6-4db4-8f33-c1edd6012f04" providerId="ADAL" clId="{FBD02D11-6C04-FF47-A263-37FA94578D4F}" dt="2021-02-28T19:18:06.578" v="682"/>
        <pc:sldMkLst>
          <pc:docMk/>
          <pc:sldMk cId="4143822027" sldId="318"/>
        </pc:sldMkLst>
        <pc:spChg chg="add del mod">
          <ac:chgData name="E Sharratt" userId="240a805a-42a6-4db4-8f33-c1edd6012f04" providerId="ADAL" clId="{FBD02D11-6C04-FF47-A263-37FA94578D4F}" dt="2021-02-28T18:31:34.459" v="426"/>
          <ac:spMkLst>
            <pc:docMk/>
            <pc:sldMk cId="4143822027" sldId="318"/>
            <ac:spMk id="2" creationId="{A89FFABD-3525-3F4E-B06E-BD4955385344}"/>
          </ac:spMkLst>
        </pc:spChg>
        <pc:spChg chg="add mod">
          <ac:chgData name="E Sharratt" userId="240a805a-42a6-4db4-8f33-c1edd6012f04" providerId="ADAL" clId="{FBD02D11-6C04-FF47-A263-37FA94578D4F}" dt="2021-02-28T18:48:04.866" v="620" actId="20577"/>
          <ac:spMkLst>
            <pc:docMk/>
            <pc:sldMk cId="4143822027" sldId="318"/>
            <ac:spMk id="3" creationId="{61D84461-F874-E040-9CB6-CBFDEB9FC264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9:16.050" v="383" actId="20577"/>
          <ac:spMkLst>
            <pc:docMk/>
            <pc:sldMk cId="4143822027" sldId="318"/>
            <ac:spMk id="1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9:16:29.769" v="679" actId="1076"/>
          <ac:spMkLst>
            <pc:docMk/>
            <pc:sldMk cId="4143822027" sldId="318"/>
            <ac:spMk id="39" creationId="{33A9311F-497F-4A44-8CF9-5A59464295C3}"/>
          </ac:spMkLst>
        </pc:spChg>
        <pc:spChg chg="add del mod">
          <ac:chgData name="E Sharratt" userId="240a805a-42a6-4db4-8f33-c1edd6012f04" providerId="ADAL" clId="{FBD02D11-6C04-FF47-A263-37FA94578D4F}" dt="2021-02-28T18:29:57.180" v="391" actId="478"/>
          <ac:spMkLst>
            <pc:docMk/>
            <pc:sldMk cId="4143822027" sldId="318"/>
            <ac:spMk id="40" creationId="{63ED3F36-6E89-8F4E-869C-0D4AB065B897}"/>
          </ac:spMkLst>
        </pc:spChg>
        <pc:spChg chg="add mod">
          <ac:chgData name="E Sharratt" userId="240a805a-42a6-4db4-8f33-c1edd6012f04" providerId="ADAL" clId="{FBD02D11-6C04-FF47-A263-37FA94578D4F}" dt="2021-02-28T18:32:06.154" v="491" actId="1076"/>
          <ac:spMkLst>
            <pc:docMk/>
            <pc:sldMk cId="4143822027" sldId="318"/>
            <ac:spMk id="41" creationId="{29A1E6E9-D443-3848-8635-25F9E366385C}"/>
          </ac:spMkLst>
        </pc:spChg>
        <pc:picChg chg="add del mod">
          <ac:chgData name="E Sharratt" userId="240a805a-42a6-4db4-8f33-c1edd6012f04" providerId="ADAL" clId="{FBD02D11-6C04-FF47-A263-37FA94578D4F}" dt="2021-02-28T19:17:29.540" v="681"/>
          <ac:picMkLst>
            <pc:docMk/>
            <pc:sldMk cId="4143822027" sldId="318"/>
            <ac:picMk id="6" creationId="{60E18DCC-6A6F-0548-83F0-CD2C23FDA453}"/>
          </ac:picMkLst>
        </pc:picChg>
        <pc:picChg chg="add mod">
          <ac:chgData name="E Sharratt" userId="240a805a-42a6-4db4-8f33-c1edd6012f04" providerId="ADAL" clId="{FBD02D11-6C04-FF47-A263-37FA94578D4F}" dt="2021-02-28T19:18:06.578" v="682"/>
          <ac:picMkLst>
            <pc:docMk/>
            <pc:sldMk cId="4143822027" sldId="318"/>
            <ac:picMk id="13" creationId="{A2E173B3-492D-664B-A2F0-444AFC0633DD}"/>
          </ac:picMkLst>
        </pc:picChg>
        <pc:picChg chg="del">
          <ac:chgData name="E Sharratt" userId="240a805a-42a6-4db4-8f33-c1edd6012f04" providerId="ADAL" clId="{FBD02D11-6C04-FF47-A263-37FA94578D4F}" dt="2021-02-28T18:29:19.929" v="384" actId="478"/>
          <ac:picMkLst>
            <pc:docMk/>
            <pc:sldMk cId="4143822027" sldId="318"/>
            <ac:picMk id="27" creationId="{E3FDEEC9-2341-F045-96F5-857CE65F40E9}"/>
          </ac:picMkLst>
        </pc:picChg>
        <pc:inkChg chg="add del">
          <ac:chgData name="E Sharratt" userId="240a805a-42a6-4db4-8f33-c1edd6012f04" providerId="ADAL" clId="{FBD02D11-6C04-FF47-A263-37FA94578D4F}" dt="2021-02-28T19:14:26.843" v="664" actId="478"/>
          <ac:inkMkLst>
            <pc:docMk/>
            <pc:sldMk cId="4143822027" sldId="318"/>
            <ac:inkMk id="2" creationId="{10DD5014-C4EA-194E-B84E-DFBA92E99671}"/>
          </ac:inkMkLst>
        </pc:inkChg>
        <pc:inkChg chg="add del">
          <ac:chgData name="E Sharratt" userId="240a805a-42a6-4db4-8f33-c1edd6012f04" providerId="ADAL" clId="{FBD02D11-6C04-FF47-A263-37FA94578D4F}" dt="2021-02-28T19:16:02.427" v="667" actId="478"/>
          <ac:inkMkLst>
            <pc:docMk/>
            <pc:sldMk cId="4143822027" sldId="318"/>
            <ac:inkMk id="4" creationId="{185F3C94-6DFC-4949-93FA-2391DB4A66BA}"/>
          </ac:inkMkLst>
        </pc:inkChg>
        <pc:inkChg chg="add">
          <ac:chgData name="E Sharratt" userId="240a805a-42a6-4db4-8f33-c1edd6012f04" providerId="ADAL" clId="{FBD02D11-6C04-FF47-A263-37FA94578D4F}" dt="2021-02-28T19:18:06.578" v="682"/>
          <ac:inkMkLst>
            <pc:docMk/>
            <pc:sldMk cId="4143822027" sldId="318"/>
            <ac:inkMk id="7" creationId="{21817D33-7D6E-964F-A400-A33B454A33D8}"/>
          </ac:inkMkLst>
        </pc:inkChg>
        <pc:cxnChg chg="add mod">
          <ac:chgData name="E Sharratt" userId="240a805a-42a6-4db4-8f33-c1edd6012f04" providerId="ADAL" clId="{FBD02D11-6C04-FF47-A263-37FA94578D4F}" dt="2021-02-28T19:16:27.712" v="678" actId="1076"/>
          <ac:cxnSpMkLst>
            <pc:docMk/>
            <pc:sldMk cId="4143822027" sldId="318"/>
            <ac:cxnSpMk id="28" creationId="{135EE2F1-F053-9043-BD08-59E2A224E26B}"/>
          </ac:cxnSpMkLst>
        </pc:cxnChg>
        <pc:cxnChg chg="add mod">
          <ac:chgData name="E Sharratt" userId="240a805a-42a6-4db4-8f33-c1edd6012f04" providerId="ADAL" clId="{FBD02D11-6C04-FF47-A263-37FA94578D4F}" dt="2021-02-28T19:16:34.385" v="680" actId="1076"/>
          <ac:cxnSpMkLst>
            <pc:docMk/>
            <pc:sldMk cId="4143822027" sldId="318"/>
            <ac:cxnSpMk id="29" creationId="{D1DCDCEB-1A90-3B43-9534-7D0793E52151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0" creationId="{965FEAA3-0398-DC44-ADE4-E29CB01AC4FD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8" creationId="{F0DC6B66-6F4B-054D-9BC0-E7E3414144AB}"/>
          </ac:cxnSpMkLst>
        </pc:cxnChg>
      </pc:sldChg>
      <pc:sldChg chg="addSp delSp modSp add mod ord modTransition modAnim">
        <pc:chgData name="E Sharratt" userId="240a805a-42a6-4db4-8f33-c1edd6012f04" providerId="ADAL" clId="{FBD02D11-6C04-FF47-A263-37FA94578D4F}" dt="2021-02-28T19:25:39.490" v="716"/>
        <pc:sldMkLst>
          <pc:docMk/>
          <pc:sldMk cId="1601188916" sldId="319"/>
        </pc:sldMkLst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2" creationId="{96E99EF3-F4F4-3F47-8213-3FFC216C5436}"/>
          </ac:spMkLst>
        </pc:spChg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3" creationId="{07FED653-AFC8-8F43-9130-5D14201A1A03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4" creationId="{82E96A91-A6C1-0D4F-A35F-A36631720FCD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6" creationId="{32A3EAB1-B152-7F4A-B340-DF44AD2FB5C1}"/>
          </ac:spMkLst>
        </pc:spChg>
        <pc:spChg chg="mod">
          <ac:chgData name="E Sharratt" userId="240a805a-42a6-4db4-8f33-c1edd6012f04" providerId="ADAL" clId="{FBD02D11-6C04-FF47-A263-37FA94578D4F}" dt="2021-02-28T18:45:15.275" v="589" actId="14100"/>
          <ac:spMkLst>
            <pc:docMk/>
            <pc:sldMk cId="1601188916" sldId="319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9:22:10.157" v="710" actId="20577"/>
          <ac:spMkLst>
            <pc:docMk/>
            <pc:sldMk cId="1601188916" sldId="31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42:34.782" v="569" actId="478"/>
          <ac:spMkLst>
            <pc:docMk/>
            <pc:sldMk cId="1601188916" sldId="319"/>
            <ac:spMk id="25" creationId="{E0EA3451-40E9-6C44-9A28-FB827E6803C3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6" creationId="{91715BA9-1536-7D4B-B6CF-DC9419610666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7" creationId="{E9EE0DA6-FB3D-0F4C-8BF3-555B16D2856E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8" creationId="{A0B3B12A-ECC4-FC47-9949-8F63622BDA6D}"/>
          </ac:spMkLst>
        </pc:spChg>
        <pc:picChg chg="add del mod">
          <ac:chgData name="E Sharratt" userId="240a805a-42a6-4db4-8f33-c1edd6012f04" providerId="ADAL" clId="{FBD02D11-6C04-FF47-A263-37FA94578D4F}" dt="2021-02-28T19:24:40.232" v="715"/>
          <ac:picMkLst>
            <pc:docMk/>
            <pc:sldMk cId="1601188916" sldId="319"/>
            <ac:picMk id="2" creationId="{6CB33665-C86F-6F4C-AECE-857CE2B976A1}"/>
          </ac:picMkLst>
        </pc:picChg>
        <pc:picChg chg="add mod">
          <ac:chgData name="E Sharratt" userId="240a805a-42a6-4db4-8f33-c1edd6012f04" providerId="ADAL" clId="{FBD02D11-6C04-FF47-A263-37FA94578D4F}" dt="2021-02-28T19:25:39.490" v="716"/>
          <ac:picMkLst>
            <pc:docMk/>
            <pc:sldMk cId="1601188916" sldId="319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8:42:37.455" v="570" actId="478"/>
          <ac:picMkLst>
            <pc:docMk/>
            <pc:sldMk cId="1601188916" sldId="319"/>
            <ac:picMk id="24" creationId="{16E858B7-8FF9-B24F-B108-DBA11F9EDF64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26" creationId="{12CCE83A-2091-F54A-AC7C-A7B3A3A1A6F1}"/>
          </ac:picMkLst>
        </pc:picChg>
        <pc:picChg chg="add del mod">
          <ac:chgData name="E Sharratt" userId="240a805a-42a6-4db4-8f33-c1edd6012f04" providerId="ADAL" clId="{FBD02D11-6C04-FF47-A263-37FA94578D4F}" dt="2021-02-28T18:42:34.782" v="569" actId="478"/>
          <ac:picMkLst>
            <pc:docMk/>
            <pc:sldMk cId="1601188916" sldId="319"/>
            <ac:picMk id="1028" creationId="{7172D5B8-7DE7-7743-A790-9D0DDF8C54BC}"/>
          </ac:picMkLst>
        </pc:picChg>
        <pc:picChg chg="add del mod">
          <ac:chgData name="E Sharratt" userId="240a805a-42a6-4db4-8f33-c1edd6012f04" providerId="ADAL" clId="{FBD02D11-6C04-FF47-A263-37FA94578D4F}" dt="2021-02-28T19:21:34.727" v="683" actId="478"/>
          <ac:picMkLst>
            <pc:docMk/>
            <pc:sldMk cId="1601188916" sldId="319"/>
            <ac:picMk id="1030" creationId="{26E70D6B-751F-534D-A9E2-828E9A9B4DA3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32" creationId="{F0F271E6-8B3B-DF40-ADD2-F80782AEAAB9}"/>
          </ac:picMkLst>
        </pc:picChg>
      </pc:sldChg>
      <pc:sldChg chg="addSp delSp modSp add mod modTransition delAnim modAnim">
        <pc:chgData name="E Sharratt" userId="240a805a-42a6-4db4-8f33-c1edd6012f04" providerId="ADAL" clId="{FBD02D11-6C04-FF47-A263-37FA94578D4F}" dt="2021-02-28T19:51:41.329" v="916"/>
        <pc:sldMkLst>
          <pc:docMk/>
          <pc:sldMk cId="613801722" sldId="320"/>
        </pc:sldMkLst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29:26.786" v="739" actId="1076"/>
          <ac:spMkLst>
            <pc:docMk/>
            <pc:sldMk cId="613801722" sldId="320"/>
            <ac:spMk id="7" creationId="{6EB1BB80-B915-3D43-9E7C-6C9A944D983D}"/>
          </ac:spMkLst>
        </pc:spChg>
        <pc:spChg chg="add mod">
          <ac:chgData name="E Sharratt" userId="240a805a-42a6-4db4-8f33-c1edd6012f04" providerId="ADAL" clId="{FBD02D11-6C04-FF47-A263-37FA94578D4F}" dt="2021-02-28T19:30:59.451" v="809" actId="14100"/>
          <ac:spMkLst>
            <pc:docMk/>
            <pc:sldMk cId="613801722" sldId="320"/>
            <ac:spMk id="13" creationId="{66D42741-68D3-AA40-BE99-C6C58765E4B7}"/>
          </ac:spMkLst>
        </pc:spChg>
        <pc:spChg chg="add mod">
          <ac:chgData name="E Sharratt" userId="240a805a-42a6-4db4-8f33-c1edd6012f04" providerId="ADAL" clId="{FBD02D11-6C04-FF47-A263-37FA94578D4F}" dt="2021-02-28T19:33:47.557" v="863" actId="1076"/>
          <ac:spMkLst>
            <pc:docMk/>
            <pc:sldMk cId="613801722" sldId="320"/>
            <ac:spMk id="22" creationId="{4315A513-E7D9-E34C-B071-96B096AA9423}"/>
          </ac:spMkLst>
        </pc:spChg>
        <pc:spChg chg="add mod">
          <ac:chgData name="E Sharratt" userId="240a805a-42a6-4db4-8f33-c1edd6012f04" providerId="ADAL" clId="{FBD02D11-6C04-FF47-A263-37FA94578D4F}" dt="2021-02-28T19:32:08.356" v="839" actId="403"/>
          <ac:spMkLst>
            <pc:docMk/>
            <pc:sldMk cId="613801722" sldId="320"/>
            <ac:spMk id="23" creationId="{288D96A4-86C3-2E4E-8598-55025616E89F}"/>
          </ac:spMkLst>
        </pc:spChg>
        <pc:spChg chg="add del mod">
          <ac:chgData name="E Sharratt" userId="240a805a-42a6-4db4-8f33-c1edd6012f04" providerId="ADAL" clId="{FBD02D11-6C04-FF47-A263-37FA94578D4F}" dt="2021-02-28T19:33:06.871" v="844" actId="478"/>
          <ac:spMkLst>
            <pc:docMk/>
            <pc:sldMk cId="613801722" sldId="320"/>
            <ac:spMk id="24" creationId="{2FF915EA-D25E-BD44-A9F9-FEE5DF11CFC7}"/>
          </ac:spMkLst>
        </pc:spChg>
        <pc:spChg chg="add mod">
          <ac:chgData name="E Sharratt" userId="240a805a-42a6-4db4-8f33-c1edd6012f04" providerId="ADAL" clId="{FBD02D11-6C04-FF47-A263-37FA94578D4F}" dt="2021-02-28T19:29:22.104" v="738" actId="1076"/>
          <ac:spMkLst>
            <pc:docMk/>
            <pc:sldMk cId="613801722" sldId="320"/>
            <ac:spMk id="28" creationId="{80102A0B-0B30-C04B-9708-FBA040BD17AB}"/>
          </ac:spMkLst>
        </pc:spChg>
        <pc:spChg chg="add del mod">
          <ac:chgData name="E Sharratt" userId="240a805a-42a6-4db4-8f33-c1edd6012f04" providerId="ADAL" clId="{FBD02D11-6C04-FF47-A263-37FA94578D4F}" dt="2021-02-28T19:45:40.949" v="900"/>
          <ac:spMkLst>
            <pc:docMk/>
            <pc:sldMk cId="613801722" sldId="320"/>
            <ac:spMk id="30" creationId="{41A8C85C-609D-8642-B803-46835A2C4B7B}"/>
          </ac:spMkLst>
        </pc:spChg>
        <pc:spChg chg="add mod">
          <ac:chgData name="E Sharratt" userId="240a805a-42a6-4db4-8f33-c1edd6012f04" providerId="ADAL" clId="{FBD02D11-6C04-FF47-A263-37FA94578D4F}" dt="2021-02-28T19:33:27.153" v="860" actId="20577"/>
          <ac:spMkLst>
            <pc:docMk/>
            <pc:sldMk cId="613801722" sldId="320"/>
            <ac:spMk id="38" creationId="{92E1D9F9-F4DC-6340-A483-CB1A23CFB01B}"/>
          </ac:spMkLst>
        </pc:spChg>
        <pc:spChg chg="add mod">
          <ac:chgData name="E Sharratt" userId="240a805a-42a6-4db4-8f33-c1edd6012f04" providerId="ADAL" clId="{FBD02D11-6C04-FF47-A263-37FA94578D4F}" dt="2021-02-28T19:34:30.678" v="878" actId="20577"/>
          <ac:spMkLst>
            <pc:docMk/>
            <pc:sldMk cId="613801722" sldId="320"/>
            <ac:spMk id="40" creationId="{AF7D36F5-12EA-4B42-910B-16BBD580D529}"/>
          </ac:spMkLst>
        </pc:spChg>
        <pc:spChg chg="add mod">
          <ac:chgData name="E Sharratt" userId="240a805a-42a6-4db4-8f33-c1edd6012f04" providerId="ADAL" clId="{FBD02D11-6C04-FF47-A263-37FA94578D4F}" dt="2021-02-28T19:34:50.278" v="884" actId="1076"/>
          <ac:spMkLst>
            <pc:docMk/>
            <pc:sldMk cId="613801722" sldId="320"/>
            <ac:spMk id="41" creationId="{CC547661-43E7-9D45-98AA-4FBA5F2769BE}"/>
          </ac:spMkLst>
        </pc:spChg>
        <pc:spChg chg="add mod">
          <ac:chgData name="E Sharratt" userId="240a805a-42a6-4db4-8f33-c1edd6012f04" providerId="ADAL" clId="{FBD02D11-6C04-FF47-A263-37FA94578D4F}" dt="2021-02-28T19:48:30.687" v="913" actId="14100"/>
          <ac:spMkLst>
            <pc:docMk/>
            <pc:sldMk cId="613801722" sldId="320"/>
            <ac:spMk id="42" creationId="{DC6430D5-6613-B244-835A-35D3EA2DEB7C}"/>
          </ac:spMkLst>
        </pc:spChg>
        <pc:spChg chg="add mod">
          <ac:chgData name="E Sharratt" userId="240a805a-42a6-4db4-8f33-c1edd6012f04" providerId="ADAL" clId="{FBD02D11-6C04-FF47-A263-37FA94578D4F}" dt="2021-02-28T19:48:33.054" v="914" actId="14100"/>
          <ac:spMkLst>
            <pc:docMk/>
            <pc:sldMk cId="613801722" sldId="320"/>
            <ac:spMk id="46" creationId="{41E5566A-6C06-D44D-B252-5CAB0057F0C1}"/>
          </ac:spMkLst>
        </pc:spChg>
        <pc:picChg chg="add mod">
          <ac:chgData name="E Sharratt" userId="240a805a-42a6-4db4-8f33-c1edd6012f04" providerId="ADAL" clId="{FBD02D11-6C04-FF47-A263-37FA94578D4F}" dt="2021-02-28T19:28:54.057" v="728" actId="1076"/>
          <ac:picMkLst>
            <pc:docMk/>
            <pc:sldMk cId="613801722" sldId="320"/>
            <ac:picMk id="2" creationId="{6A8B1FC6-1CD7-A347-8958-A078D63D7C8B}"/>
          </ac:picMkLst>
        </pc:picChg>
        <pc:picChg chg="del">
          <ac:chgData name="E Sharratt" userId="240a805a-42a6-4db4-8f33-c1edd6012f04" providerId="ADAL" clId="{FBD02D11-6C04-FF47-A263-37FA94578D4F}" dt="2021-02-28T19:27:13.940" v="718" actId="478"/>
          <ac:picMkLst>
            <pc:docMk/>
            <pc:sldMk cId="613801722" sldId="320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9:42:15.490" v="890"/>
          <ac:picMkLst>
            <pc:docMk/>
            <pc:sldMk cId="613801722" sldId="320"/>
            <ac:picMk id="26" creationId="{0D39DF3E-98E6-BD41-9003-141399AA6ED7}"/>
          </ac:picMkLst>
        </pc:picChg>
        <pc:picChg chg="add del mod">
          <ac:chgData name="E Sharratt" userId="240a805a-42a6-4db4-8f33-c1edd6012f04" providerId="ADAL" clId="{FBD02D11-6C04-FF47-A263-37FA94578D4F}" dt="2021-02-28T19:50:19.998" v="915"/>
          <ac:picMkLst>
            <pc:docMk/>
            <pc:sldMk cId="613801722" sldId="320"/>
            <ac:picMk id="29" creationId="{2716076E-CBBE-C24F-B115-2AA2250F1EFC}"/>
          </ac:picMkLst>
        </pc:picChg>
        <pc:picChg chg="add mod">
          <ac:chgData name="E Sharratt" userId="240a805a-42a6-4db4-8f33-c1edd6012f04" providerId="ADAL" clId="{FBD02D11-6C04-FF47-A263-37FA94578D4F}" dt="2021-02-28T19:51:41.329" v="916"/>
          <ac:picMkLst>
            <pc:docMk/>
            <pc:sldMk cId="613801722" sldId="320"/>
            <ac:picMk id="44" creationId="{6E8ED956-5646-CD43-8080-DF8179E7E050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26" creationId="{12CCE83A-2091-F54A-AC7C-A7B3A3A1A6F1}"/>
          </ac:picMkLst>
        </pc:picChg>
        <pc:picChg chg="add mod">
          <ac:chgData name="E Sharratt" userId="240a805a-42a6-4db4-8f33-c1edd6012f04" providerId="ADAL" clId="{FBD02D11-6C04-FF47-A263-37FA94578D4F}" dt="2021-02-28T19:28:56.843" v="729" actId="1076"/>
          <ac:picMkLst>
            <pc:docMk/>
            <pc:sldMk cId="613801722" sldId="320"/>
            <ac:picMk id="1028" creationId="{CDFE204B-9129-764C-9CC0-7B9E61CE05B8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32" creationId="{F0F271E6-8B3B-DF40-ADD2-F80782AEAAB9}"/>
          </ac:picMkLst>
        </pc:picChg>
        <pc:inkChg chg="add del">
          <ac:chgData name="E Sharratt" userId="240a805a-42a6-4db4-8f33-c1edd6012f04" providerId="ADAL" clId="{FBD02D11-6C04-FF47-A263-37FA94578D4F}" dt="2021-02-28T19:42:15.490" v="890"/>
          <ac:inkMkLst>
            <pc:docMk/>
            <pc:sldMk cId="613801722" sldId="320"/>
            <ac:inkMk id="25" creationId="{33CBE2CE-74BD-954D-B05C-40F39DACCBE5}"/>
          </ac:inkMkLst>
        </pc:inkChg>
        <pc:inkChg chg="add del">
          <ac:chgData name="E Sharratt" userId="240a805a-42a6-4db4-8f33-c1edd6012f04" providerId="ADAL" clId="{FBD02D11-6C04-FF47-A263-37FA94578D4F}" dt="2021-02-28T19:50:19.998" v="915"/>
          <ac:inkMkLst>
            <pc:docMk/>
            <pc:sldMk cId="613801722" sldId="320"/>
            <ac:inkMk id="27" creationId="{430E1FF5-3558-9E4A-9CCF-A9AFCCCFB15F}"/>
          </ac:inkMkLst>
        </pc:inkChg>
        <pc:inkChg chg="add">
          <ac:chgData name="E Sharratt" userId="240a805a-42a6-4db4-8f33-c1edd6012f04" providerId="ADAL" clId="{FBD02D11-6C04-FF47-A263-37FA94578D4F}" dt="2021-02-28T19:51:41.329" v="916"/>
          <ac:inkMkLst>
            <pc:docMk/>
            <pc:sldMk cId="613801722" sldId="320"/>
            <ac:inkMk id="43" creationId="{56B75B71-61EF-404B-907B-2C171E93BBC9}"/>
          </ac:inkMkLst>
        </pc:inkChg>
        <pc:cxnChg chg="add mod">
          <ac:chgData name="E Sharratt" userId="240a805a-42a6-4db4-8f33-c1edd6012f04" providerId="ADAL" clId="{FBD02D11-6C04-FF47-A263-37FA94578D4F}" dt="2021-02-28T19:30:47.665" v="807" actId="1076"/>
          <ac:cxnSpMkLst>
            <pc:docMk/>
            <pc:sldMk cId="613801722" sldId="320"/>
            <ac:cxnSpMk id="20" creationId="{823BF68A-E49E-7B46-BA7D-BD4B0B4848D2}"/>
          </ac:cxnSpMkLst>
        </pc:cxnChg>
        <pc:cxnChg chg="add mod">
          <ac:chgData name="E Sharratt" userId="240a805a-42a6-4db4-8f33-c1edd6012f04" providerId="ADAL" clId="{FBD02D11-6C04-FF47-A263-37FA94578D4F}" dt="2021-02-28T19:33:43.089" v="862" actId="1076"/>
          <ac:cxnSpMkLst>
            <pc:docMk/>
            <pc:sldMk cId="613801722" sldId="320"/>
            <ac:cxnSpMk id="39" creationId="{2E420260-4F13-EA4B-A0F4-12BEACB7C2F4}"/>
          </ac:cxnSpMkLst>
        </pc:cxnChg>
      </pc:sldChg>
      <pc:sldChg chg="addSp delSp modSp add mod modTransition addAnim delAnim modAnim">
        <pc:chgData name="E Sharratt" userId="240a805a-42a6-4db4-8f33-c1edd6012f04" providerId="ADAL" clId="{FBD02D11-6C04-FF47-A263-37FA94578D4F}" dt="2021-02-28T20:02:45.198" v="1133"/>
        <pc:sldMkLst>
          <pc:docMk/>
          <pc:sldMk cId="2460712034" sldId="321"/>
        </pc:sldMkLst>
        <pc:spChg chg="add mod">
          <ac:chgData name="E Sharratt" userId="240a805a-42a6-4db4-8f33-c1edd6012f04" providerId="ADAL" clId="{FBD02D11-6C04-FF47-A263-37FA94578D4F}" dt="2021-02-28T19:55:28.393" v="1003" actId="1076"/>
          <ac:spMkLst>
            <pc:docMk/>
            <pc:sldMk cId="2460712034" sldId="321"/>
            <ac:spMk id="2" creationId="{A519407B-C937-A94D-AA7F-C580497E4D48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56:24.036" v="1078" actId="1076"/>
          <ac:spMkLst>
            <pc:docMk/>
            <pc:sldMk cId="2460712034" sldId="321"/>
            <ac:spMk id="7" creationId="{8139A510-EDC9-7144-ACC7-E5316FA44E2C}"/>
          </ac:spMkLst>
        </pc:spChg>
        <pc:spChg chg="add mod">
          <ac:chgData name="E Sharratt" userId="240a805a-42a6-4db4-8f33-c1edd6012f04" providerId="ADAL" clId="{FBD02D11-6C04-FF47-A263-37FA94578D4F}" dt="2021-02-28T19:57:09.394" v="1122" actId="122"/>
          <ac:spMkLst>
            <pc:docMk/>
            <pc:sldMk cId="2460712034" sldId="321"/>
            <ac:spMk id="13" creationId="{00675686-99D8-7144-9C25-F3815C5A0356}"/>
          </ac:spMkLst>
        </pc:spChg>
        <pc:spChg chg="mod">
          <ac:chgData name="E Sharratt" userId="240a805a-42a6-4db4-8f33-c1edd6012f04" providerId="ADAL" clId="{FBD02D11-6C04-FF47-A263-37FA94578D4F}" dt="2021-02-28T19:58:01.853" v="1129" actId="20577"/>
          <ac:spMkLst>
            <pc:docMk/>
            <pc:sldMk cId="2460712034" sldId="32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9:54:26.965" v="944" actId="478"/>
          <ac:spMkLst>
            <pc:docMk/>
            <pc:sldMk cId="2460712034" sldId="321"/>
            <ac:spMk id="25" creationId="{FFBA26C9-84D0-B248-B850-2D3EE0C46082}"/>
          </ac:spMkLst>
        </pc:spChg>
        <pc:spChg chg="add mod">
          <ac:chgData name="E Sharratt" userId="240a805a-42a6-4db4-8f33-c1edd6012f04" providerId="ADAL" clId="{FBD02D11-6C04-FF47-A263-37FA94578D4F}" dt="2021-02-28T19:56:43.963" v="1093" actId="1076"/>
          <ac:spMkLst>
            <pc:docMk/>
            <pc:sldMk cId="2460712034" sldId="321"/>
            <ac:spMk id="29" creationId="{F5BB39E5-0BAD-8140-9E3C-1217C190D8E4}"/>
          </ac:spMkLst>
        </pc:spChg>
        <pc:picChg chg="add del">
          <ac:chgData name="E Sharratt" userId="240a805a-42a6-4db4-8f33-c1edd6012f04" providerId="ADAL" clId="{FBD02D11-6C04-FF47-A263-37FA94578D4F}" dt="2021-02-28T19:54:29.032" v="945" actId="478"/>
          <ac:picMkLst>
            <pc:docMk/>
            <pc:sldMk cId="2460712034" sldId="321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20:01:42.755" v="1132"/>
          <ac:picMkLst>
            <pc:docMk/>
            <pc:sldMk cId="2460712034" sldId="321"/>
            <ac:picMk id="20" creationId="{AA14D992-B3E3-3847-B7D9-8540ECCC9422}"/>
          </ac:picMkLst>
        </pc:picChg>
        <pc:picChg chg="add mod">
          <ac:chgData name="E Sharratt" userId="240a805a-42a6-4db4-8f33-c1edd6012f04" providerId="ADAL" clId="{FBD02D11-6C04-FF47-A263-37FA94578D4F}" dt="2021-02-28T20:02:45.198" v="1133"/>
          <ac:picMkLst>
            <pc:docMk/>
            <pc:sldMk cId="2460712034" sldId="321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19:53:22.188" v="938" actId="478"/>
          <ac:picMkLst>
            <pc:docMk/>
            <pc:sldMk cId="2460712034" sldId="321"/>
            <ac:picMk id="1026" creationId="{12CCE83A-2091-F54A-AC7C-A7B3A3A1A6F1}"/>
          </ac:picMkLst>
        </pc:picChg>
        <pc:picChg chg="del">
          <ac:chgData name="E Sharratt" userId="240a805a-42a6-4db4-8f33-c1edd6012f04" providerId="ADAL" clId="{FBD02D11-6C04-FF47-A263-37FA94578D4F}" dt="2021-02-28T19:53:23.617" v="939" actId="478"/>
          <ac:picMkLst>
            <pc:docMk/>
            <pc:sldMk cId="2460712034" sldId="321"/>
            <ac:picMk id="1032" creationId="{F0F271E6-8B3B-DF40-ADD2-F80782AEAAB9}"/>
          </ac:picMkLst>
        </pc:picChg>
        <pc:picChg chg="add mod">
          <ac:chgData name="E Sharratt" userId="240a805a-42a6-4db4-8f33-c1edd6012f04" providerId="ADAL" clId="{FBD02D11-6C04-FF47-A263-37FA94578D4F}" dt="2021-02-28T19:55:31.157" v="1004" actId="1076"/>
          <ac:picMkLst>
            <pc:docMk/>
            <pc:sldMk cId="2460712034" sldId="321"/>
            <ac:picMk id="2050" creationId="{352160BE-0EC7-4241-8DA7-CE43BE4C64C9}"/>
          </ac:picMkLst>
        </pc:picChg>
        <pc:inkChg chg="add del">
          <ac:chgData name="E Sharratt" userId="240a805a-42a6-4db4-8f33-c1edd6012f04" providerId="ADAL" clId="{FBD02D11-6C04-FF47-A263-37FA94578D4F}" dt="2021-02-28T20:01:42.755" v="1132"/>
          <ac:inkMkLst>
            <pc:docMk/>
            <pc:sldMk cId="2460712034" sldId="321"/>
            <ac:inkMk id="19" creationId="{987D18D0-2B15-B54B-AD0D-5658D919DE33}"/>
          </ac:inkMkLst>
        </pc:inkChg>
        <pc:inkChg chg="add">
          <ac:chgData name="E Sharratt" userId="240a805a-42a6-4db4-8f33-c1edd6012f04" providerId="ADAL" clId="{FBD02D11-6C04-FF47-A263-37FA94578D4F}" dt="2021-02-28T20:02:45.198" v="1133"/>
          <ac:inkMkLst>
            <pc:docMk/>
            <pc:sldMk cId="2460712034" sldId="321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13:00.053" v="1412"/>
        <pc:sldMkLst>
          <pc:docMk/>
          <pc:sldMk cId="3830559155" sldId="322"/>
        </pc:sldMkLst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2" creationId="{A519407B-C937-A94D-AA7F-C580497E4D48}"/>
          </ac:spMkLst>
        </pc:spChg>
        <pc:spChg chg="add mod">
          <ac:chgData name="E Sharratt" userId="240a805a-42a6-4db4-8f33-c1edd6012f04" providerId="ADAL" clId="{FBD02D11-6C04-FF47-A263-37FA94578D4F}" dt="2021-02-28T20:06:33.632" v="1327" actId="20577"/>
          <ac:spMkLst>
            <pc:docMk/>
            <pc:sldMk cId="3830559155" sldId="322"/>
            <ac:spMk id="3" creationId="{B73D9718-28BB-8F41-8B0C-C45020FE6088}"/>
          </ac:spMkLst>
        </pc:spChg>
        <pc:spChg chg="add mod">
          <ac:chgData name="E Sharratt" userId="240a805a-42a6-4db4-8f33-c1edd6012f04" providerId="ADAL" clId="{FBD02D11-6C04-FF47-A263-37FA94578D4F}" dt="2021-02-28T20:10:16.467" v="1358" actId="20577"/>
          <ac:spMkLst>
            <pc:docMk/>
            <pc:sldMk cId="3830559155" sldId="322"/>
            <ac:spMk id="4" creationId="{97D9FA4F-1B06-CD47-8726-D3B9C5DA16D8}"/>
          </ac:spMkLst>
        </pc:spChg>
        <pc:spChg chg="add mod">
          <ac:chgData name="E Sharratt" userId="240a805a-42a6-4db4-8f33-c1edd6012f04" providerId="ADAL" clId="{FBD02D11-6C04-FF47-A263-37FA94578D4F}" dt="2021-02-28T20:11:05.112" v="1407" actId="113"/>
          <ac:spMkLst>
            <pc:docMk/>
            <pc:sldMk cId="3830559155" sldId="322"/>
            <ac:spMk id="6" creationId="{589F7E71-E673-1D40-A9F5-43E0DF14F8D5}"/>
          </ac:spMkLst>
        </pc:spChg>
        <pc:spChg chg="del">
          <ac:chgData name="E Sharratt" userId="240a805a-42a6-4db4-8f33-c1edd6012f04" providerId="ADAL" clId="{FBD02D11-6C04-FF47-A263-37FA94578D4F}" dt="2021-02-28T20:04:33.258" v="1136" actId="478"/>
          <ac:spMkLst>
            <pc:docMk/>
            <pc:sldMk cId="3830559155" sldId="322"/>
            <ac:spMk id="7" creationId="{8139A510-EDC9-7144-ACC7-E5316FA44E2C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3" creationId="{00675686-99D8-7144-9C25-F3815C5A0356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05:57.887" v="1218" actId="20577"/>
          <ac:spMkLst>
            <pc:docMk/>
            <pc:sldMk cId="3830559155" sldId="322"/>
            <ac:spMk id="28" creationId="{B24C75BD-DBF7-9944-96C5-5CF092929B64}"/>
          </ac:spMkLst>
        </pc:spChg>
        <pc:spChg chg="del">
          <ac:chgData name="E Sharratt" userId="240a805a-42a6-4db4-8f33-c1edd6012f04" providerId="ADAL" clId="{FBD02D11-6C04-FF47-A263-37FA94578D4F}" dt="2021-02-28T20:04:34.654" v="1137" actId="478"/>
          <ac:spMkLst>
            <pc:docMk/>
            <pc:sldMk cId="3830559155" sldId="322"/>
            <ac:spMk id="29" creationId="{F5BB39E5-0BAD-8140-9E3C-1217C190D8E4}"/>
          </ac:spMkLst>
        </pc:spChg>
        <pc:spChg chg="add mod">
          <ac:chgData name="E Sharratt" userId="240a805a-42a6-4db4-8f33-c1edd6012f04" providerId="ADAL" clId="{FBD02D11-6C04-FF47-A263-37FA94578D4F}" dt="2021-02-28T20:10:50.703" v="1400" actId="1076"/>
          <ac:spMkLst>
            <pc:docMk/>
            <pc:sldMk cId="3830559155" sldId="322"/>
            <ac:spMk id="38" creationId="{02EC7116-A55E-BB4E-85E5-CD05E34D5202}"/>
          </ac:spMkLst>
        </pc:spChg>
        <pc:picChg chg="add del mod">
          <ac:chgData name="E Sharratt" userId="240a805a-42a6-4db4-8f33-c1edd6012f04" providerId="ADAL" clId="{FBD02D11-6C04-FF47-A263-37FA94578D4F}" dt="2021-02-28T20:11:50.685" v="1411"/>
          <ac:picMkLst>
            <pc:docMk/>
            <pc:sldMk cId="3830559155" sldId="322"/>
            <ac:picMk id="19" creationId="{8786685C-E980-814C-84F6-BB55BB264E56}"/>
          </ac:picMkLst>
        </pc:picChg>
        <pc:picChg chg="add mod">
          <ac:chgData name="E Sharratt" userId="240a805a-42a6-4db4-8f33-c1edd6012f04" providerId="ADAL" clId="{FBD02D11-6C04-FF47-A263-37FA94578D4F}" dt="2021-02-28T20:13:00.053" v="1412"/>
          <ac:picMkLst>
            <pc:docMk/>
            <pc:sldMk cId="3830559155" sldId="322"/>
            <ac:picMk id="20" creationId="{0E69C159-017E-A64C-B932-AD831F6D7456}"/>
          </ac:picMkLst>
        </pc:picChg>
        <pc:picChg chg="del">
          <ac:chgData name="E Sharratt" userId="240a805a-42a6-4db4-8f33-c1edd6012f04" providerId="ADAL" clId="{FBD02D11-6C04-FF47-A263-37FA94578D4F}" dt="2021-02-28T20:04:47.342" v="1139" actId="478"/>
          <ac:picMkLst>
            <pc:docMk/>
            <pc:sldMk cId="3830559155" sldId="322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20:04:31.579" v="1135" actId="478"/>
          <ac:picMkLst>
            <pc:docMk/>
            <pc:sldMk cId="3830559155" sldId="322"/>
            <ac:picMk id="2050" creationId="{352160BE-0EC7-4241-8DA7-CE43BE4C64C9}"/>
          </ac:picMkLst>
        </pc:picChg>
        <pc:picChg chg="add mod">
          <ac:chgData name="E Sharratt" userId="240a805a-42a6-4db4-8f33-c1edd6012f04" providerId="ADAL" clId="{FBD02D11-6C04-FF47-A263-37FA94578D4F}" dt="2021-02-28T20:06:35.720" v="1328" actId="1076"/>
          <ac:picMkLst>
            <pc:docMk/>
            <pc:sldMk cId="3830559155" sldId="322"/>
            <ac:picMk id="3074" creationId="{11B65A00-7A1F-1649-B033-09167CD9A689}"/>
          </ac:picMkLst>
        </pc:picChg>
        <pc:inkChg chg="del">
          <ac:chgData name="E Sharratt" userId="240a805a-42a6-4db4-8f33-c1edd6012f04" providerId="ADAL" clId="{FBD02D11-6C04-FF47-A263-37FA94578D4F}" dt="2021-02-28T20:04:39.402" v="1138" actId="478"/>
          <ac:inkMkLst>
            <pc:docMk/>
            <pc:sldMk cId="3830559155" sldId="322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21:27.518" v="1472" actId="1076"/>
        <pc:sldMkLst>
          <pc:docMk/>
          <pc:sldMk cId="2950967466" sldId="323"/>
        </pc:sldMkLst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" creationId="{B73D9718-28BB-8F41-8B0C-C45020FE608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4" creationId="{97D9FA4F-1B06-CD47-8726-D3B9C5DA16D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6" creationId="{589F7E71-E673-1D40-A9F5-43E0DF14F8D5}"/>
          </ac:spMkLst>
        </pc:spChg>
        <pc:spChg chg="add del mod">
          <ac:chgData name="E Sharratt" userId="240a805a-42a6-4db4-8f33-c1edd6012f04" providerId="ADAL" clId="{FBD02D11-6C04-FF47-A263-37FA94578D4F}" dt="2021-02-28T20:21:11.303" v="1467" actId="20577"/>
          <ac:spMkLst>
            <pc:docMk/>
            <pc:sldMk cId="2950967466" sldId="323"/>
            <ac:spMk id="9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21:27.518" v="1472" actId="1076"/>
          <ac:spMkLst>
            <pc:docMk/>
            <pc:sldMk cId="2950967466" sldId="323"/>
            <ac:spMk id="13" creationId="{49EBDE23-4F41-AA45-84EE-89CAC3551182}"/>
          </ac:spMkLst>
        </pc:spChg>
        <pc:spChg chg="mod">
          <ac:chgData name="E Sharratt" userId="240a805a-42a6-4db4-8f33-c1edd6012f04" providerId="ADAL" clId="{FBD02D11-6C04-FF47-A263-37FA94578D4F}" dt="2021-02-28T20:14:37.231" v="1428" actId="20577"/>
          <ac:spMkLst>
            <pc:docMk/>
            <pc:sldMk cId="2950967466" sldId="323"/>
            <ac:spMk id="28" creationId="{B24C75BD-DBF7-9944-96C5-5CF092929B64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8" creationId="{02EC7116-A55E-BB4E-85E5-CD05E34D5202}"/>
          </ac:spMkLst>
        </pc:spChg>
        <pc:picChg chg="add mod">
          <ac:chgData name="E Sharratt" userId="240a805a-42a6-4db4-8f33-c1edd6012f04" providerId="ADAL" clId="{FBD02D11-6C04-FF47-A263-37FA94578D4F}" dt="2021-02-28T20:19:01.868" v="1445" actId="1076"/>
          <ac:picMkLst>
            <pc:docMk/>
            <pc:sldMk cId="2950967466" sldId="323"/>
            <ac:picMk id="2" creationId="{47419D6C-AE83-E948-9C9A-5EFA3180C275}"/>
          </ac:picMkLst>
        </pc:picChg>
        <pc:picChg chg="add mod">
          <ac:chgData name="E Sharratt" userId="240a805a-42a6-4db4-8f33-c1edd6012f04" providerId="ADAL" clId="{FBD02D11-6C04-FF47-A263-37FA94578D4F}" dt="2021-02-28T20:20:20.671" v="1448"/>
          <ac:picMkLst>
            <pc:docMk/>
            <pc:sldMk cId="2950967466" sldId="323"/>
            <ac:picMk id="7" creationId="{B902957A-6761-B246-A010-EFBB4B74775F}"/>
          </ac:picMkLst>
        </pc:picChg>
        <pc:picChg chg="del">
          <ac:chgData name="E Sharratt" userId="240a805a-42a6-4db4-8f33-c1edd6012f04" providerId="ADAL" clId="{FBD02D11-6C04-FF47-A263-37FA94578D4F}" dt="2021-02-28T20:19:55.181" v="1446" actId="478"/>
          <ac:picMkLst>
            <pc:docMk/>
            <pc:sldMk cId="2950967466" sldId="323"/>
            <ac:picMk id="20" creationId="{0E69C159-017E-A64C-B932-AD831F6D7456}"/>
          </ac:picMkLst>
        </pc:picChg>
        <pc:picChg chg="add del">
          <ac:chgData name="E Sharratt" userId="240a805a-42a6-4db4-8f33-c1edd6012f04" providerId="ADAL" clId="{FBD02D11-6C04-FF47-A263-37FA94578D4F}" dt="2021-02-28T20:14:29.570" v="1416" actId="478"/>
          <ac:picMkLst>
            <pc:docMk/>
            <pc:sldMk cId="2950967466" sldId="323"/>
            <ac:picMk id="3074" creationId="{11B65A00-7A1F-1649-B033-09167CD9A689}"/>
          </ac:picMkLst>
        </pc:picChg>
      </pc:sldChg>
    </pc:docChg>
  </pc:docChgLst>
  <pc:docChgLst>
    <pc:chgData name="E Sharratt" userId="240a805a-42a6-4db4-8f33-c1edd6012f04" providerId="ADAL" clId="{D95CE359-5FB2-9744-AFFE-92D04DB57719}"/>
    <pc:docChg chg="undo custSel addSld delSld modSld">
      <pc:chgData name="E Sharratt" userId="240a805a-42a6-4db4-8f33-c1edd6012f04" providerId="ADAL" clId="{D95CE359-5FB2-9744-AFFE-92D04DB57719}" dt="2021-02-19T21:20:38.524" v="121" actId="1076"/>
      <pc:docMkLst>
        <pc:docMk/>
      </pc:docMkLst>
      <pc:sldChg chg="modSp">
        <pc:chgData name="E Sharratt" userId="240a805a-42a6-4db4-8f33-c1edd6012f04" providerId="ADAL" clId="{D95CE359-5FB2-9744-AFFE-92D04DB57719}" dt="2021-02-19T21:11:25.802" v="9" actId="20577"/>
        <pc:sldMkLst>
          <pc:docMk/>
          <pc:sldMk cId="0" sldId="256"/>
        </pc:sldMkLst>
        <pc:spChg chg="mod">
          <ac:chgData name="E Sharratt" userId="240a805a-42a6-4db4-8f33-c1edd6012f04" providerId="ADAL" clId="{D95CE359-5FB2-9744-AFFE-92D04DB57719}" dt="2021-02-19T21:11:25.802" v="9" actId="20577"/>
          <ac:spMkLst>
            <pc:docMk/>
            <pc:sldMk cId="0" sldId="256"/>
            <ac:spMk id="13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1:32.403" v="11" actId="2696"/>
        <pc:sldMkLst>
          <pc:docMk/>
          <pc:sldMk cId="2785128007" sldId="269"/>
        </pc:sldMkLst>
      </pc:sldChg>
      <pc:sldChg chg="modSp mod modAnim">
        <pc:chgData name="E Sharratt" userId="240a805a-42a6-4db4-8f33-c1edd6012f04" providerId="ADAL" clId="{D95CE359-5FB2-9744-AFFE-92D04DB57719}" dt="2021-02-19T21:17:26.961" v="101" actId="20577"/>
        <pc:sldMkLst>
          <pc:docMk/>
          <pc:sldMk cId="923630451" sldId="270"/>
        </pc:sldMkLst>
        <pc:spChg chg="mod">
          <ac:chgData name="E Sharratt" userId="240a805a-42a6-4db4-8f33-c1edd6012f04" providerId="ADAL" clId="{D95CE359-5FB2-9744-AFFE-92D04DB57719}" dt="2021-02-19T21:17:26.961" v="101" actId="20577"/>
          <ac:spMkLst>
            <pc:docMk/>
            <pc:sldMk cId="923630451" sldId="270"/>
            <ac:spMk id="39" creationId="{00000000-0000-0000-0000-000000000000}"/>
          </ac:spMkLst>
        </pc:spChg>
        <pc:picChg chg="mod modCrop">
          <ac:chgData name="E Sharratt" userId="240a805a-42a6-4db4-8f33-c1edd6012f04" providerId="ADAL" clId="{D95CE359-5FB2-9744-AFFE-92D04DB57719}" dt="2021-02-19T21:16:16.313" v="71" actId="1076"/>
          <ac:picMkLst>
            <pc:docMk/>
            <pc:sldMk cId="923630451" sldId="270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8:01" v="106" actId="2696"/>
        <pc:sldMkLst>
          <pc:docMk/>
          <pc:sldMk cId="691943928" sldId="275"/>
        </pc:sldMkLst>
      </pc:sldChg>
      <pc:sldChg chg="modAnim">
        <pc:chgData name="E Sharratt" userId="240a805a-42a6-4db4-8f33-c1edd6012f04" providerId="ADAL" clId="{D95CE359-5FB2-9744-AFFE-92D04DB57719}" dt="2021-02-19T21:12:17.597" v="15"/>
        <pc:sldMkLst>
          <pc:docMk/>
          <pc:sldMk cId="3121357426" sldId="290"/>
        </pc:sldMkLst>
      </pc:sldChg>
      <pc:sldChg chg="del">
        <pc:chgData name="E Sharratt" userId="240a805a-42a6-4db4-8f33-c1edd6012f04" providerId="ADAL" clId="{D95CE359-5FB2-9744-AFFE-92D04DB57719}" dt="2021-02-19T21:11:42.784" v="13" actId="2696"/>
        <pc:sldMkLst>
          <pc:docMk/>
          <pc:sldMk cId="2992229163" sldId="292"/>
        </pc:sldMkLst>
      </pc:sldChg>
      <pc:sldChg chg="del">
        <pc:chgData name="E Sharratt" userId="240a805a-42a6-4db4-8f33-c1edd6012f04" providerId="ADAL" clId="{D95CE359-5FB2-9744-AFFE-92D04DB57719}" dt="2021-02-19T21:18:54.518" v="120" actId="2696"/>
        <pc:sldMkLst>
          <pc:docMk/>
          <pc:sldMk cId="3363343092" sldId="293"/>
        </pc:sldMkLst>
      </pc:sldChg>
      <pc:sldChg chg="del">
        <pc:chgData name="E Sharratt" userId="240a805a-42a6-4db4-8f33-c1edd6012f04" providerId="ADAL" clId="{D95CE359-5FB2-9744-AFFE-92D04DB57719}" dt="2021-02-19T21:11:45.503" v="14" actId="2696"/>
        <pc:sldMkLst>
          <pc:docMk/>
          <pc:sldMk cId="518605453" sldId="297"/>
        </pc:sldMkLst>
      </pc:sldChg>
      <pc:sldChg chg="del">
        <pc:chgData name="E Sharratt" userId="240a805a-42a6-4db4-8f33-c1edd6012f04" providerId="ADAL" clId="{D95CE359-5FB2-9744-AFFE-92D04DB57719}" dt="2021-02-19T21:17:42.299" v="102" actId="2696"/>
        <pc:sldMkLst>
          <pc:docMk/>
          <pc:sldMk cId="1403113032" sldId="298"/>
        </pc:sldMkLst>
      </pc:sldChg>
      <pc:sldChg chg="del">
        <pc:chgData name="E Sharratt" userId="240a805a-42a6-4db4-8f33-c1edd6012f04" providerId="ADAL" clId="{D95CE359-5FB2-9744-AFFE-92D04DB57719}" dt="2021-02-19T21:17:55.302" v="105" actId="2696"/>
        <pc:sldMkLst>
          <pc:docMk/>
          <pc:sldMk cId="371379365" sldId="299"/>
        </pc:sldMkLst>
      </pc:sldChg>
      <pc:sldChg chg="del">
        <pc:chgData name="E Sharratt" userId="240a805a-42a6-4db4-8f33-c1edd6012f04" providerId="ADAL" clId="{D95CE359-5FB2-9744-AFFE-92D04DB57719}" dt="2021-02-19T21:17:51.683" v="103" actId="2696"/>
        <pc:sldMkLst>
          <pc:docMk/>
          <pc:sldMk cId="3289845789" sldId="301"/>
        </pc:sldMkLst>
      </pc:sldChg>
      <pc:sldChg chg="del">
        <pc:chgData name="E Sharratt" userId="240a805a-42a6-4db4-8f33-c1edd6012f04" providerId="ADAL" clId="{D95CE359-5FB2-9744-AFFE-92D04DB57719}" dt="2021-02-19T21:17:52.381" v="104" actId="2696"/>
        <pc:sldMkLst>
          <pc:docMk/>
          <pc:sldMk cId="1991121403" sldId="302"/>
        </pc:sldMkLst>
      </pc:sldChg>
      <pc:sldChg chg="delSp modSp mod delAnim">
        <pc:chgData name="E Sharratt" userId="240a805a-42a6-4db4-8f33-c1edd6012f04" providerId="ADAL" clId="{D95CE359-5FB2-9744-AFFE-92D04DB57719}" dt="2021-02-19T21:20:38.524" v="121" actId="1076"/>
        <pc:sldMkLst>
          <pc:docMk/>
          <pc:sldMk cId="1790839947" sldId="304"/>
        </pc:sldMkLst>
        <pc:spChg chg="mod">
          <ac:chgData name="E Sharratt" userId="240a805a-42a6-4db4-8f33-c1edd6012f04" providerId="ADAL" clId="{D95CE359-5FB2-9744-AFFE-92D04DB57719}" dt="2021-02-19T21:18:37.683" v="111" actId="20577"/>
          <ac:spMkLst>
            <pc:docMk/>
            <pc:sldMk cId="1790839947" sldId="304"/>
            <ac:spMk id="3" creationId="{00000000-0000-0000-0000-000000000000}"/>
          </ac:spMkLst>
        </pc:spChg>
        <pc:spChg chg="del mod">
          <ac:chgData name="E Sharratt" userId="240a805a-42a6-4db4-8f33-c1edd6012f04" providerId="ADAL" clId="{D95CE359-5FB2-9744-AFFE-92D04DB57719}" dt="2021-02-19T21:18:32.345" v="109" actId="478"/>
          <ac:spMkLst>
            <pc:docMk/>
            <pc:sldMk cId="1790839947" sldId="304"/>
            <ac:spMk id="8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9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0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8:34.377" v="110" actId="478"/>
          <ac:spMkLst>
            <pc:docMk/>
            <pc:sldMk cId="1790839947" sldId="304"/>
            <ac:spMk id="14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20:38.524" v="121" actId="1076"/>
          <ac:spMkLst>
            <pc:docMk/>
            <pc:sldMk cId="1790839947" sldId="304"/>
            <ac:spMk id="15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6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8:47.581" v="113" actId="2696"/>
        <pc:sldMkLst>
          <pc:docMk/>
          <pc:sldMk cId="2718818092" sldId="305"/>
        </pc:sldMkLst>
      </pc:sldChg>
      <pc:sldChg chg="del">
        <pc:chgData name="E Sharratt" userId="240a805a-42a6-4db4-8f33-c1edd6012f04" providerId="ADAL" clId="{D95CE359-5FB2-9744-AFFE-92D04DB57719}" dt="2021-02-19T21:18:48.609" v="114" actId="2696"/>
        <pc:sldMkLst>
          <pc:docMk/>
          <pc:sldMk cId="1919305902" sldId="306"/>
        </pc:sldMkLst>
      </pc:sldChg>
      <pc:sldChg chg="del">
        <pc:chgData name="E Sharratt" userId="240a805a-42a6-4db4-8f33-c1edd6012f04" providerId="ADAL" clId="{D95CE359-5FB2-9744-AFFE-92D04DB57719}" dt="2021-02-19T21:18:49.219" v="115" actId="2696"/>
        <pc:sldMkLst>
          <pc:docMk/>
          <pc:sldMk cId="2353094748" sldId="307"/>
        </pc:sldMkLst>
      </pc:sldChg>
      <pc:sldChg chg="del">
        <pc:chgData name="E Sharratt" userId="240a805a-42a6-4db4-8f33-c1edd6012f04" providerId="ADAL" clId="{D95CE359-5FB2-9744-AFFE-92D04DB57719}" dt="2021-02-19T21:18:49.661" v="116" actId="2696"/>
        <pc:sldMkLst>
          <pc:docMk/>
          <pc:sldMk cId="3245366882" sldId="308"/>
        </pc:sldMkLst>
      </pc:sldChg>
      <pc:sldChg chg="del">
        <pc:chgData name="E Sharratt" userId="240a805a-42a6-4db4-8f33-c1edd6012f04" providerId="ADAL" clId="{D95CE359-5FB2-9744-AFFE-92D04DB57719}" dt="2021-02-19T21:18:50.159" v="117" actId="2696"/>
        <pc:sldMkLst>
          <pc:docMk/>
          <pc:sldMk cId="1443826221" sldId="309"/>
        </pc:sldMkLst>
      </pc:sldChg>
      <pc:sldChg chg="del">
        <pc:chgData name="E Sharratt" userId="240a805a-42a6-4db4-8f33-c1edd6012f04" providerId="ADAL" clId="{D95CE359-5FB2-9744-AFFE-92D04DB57719}" dt="2021-02-19T21:18:50.903" v="118" actId="2696"/>
        <pc:sldMkLst>
          <pc:docMk/>
          <pc:sldMk cId="562194959" sldId="310"/>
        </pc:sldMkLst>
      </pc:sldChg>
      <pc:sldChg chg="del">
        <pc:chgData name="E Sharratt" userId="240a805a-42a6-4db4-8f33-c1edd6012f04" providerId="ADAL" clId="{D95CE359-5FB2-9744-AFFE-92D04DB57719}" dt="2021-02-19T21:18:51.449" v="119" actId="2696"/>
        <pc:sldMkLst>
          <pc:docMk/>
          <pc:sldMk cId="3709937131" sldId="311"/>
        </pc:sldMkLst>
      </pc:sldChg>
      <pc:sldChg chg="del">
        <pc:chgData name="E Sharratt" userId="240a805a-42a6-4db4-8f33-c1edd6012f04" providerId="ADAL" clId="{D95CE359-5FB2-9744-AFFE-92D04DB57719}" dt="2021-02-19T21:11:40.936" v="12" actId="2696"/>
        <pc:sldMkLst>
          <pc:docMk/>
          <pc:sldMk cId="130665160" sldId="312"/>
        </pc:sldMkLst>
      </pc:sldChg>
      <pc:sldChg chg="addSp delSp modSp add mod delAnim modAnim">
        <pc:chgData name="E Sharratt" userId="240a805a-42a6-4db4-8f33-c1edd6012f04" providerId="ADAL" clId="{D95CE359-5FB2-9744-AFFE-92D04DB57719}" dt="2021-02-19T21:13:13.565" v="21"/>
        <pc:sldMkLst>
          <pc:docMk/>
          <pc:sldMk cId="740316593" sldId="312"/>
        </pc:sldMkLst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2.531" v="18" actId="478"/>
          <ac:spMkLst>
            <pc:docMk/>
            <pc:sldMk cId="740316593" sldId="312"/>
            <ac:spMk id="25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9" creationId="{00000000-0000-0000-0000-000000000000}"/>
          </ac:spMkLst>
        </pc:spChg>
        <pc:spChg chg="add mod">
          <ac:chgData name="E Sharratt" userId="240a805a-42a6-4db4-8f33-c1edd6012f04" providerId="ADAL" clId="{D95CE359-5FB2-9744-AFFE-92D04DB57719}" dt="2021-02-19T21:12:44.839" v="19"/>
          <ac:spMkLst>
            <pc:docMk/>
            <pc:sldMk cId="740316593" sldId="312"/>
            <ac:spMk id="30" creationId="{EAD96BCC-AD43-3944-B2D9-C85AC6ACA98D}"/>
          </ac:spMkLst>
        </pc:sp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6" creationId="{0E7E3549-19BE-C847-AF64-B63764FE21BD}"/>
          </ac:picMkLst>
        </pc:pic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7" creationId="{C31E46BC-FAAB-B945-978F-0800A7C191F5}"/>
          </ac:picMkLst>
        </pc:picChg>
      </pc:sldChg>
      <pc:sldChg chg="delSp modSp add del mod">
        <pc:chgData name="E Sharratt" userId="240a805a-42a6-4db4-8f33-c1edd6012f04" providerId="ADAL" clId="{D95CE359-5FB2-9744-AFFE-92D04DB57719}" dt="2021-02-19T21:15:30.844" v="69" actId="2696"/>
        <pc:sldMkLst>
          <pc:docMk/>
          <pc:sldMk cId="3249580392" sldId="313"/>
        </pc:sldMkLst>
        <pc:picChg chg="del mod modCrop">
          <ac:chgData name="E Sharratt" userId="240a805a-42a6-4db4-8f33-c1edd6012f04" providerId="ADAL" clId="{D95CE359-5FB2-9744-AFFE-92D04DB57719}" dt="2021-02-19T21:14:03.408" v="28" actId="478"/>
          <ac:picMkLst>
            <pc:docMk/>
            <pc:sldMk cId="3249580392" sldId="313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1:31.877" v="10" actId="2696"/>
        <pc:sldMkLst>
          <pc:docMk/>
          <pc:sldMk cId="4276475446" sldId="313"/>
        </pc:sldMkLst>
      </pc:sldChg>
      <pc:sldChg chg="modSp add del mod">
        <pc:chgData name="E Sharratt" userId="240a805a-42a6-4db4-8f33-c1edd6012f04" providerId="ADAL" clId="{D95CE359-5FB2-9744-AFFE-92D04DB57719}" dt="2021-02-19T21:15:16.681" v="61" actId="2696"/>
        <pc:sldMkLst>
          <pc:docMk/>
          <pc:sldMk cId="2898165834" sldId="314"/>
        </pc:sldMkLst>
        <pc:spChg chg="mod">
          <ac:chgData name="E Sharratt" userId="240a805a-42a6-4db4-8f33-c1edd6012f04" providerId="ADAL" clId="{D95CE359-5FB2-9744-AFFE-92D04DB57719}" dt="2021-02-19T21:15:00.158" v="59" actId="20577"/>
          <ac:spMkLst>
            <pc:docMk/>
            <pc:sldMk cId="2898165834" sldId="314"/>
            <ac:spMk id="15" creationId="{00000000-0000-0000-0000-000000000000}"/>
          </ac:spMkLst>
        </pc:spChg>
      </pc:sldChg>
      <pc:sldChg chg="modSp add mod">
        <pc:chgData name="E Sharratt" userId="240a805a-42a6-4db4-8f33-c1edd6012f04" providerId="ADAL" clId="{D95CE359-5FB2-9744-AFFE-92D04DB57719}" dt="2021-02-19T21:15:24.529" v="68" actId="20577"/>
        <pc:sldMkLst>
          <pc:docMk/>
          <pc:sldMk cId="1497070411" sldId="315"/>
        </pc:sldMkLst>
        <pc:spChg chg="mod">
          <ac:chgData name="E Sharratt" userId="240a805a-42a6-4db4-8f33-c1edd6012f04" providerId="ADAL" clId="{D95CE359-5FB2-9744-AFFE-92D04DB57719}" dt="2021-02-19T21:15:24.529" v="68" actId="20577"/>
          <ac:spMkLst>
            <pc:docMk/>
            <pc:sldMk cId="1497070411" sldId="315"/>
            <ac:spMk id="15" creationId="{00000000-0000-0000-0000-000000000000}"/>
          </ac:spMkLst>
        </pc:spChg>
      </pc:sldChg>
    </pc:docChg>
  </pc:docChgLst>
  <pc:docChgLst>
    <pc:chgData name="E Sharratt" userId="240a805a-42a6-4db4-8f33-c1edd6012f04" providerId="ADAL" clId="{0B699F11-0F71-D648-889D-24203D4A0DDA}"/>
    <pc:docChg chg="undo custSel addSld delSld modSld sldOrd">
      <pc:chgData name="E Sharratt" userId="240a805a-42a6-4db4-8f33-c1edd6012f04" providerId="ADAL" clId="{0B699F11-0F71-D648-889D-24203D4A0DDA}" dt="2021-02-19T17:54:17.703" v="282"/>
      <pc:docMkLst>
        <pc:docMk/>
      </pc:docMkLst>
      <pc:sldChg chg="addSp delSp modSp mod">
        <pc:chgData name="E Sharratt" userId="240a805a-42a6-4db4-8f33-c1edd6012f04" providerId="ADAL" clId="{0B699F11-0F71-D648-889D-24203D4A0DDA}" dt="2021-02-19T17:49:50.646" v="26" actId="478"/>
        <pc:sldMkLst>
          <pc:docMk/>
          <pc:sldMk cId="0" sldId="256"/>
        </pc:sldMkLst>
        <pc:spChg chg="add del mod">
          <ac:chgData name="E Sharratt" userId="240a805a-42a6-4db4-8f33-c1edd6012f04" providerId="ADAL" clId="{0B699F11-0F71-D648-889D-24203D4A0DDA}" dt="2021-02-19T17:49:50.646" v="26" actId="478"/>
          <ac:spMkLst>
            <pc:docMk/>
            <pc:sldMk cId="0" sldId="256"/>
            <ac:spMk id="2" creationId="{72BF5611-725A-134E-9125-192F5038C8FE}"/>
          </ac:spMkLst>
        </pc:spChg>
        <pc:spChg chg="add mod">
          <ac:chgData name="E Sharratt" userId="240a805a-42a6-4db4-8f33-c1edd6012f04" providerId="ADAL" clId="{0B699F11-0F71-D648-889D-24203D4A0DDA}" dt="2021-02-19T17:44:49.561" v="1" actId="571"/>
          <ac:spMkLst>
            <pc:docMk/>
            <pc:sldMk cId="0" sldId="256"/>
            <ac:spMk id="18" creationId="{09BB2EC7-ABB2-C54A-8931-FD52F9F765D1}"/>
          </ac:spMkLst>
        </pc:spChg>
      </pc:sldChg>
      <pc:sldChg chg="addSp modSp add mod modAnim">
        <pc:chgData name="E Sharratt" userId="240a805a-42a6-4db4-8f33-c1edd6012f04" providerId="ADAL" clId="{0B699F11-0F71-D648-889D-24203D4A0DDA}" dt="2021-02-19T17:54:17.703" v="282"/>
        <pc:sldMkLst>
          <pc:docMk/>
          <pc:sldMk cId="2785128007" sldId="269"/>
        </pc:sldMkLst>
        <pc:spChg chg="add mod">
          <ac:chgData name="E Sharratt" userId="240a805a-42a6-4db4-8f33-c1edd6012f04" providerId="ADAL" clId="{0B699F11-0F71-D648-889D-24203D4A0DDA}" dt="2021-02-19T17:54:12.810" v="281" actId="1076"/>
          <ac:spMkLst>
            <pc:docMk/>
            <pc:sldMk cId="2785128007" sldId="269"/>
            <ac:spMk id="2" creationId="{988DF372-FB2A-084A-90EC-DD77715940D3}"/>
          </ac:spMkLst>
        </pc:spChg>
      </pc:sldChg>
      <pc:sldChg chg="modSp mod ord">
        <pc:chgData name="E Sharratt" userId="240a805a-42a6-4db4-8f33-c1edd6012f04" providerId="ADAL" clId="{0B699F11-0F71-D648-889D-24203D4A0DDA}" dt="2021-02-19T17:51:18.843" v="206" actId="20577"/>
        <pc:sldMkLst>
          <pc:docMk/>
          <pc:sldMk cId="3121357426" sldId="290"/>
        </pc:sldMkLst>
        <pc:spChg chg="mod">
          <ac:chgData name="E Sharratt" userId="240a805a-42a6-4db4-8f33-c1edd6012f04" providerId="ADAL" clId="{0B699F11-0F71-D648-889D-24203D4A0DDA}" dt="2021-02-19T17:51:18.843" v="206" actId="20577"/>
          <ac:spMkLst>
            <pc:docMk/>
            <pc:sldMk cId="3121357426" sldId="290"/>
            <ac:spMk id="15" creationId="{00000000-0000-0000-0000-000000000000}"/>
          </ac:spMkLst>
        </pc:spChg>
      </pc:sldChg>
      <pc:sldChg chg="addSp delSp modSp add mod modAnim">
        <pc:chgData name="E Sharratt" userId="240a805a-42a6-4db4-8f33-c1edd6012f04" providerId="ADAL" clId="{0B699F11-0F71-D648-889D-24203D4A0DDA}" dt="2021-02-19T17:51:10.073" v="203" actId="20577"/>
        <pc:sldMkLst>
          <pc:docMk/>
          <pc:sldMk cId="130665160" sldId="312"/>
        </pc:sldMkLst>
        <pc:spChg chg="add del mod">
          <ac:chgData name="E Sharratt" userId="240a805a-42a6-4db4-8f33-c1edd6012f04" providerId="ADAL" clId="{0B699F11-0F71-D648-889D-24203D4A0DDA}" dt="2021-02-19T17:46:57.151" v="19" actId="767"/>
          <ac:spMkLst>
            <pc:docMk/>
            <pc:sldMk cId="130665160" sldId="312"/>
            <ac:spMk id="3" creationId="{3CB62D4E-4D4D-2F43-9FE5-E888DE7DF8AF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8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5:31.967" v="11" actId="1076"/>
          <ac:spMkLst>
            <pc:docMk/>
            <pc:sldMk cId="130665160" sldId="312"/>
            <ac:spMk id="9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0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1:10.073" v="203" actId="20577"/>
          <ac:spMkLst>
            <pc:docMk/>
            <pc:sldMk cId="130665160" sldId="312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5" creationId="{00000000-0000-0000-0000-000000000000}"/>
          </ac:spMkLst>
        </pc:spChg>
        <pc:spChg chg="add 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26" creationId="{384521B1-2664-1349-8AF2-9CAE2B31A747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7.823" v="8" actId="478"/>
          <ac:spMkLst>
            <pc:docMk/>
            <pc:sldMk cId="130665160" sldId="312"/>
            <ac:spMk id="29" creationId="{00000000-0000-0000-0000-000000000000}"/>
          </ac:spMkLst>
        </pc:spChg>
        <pc:grpChg chg="mod">
          <ac:chgData name="E Sharratt" userId="240a805a-42a6-4db4-8f33-c1edd6012f04" providerId="ADAL" clId="{0B699F11-0F71-D648-889D-24203D4A0DDA}" dt="2021-02-19T17:46:58.093" v="20" actId="1076"/>
          <ac:grpSpMkLst>
            <pc:docMk/>
            <pc:sldMk cId="130665160" sldId="312"/>
            <ac:grpSpMk id="31" creationId="{00000000-0000-0000-0000-000000000000}"/>
          </ac:grpSpMkLst>
        </pc:grpChg>
        <pc:picChg chg="add mod">
          <ac:chgData name="E Sharratt" userId="240a805a-42a6-4db4-8f33-c1edd6012f04" providerId="ADAL" clId="{0B699F11-0F71-D648-889D-24203D4A0DDA}" dt="2021-02-19T17:47:12.336" v="24" actId="14100"/>
          <ac:picMkLst>
            <pc:docMk/>
            <pc:sldMk cId="130665160" sldId="312"/>
            <ac:picMk id="2" creationId="{D8C52CED-1158-DB4B-833D-DC3B4E493C42}"/>
          </ac:picMkLst>
        </pc:picChg>
      </pc:sldChg>
      <pc:sldChg chg="new del">
        <pc:chgData name="E Sharratt" userId="240a805a-42a6-4db4-8f33-c1edd6012f04" providerId="ADAL" clId="{0B699F11-0F71-D648-889D-24203D4A0DDA}" dt="2021-02-19T17:45:05.761" v="5" actId="680"/>
        <pc:sldMkLst>
          <pc:docMk/>
          <pc:sldMk cId="481907637" sldId="312"/>
        </pc:sldMkLst>
      </pc:sldChg>
      <pc:sldChg chg="add">
        <pc:chgData name="E Sharratt" userId="240a805a-42a6-4db4-8f33-c1edd6012f04" providerId="ADAL" clId="{0B699F11-0F71-D648-889D-24203D4A0DDA}" dt="2021-02-19T17:49:46.932" v="25"/>
        <pc:sldMkLst>
          <pc:docMk/>
          <pc:sldMk cId="4276475446" sldId="313"/>
        </pc:sldMkLst>
      </pc:sldChg>
      <pc:sldChg chg="delSp modSp add del mod delAnim">
        <pc:chgData name="E Sharratt" userId="240a805a-42a6-4db4-8f33-c1edd6012f04" providerId="ADAL" clId="{0B699F11-0F71-D648-889D-24203D4A0DDA}" dt="2021-02-19T17:54:01.105" v="257" actId="2696"/>
        <pc:sldMkLst>
          <pc:docMk/>
          <pc:sldMk cId="2315941258" sldId="314"/>
        </pc:sldMkLst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7.837" v="255" actId="20577"/>
          <ac:spMkLst>
            <pc:docMk/>
            <pc:sldMk cId="2315941258" sldId="314"/>
            <ac:spMk id="9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8.846" v="256" actId="20577"/>
          <ac:spMkLst>
            <pc:docMk/>
            <pc:sldMk cId="2315941258" sldId="314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3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3" creationId="{00000000-0000-0000-0000-000000000000}"/>
          </ac:spMkLst>
        </pc:spChg>
      </pc:sldChg>
    </pc:docChg>
  </pc:docChgLst>
</pc:chgInfo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28T19:17:16.6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2822">
    <iact:property name="dataType"/>
    <iact:actionData xml:id="d0">
      <inkml:trace xmlns:inkml="http://www.w3.org/2003/InkML" xml:id="stk0" contextRef="#ctx0" brushRef="#br0">7811 13039 24575 0,'11'44'0'22,"-1"-6"0"1,-1 2 0 0,-7-1 0 0,-2 0 0 0,5-4 0 0,0 0 0 0,-6 11 0 0,2-5 0 0,8-6 0-1,-7 0 0 1,-1 1 0 0,8 11 0 0,-8-6 0 0,-2-2 0 0,1-11 0 0,0 5 0 0,0 0 0 0,0 2 0-1,0 10 0 1,0-11 0 0,0 0 0 0,0 4 0 0,-3-6 0 0,6-3 0 0,25-5 0 0,8-6 0 0,6-16 0-1,7-4 0 1,0 2 0 0,1 0 0 0,8 0 0 0,2 0 0 0,-19 0 0 0,1 0 0 0,-1 0 0 0,14 0 0-1,-2 0 0 1,0 0 0 0,0 0 0 0,1 2 0 0,-4-4 0 0,-15-7 0 0,-2 0 0 0,3 6 0 0,-1 1 0-1,16-17 0 1,-6 17 0 0,2 4 0 0,-15-2 0 0,-1 0 0 0,7 0 0 0,-5 0 0 0,-14 0 0 0</inkml:trace>
    </iact:actionData>
  </iact:action>
  <iact:action type="add" startTime="14607">
    <iact:property name="dataType"/>
    <iact:actionData xml:id="d1">
      <inkml:trace xmlns:inkml="http://www.w3.org/2003/InkML" xml:id="stk1" contextRef="#ctx0" brushRef="#br0">8615 13568 24575 0,'17'43'0'26,"0"0"0"1,1 0 0-1,-5 16 0 1,-1-3 0 0,8-3 0-1,-2-2 0 1,-11-7 0 0,-2-1 0-1,1 1 0 1,0-3 0-1,3 13 0 1,-9-5 0 0,9 3 0-1,-6-5 0 1,2-12 0 0,-1 0 0-1,-4 10 0 1,10 7 0-1,-8 0 0 1,7-8 0 0,-3-9 0-1,-2 1 0 1,-2 11 0 0,8 5 0-1,-10-31 0 1,0-12 0 0</inkml:trace>
    </iact:actionData>
  </iact:action>
  <iact:action type="add" startTime="16321">
    <iact:property name="dataType"/>
    <iact:actionData xml:id="d2">
      <inkml:trace xmlns:inkml="http://www.w3.org/2003/InkML" xml:id="stk2" contextRef="#ctx0" brushRef="#br0">6668 7705 24575 0,'23'-36'0'35,"0"9"0"1,1 7 0 0,2 25 0-1,26-12 0 1,-1 28 0 0,-6 19 0 0,-22-18 0-1,-4 1 0 1,3 31 0 0,-8-24 0 0,0 1 0-1,-7 1 0 1,0 0 0 0,4-4 0 0,-1 0 0-1,0 24 0 1,-20 7 0 0,-11-31 0 0,-3 12 0-1,3-31 0 1,12-9 0 0,9 10 0-1,37 1 0 1,-18 20 0 0,31-17 0 0,-29 14 0-1,9-16 0 1,3 9 0 0,0 19 0 0,-2-5 0-1,-15-10 0 1,-2 2 0 0,1 25 0 0,3-7 0-1,-18 6 0 1,0 1 0 0,0-17 0 0,-7 0 0-1,-4-1 0 1,-13 3 0 0,0 15 0 0,-4-21 0-1,17-20 0 1,-1-1 0 0,-16-10 0-1,13 0 0 1,-6 0 0 0,2 0 0 0,8 0 0-1,-1-10 0 1,-26 8 0 0,12-17 0 0,-16 17 0-1,-7-17 0 1,13 17 0 0,-6-17 0 0,-7 16 0-1,13-25 0 1,-15 14 0 0,18-16 0 0,-7-1 0-1,16 17 0 1,3-5 0 0,12 19 0 0</inkml:trace>
    </iact:actionData>
  </iact:action>
  <iact:action type="add" startTime="22341">
    <iact:property name="dataType"/>
    <iact:actionData xml:id="d3">
      <inkml:trace xmlns:inkml="http://www.w3.org/2003/InkML" xml:id="stk3" contextRef="#ctx0" brushRef="#br0">6435 13060 24575 0,'-41'27'0'24,"-1"0"0"1,-9-8 0 0,-3-5 0-1,14-6 0 1,0-2 0 0,0-1 0-1,-3-4 0 1,-1-2 0 0,4 1 0 0,-6 0 0-1,5 0 0 1,4 0 0 0,3 0 0-1,-8 0 0 1,10 0 0 0,3 0 0-1,0 0 0 1,-18 0 0 0,45 9 0 0,-7 40 0-1,7 1 0 1,4 6 0 0,0-15 0-1,2 2 0 1,-1-2 0 0,-3 14 0 0,2-2 0-1,12-5 0 1,0-9 0 0,-9-13 0-1,14 23 0 1,-19-25 0 0,9-12 0-1,13-5 0 1,20-35 0 0,-7 23 0 0,-4-5 0-1,-3 1 0 1,-12 9 0 0,41 0 0-1,-31 0 0 1,26 0 0 0,-22 9 0-1,1 1 0 1,16-5 0 0,-17 4 0 0,1 0 0-1,11 1 0 1,-12-2 0 0,1 5 0-1,2 11 0 1,0 4 0 0,10-2 0 0,-1 4 0-1,-13 10 0 1,-2 2 0 0,10-4 0-1,-6 0 0 1,-20-1 0 0,-5 1 0-1,9 3 0 1,-2 0 0 0,-11-8 0 0,-4 0 0-1,4 4 0 1,-4-1 0 0,-17 18 0-1,-4-2 0 1,-10-10 0 0,5-24 0-1,-3-3 0 1,0 1 0 0,-4-1 0 0,-16-3 0-1,-4-3 0 1,11-3 0 0,-1 0 0-1,-7 4 0 1,3-2 0 0,-8-5 0 0,10 2 0-1,-4-1 0 1,1-8 0 0,1-1 0-1,-2 4 0 1,1-1 0 0,-2-6 0-1,3-2 0 1,11 0 0 0,3-2 0 0,6-3 0-1,1-2 0 1,1 1 0 0,3-1 0-1,2-14 0 1,13 19 0 0,9 3 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28T19:50:15.8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3299">
    <iact:property name="dataType"/>
    <iact:actionData xml:id="d0">
      <inkml:trace xmlns:inkml="http://www.w3.org/2003/InkML" xml:id="stk0" contextRef="#ctx0" brushRef="#br0">5186 4911 24575 0,'16'39'0'29,"-1"0"0"0,1 0 0 1,5 13 0-1,-4 0 0 1,-12-11 0-1,-3 1 0 1,0-1 0-1,-1 12 0 1,0 0 0-1,2-2 0 0,1 3 0 1,-1-1 0-1,-3-5 0 1,0 0 0-1,0-8 0 1,0 14 0-1,0-16 0 1,0-5 0-1,0-14 0 1</inkml:trace>
    </iact:actionData>
  </iact:action>
  <iact:action type="add" startTime="24358">
    <iact:property name="dataType"/>
    <iact:actionData xml:id="d1">
      <inkml:trace xmlns:inkml="http://www.w3.org/2003/InkML" xml:id="stk1" contextRef="#ctx0" brushRef="#br0">5525 5144 24575 0,'18'-45'0'49,"1"0"0"1,0 0 0-1,20 39 0 1,2 3 0 0,-3-34 0-1,-3 13 0 1,-10 50 0-1,0 28 0 1,-4 7 0 0,-8-14 0-1,-8 5 0 1,-5-14 0 0,-1 11 0-1,-1 5 0 1,-1-1 0-1,0-7 0 1,-1-4 0 0,-1-4 0-1,-3 2 0 1,-8 14 0 0,-4 2 0-1,7-6 0 1,9-8 0-1,13-9 0 1,17-16 0 0,9-8 0-1,9-13 0 1,6-4 0 0,-5 4 0-1,3 1 0 1,-5 1 0-1,-2 1 0 1,-4 2 0 0,22-1 0-1,-48 0 0 1,-1 0 0 0</inkml:trace>
    </iact:actionData>
  </iact:action>
  <iact:action type="add" startTime="27634">
    <iact:property name="dataType"/>
    <iact:actionData xml:id="d2">
      <inkml:trace xmlns:inkml="http://www.w3.org/2003/InkML" xml:id="stk2" contextRef="#ctx0" brushRef="#br0">1418 7493 24575 0,'47'3'0'65,"-1"0"0"1,1 0 0 0,-1 0 0-1,4 0 0 1,-1 1 0 0,-5-2 0-1,8-1 0 1,-9-2 0 0,-13 1 0 0,15-6 0-1,-3 12 0 1,-29 24 0 0,-11 15 0-1,2 2 0 1,8 8 0 0,3 2 0-1,-2 3 0 1,-5-3 0 0,-2 3 0 0,0 0 0-1,2-4 0 1,5 2 0 0,3-4 0-1,-5-6 0 1,-6-10 0 0,0-1 0 0</inkml:trace>
    </iact:actionData>
  </iact:action>
  <iact:action type="add" startTime="54174">
    <iact:property name="dataType"/>
    <iact:actionData xml:id="d3">
      <inkml:trace xmlns:inkml="http://www.w3.org/2003/InkML" xml:id="stk3" contextRef="#ctx0" brushRef="#br0">20553 6985 24575 0,'0'0'0'122</inkml:trace>
    </iact:actionData>
  </iact:action>
  <iact:action type="add" startTime="55124">
    <iact:property name="dataType"/>
    <iact:actionData xml:id="d4">
      <inkml:trace xmlns:inkml="http://www.w3.org/2003/InkML" xml:id="stk4" contextRef="#ctx0" brushRef="#br0">17060 7049 24575 0,'0'0'0'2</inkml:trace>
    </iact:actionData>
  </iact:action>
  <iact:action type="add" startTime="62136">
    <iact:property name="dataType"/>
    <iact:actionData xml:id="d5">
      <inkml:trace xmlns:inkml="http://www.w3.org/2003/InkML" xml:id="stk5" contextRef="#ctx0" brushRef="#br0">16150 6011 24575 0,'-40'-6'0'57,"0"1"0"1,-9 6 0 0,-10 3 0 0,2 2 0-1,13 1 0 1,-3 10 0 0,6-1 0 0,-15 5 0 0,-4 4 0-1,7 5 0 1,18 3 0 0,22 15 0 0,17 6 0-1,1-1 0 1,-9-5 0 0,2-1 0 0,12-8 0 0,23-9 0-1,14-9 0 1,0-13 0 0,5-22 0 0,1-18 0 0,-5-5 0-1,-5-3 0 1,-4-5 0 0,-8-1 0 0,-12 5 0-1,-6-1 0 1,-3 0 0 0,3-19 0 0,-7 9 0 0,-6 19 0-1,0 66 0 1,7 9 0 0,5 12 0 0,-3 3 0 0,-4-8 0-1,-2 3 0 1,1 1 0 0,1 0 0 0,4 4 0-1,1 2 0 1,1 0 0 0,-1-4 0 0,-2 7 0 0,-1-4 0-1,-1-4 0 1,0 4 0 0,0-7 0 0,3 5 0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28T20:00:54.5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7619">
    <iact:property name="dataType"/>
    <iact:actionData xml:id="d0">
      <inkml:trace xmlns:inkml="http://www.w3.org/2003/InkML" xml:id="stk0" contextRef="#ctx0" brushRef="#br0">12933 5757 24575 0,'0'0'0'129</inkml:trace>
    </iact:actionData>
  </iact:action>
  <iact:action type="add" startTime="18622">
    <iact:property name="dataType"/>
    <iact:actionData xml:id="d1">
      <inkml:trace xmlns:inkml="http://www.w3.org/2003/InkML" xml:id="stk1" contextRef="#ctx0" brushRef="#br0">15706 6879 24575 0,'0'0'0'1</inkml:trace>
    </iact:actionData>
  </iact:action>
  <iact:action type="add" startTime="19291">
    <iact:property name="dataType"/>
    <iact:actionData xml:id="d2">
      <inkml:trace xmlns:inkml="http://www.w3.org/2003/InkML" xml:id="stk2" contextRef="#ctx0" brushRef="#br0">10351 7070 24575 0,'0'0'0'90</inkml:trace>
    </iact:actionData>
  </iact:action>
  <iact:action type="add" startTime="19882">
    <iact:property name="dataType"/>
    <iact:actionData xml:id="d3">
      <inkml:trace xmlns:inkml="http://www.w3.org/2003/InkML" xml:id="stk3" contextRef="#ctx0" brushRef="#br0">10266 11197 24575 0,'0'0'0'72</inkml:trace>
    </iact:actionData>
  </iact:action>
  <iact:action type="add" startTime="20492">
    <iact:property name="dataType"/>
    <iact:actionData xml:id="d4">
      <inkml:trace xmlns:inkml="http://www.w3.org/2003/InkML" xml:id="stk4" contextRef="#ctx0" brushRef="#br0">13060 12488 24575 0,'0'0'0'105</inkml:trace>
    </iact:actionData>
  </iact:action>
  <iact:action type="add" startTime="21869">
    <iact:property name="dataType"/>
    <iact:actionData xml:id="d5">
      <inkml:trace xmlns:inkml="http://www.w3.org/2003/InkML" xml:id="stk5" contextRef="#ctx0" brushRef="#br0">16489 11684 24575 0,'6'-46'0'68,"0"0"0"1,7-6 0 0,4-5 0 0,0 13 0 0,1 14 0 0,6-20 0 0,2 6 0 0,-5 32 0 0,-9 0 0 0,7 3 0 0,-17 9 0 0,7 0 0 0</inkml:trace>
    </iact:actionData>
  </iact:action>
  <iact:action type="add" startTime="39543">
    <iact:property name="dataType"/>
    <iact:actionData xml:id="d6">
      <inkml:trace xmlns:inkml="http://www.w3.org/2003/InkML" xml:id="stk6" contextRef="#ctx0" brushRef="#br0">16066 11303 24575 0,'0'0'0'52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topics/zvmxsbk/articles/zsr4k7h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1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7.m4a"/><Relationship Id="rId7" Type="http://schemas.microsoft.com/office/2011/relationships/inkAction" Target="../ink/inkAction2.xml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8.m4a"/><Relationship Id="rId7" Type="http://schemas.openxmlformats.org/officeDocument/2006/relationships/image" Target="../media/image11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microsoft.com/office/2011/relationships/inkAction" Target="../ink/inkAction3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10.m4a"/><Relationship Id="rId7" Type="http://schemas.openxmlformats.org/officeDocument/2006/relationships/image" Target="../media/image13.jpeg"/><Relationship Id="rId2" Type="http://schemas.openxmlformats.org/officeDocument/2006/relationships/video" Target="https://www.youtube.com/embed/yqztl29H7I0?feature=oembed" TargetMode="External"/><Relationship Id="rId1" Type="http://schemas.openxmlformats.org/officeDocument/2006/relationships/tags" Target="../tags/tag8.xml"/><Relationship Id="rId6" Type="http://schemas.openxmlformats.org/officeDocument/2006/relationships/hyperlink" Target="https://youtu.be/yqztl29H7I0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m4a"/><Relationship Id="rId9" Type="http://schemas.openxmlformats.org/officeDocument/2006/relationships/hyperlink" Target="https://corbettmathsprimary.com/2018/07/17/perimeter-vide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461480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Calculating Perimeter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5D088C-E6A1-0A40-B668-C3F7A9738A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06"/>
    </mc:Choice>
    <mc:Fallback xmlns="">
      <p:transition spd="slow" advTm="26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37952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perimeter?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625252" y="1537542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The perimeter is the length of, or distance around, the outside of a 2D shape.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4DCF535-23CD-A748-9FB3-4933F1216972}"/>
              </a:ext>
            </a:extLst>
          </p:cNvPr>
          <p:cNvSpPr/>
          <p:nvPr/>
        </p:nvSpPr>
        <p:spPr>
          <a:xfrm>
            <a:off x="1141534" y="3454400"/>
            <a:ext cx="7324329" cy="25032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" descr="http://animal-dream.com/data_images/mouse/mouse3.jpg">
            <a:extLst>
              <a:ext uri="{FF2B5EF4-FFF2-40B4-BE49-F238E27FC236}">
                <a16:creationId xmlns:a16="http://schemas.microsoft.com/office/drawing/2014/main" id="{E3FDEEC9-2341-F045-96F5-857CE65F40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7" t="12059" r="8131" b="7515"/>
          <a:stretch/>
        </p:blipFill>
        <p:spPr bwMode="auto">
          <a:xfrm flipH="1">
            <a:off x="750207" y="3252355"/>
            <a:ext cx="619522" cy="57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78BEA80-F16E-7E46-B806-3A3A3497E37E}"/>
              </a:ext>
            </a:extLst>
          </p:cNvPr>
          <p:cNvSpPr/>
          <p:nvPr/>
        </p:nvSpPr>
        <p:spPr>
          <a:xfrm>
            <a:off x="5080456" y="2052453"/>
            <a:ext cx="3039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</a:t>
            </a:r>
            <a:r>
              <a:rPr lang="en-GB" sz="54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rim</a:t>
            </a:r>
            <a:r>
              <a:rPr lang="en-GB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ADB29C-1E30-0C42-A99B-9427FC8A753F}"/>
              </a:ext>
            </a:extLst>
          </p:cNvPr>
          <p:cNvSpPr txBox="1"/>
          <p:nvPr/>
        </p:nvSpPr>
        <p:spPr>
          <a:xfrm>
            <a:off x="6213209" y="1636934"/>
            <a:ext cx="2484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Rim = outer edge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85734BA-3BB1-034F-861C-10327EC0A5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707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69"/>
    </mc:Choice>
    <mc:Fallback>
      <p:transition spd="slow" advTm="35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3 -0.00371 L 0.01163 -0.00371 C 0.01129 0.02476 0.01111 0.05324 0.01025 0.08148 C 0.01025 0.08472 0.00886 0.08773 0.00886 0.09074 C 0.00886 0.11851 0.00955 0.14629 0.01025 0.17407 C 0.01042 0.18032 0.01129 0.18657 0.01163 0.19259 C 0.01233 0.20138 0.01268 0.20995 0.01302 0.21851 C 0.01354 0.22592 0.01406 0.23333 0.01441 0.24074 C 0.01684 0.28402 0.01476 0.25601 0.01719 0.28703 C 0.01684 0.31064 -0.00156 0.35486 0.0158 0.3574 C 0.02049 0.3581 0.75087 0.35416 0.81719 0.3537 C 0.8191 0.35 0.82309 0.34699 0.82275 0.34259 C 0.8224 0.33703 0.82205 0.33148 0.82136 0.32592 C 0.82101 0.32291 0.82031 0.3199 0.81997 0.31666 C 0.81945 0.31111 0.81927 0.30555 0.81858 0.3 C 0.81841 0.29814 0.81754 0.29629 0.81719 0.29444 C 0.81667 0.29143 0.8165 0.28819 0.8158 0.28518 C 0.81545 0.28333 0.81476 0.28148 0.81441 0.27962 C 0.81389 0.27592 0.81372 0.27222 0.81302 0.26851 C 0.81285 0.26666 0.81198 0.26481 0.81163 0.26296 C 0.81111 0.25925 0.81077 0.25555 0.81025 0.25185 C 0.80834 0.23472 0.80886 0.23796 0.80747 0.21666 C 0.80799 0.20254 0.80834 0.18842 0.80886 0.17407 C 0.8092 0.16736 0.8099 0.16064 0.81025 0.1537 C 0.81077 0.14583 0.81129 0.13773 0.81163 0.12962 C 0.81129 0.08217 0.81111 0.03472 0.81025 -0.01297 C 0.81025 -0.01482 0.81042 -0.01829 0.80886 -0.01829 L 0.59497 -0.01667 L 0.5783 -0.01482 C 0.57379 -0.01413 0.5691 -0.0132 0.56441 -0.01297 C 0.54219 -0.01112 0.50087 -0.00996 0.48108 -0.00926 L 0.32552 -0.01112 C 0.31632 -0.01112 0.30712 -0.0095 0.29775 -0.00926 L 0.24358 -0.00741 L 0.10608 -0.00741 L 0.00347 -0.00741 " pathEditMode="relative" ptsTypes="AAAAAAAAAAAAAAAAAAAAAAAAAAAAAAAAAAAA">
                                      <p:cBhvr>
                                        <p:cTn id="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5" grpId="0" animBg="1"/>
      <p:bldP spid="26" grpId="0" animBg="1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37952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perimeter?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96E99EF3-F4F4-3F47-8213-3FFC216C5436}"/>
              </a:ext>
            </a:extLst>
          </p:cNvPr>
          <p:cNvSpPr/>
          <p:nvPr/>
        </p:nvSpPr>
        <p:spPr>
          <a:xfrm>
            <a:off x="1524000" y="1714077"/>
            <a:ext cx="6397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https://www.bbc.co.uk/bitesize/topics/zvmxsbk/articles/zsr4k7h</a:t>
            </a:r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FED653-AFC8-8F43-9130-5D14201A1A03}"/>
              </a:ext>
            </a:extLst>
          </p:cNvPr>
          <p:cNvSpPr txBox="1"/>
          <p:nvPr/>
        </p:nvSpPr>
        <p:spPr>
          <a:xfrm>
            <a:off x="2664455" y="2296365"/>
            <a:ext cx="411707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Follow this link and watch the video </a:t>
            </a:r>
            <a:r>
              <a:rPr lang="en-US" dirty="0">
                <a:sym typeface="Wingdings" pitchFamily="2" charset="2"/>
              </a:rPr>
              <a:t> </a:t>
            </a:r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618C1C8-4AF3-A94C-94F6-95CE85D804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2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59"/>
    </mc:Choice>
    <mc:Fallback>
      <p:transition spd="slow" advTm="4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857250"/>
            <a:ext cx="9144000" cy="51435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Rectangle 4"/>
          <p:cNvSpPr/>
          <p:nvPr/>
        </p:nvSpPr>
        <p:spPr>
          <a:xfrm>
            <a:off x="1371600" y="2061010"/>
            <a:ext cx="6571649" cy="27359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050" name="Picture 2" descr="http://www.sawyoo.com/postpic/2015/03/actual-size-printable-rulers-inches-to-centimeters_5287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7" r="72264" b="38668"/>
          <a:stretch/>
        </p:blipFill>
        <p:spPr bwMode="auto">
          <a:xfrm rot="5400000">
            <a:off x="-457494" y="3048243"/>
            <a:ext cx="3035620" cy="63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awyoo.com/postpic/2015/03/actual-size-printable-rulers-inches-to-centimeters_5287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08" r="36660" b="38980"/>
          <a:stretch/>
        </p:blipFill>
        <p:spPr bwMode="auto">
          <a:xfrm>
            <a:off x="1143001" y="4796991"/>
            <a:ext cx="6816782" cy="60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7279" y="3120198"/>
            <a:ext cx="768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8cm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32250" y="5347028"/>
            <a:ext cx="1079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19cm</a:t>
            </a:r>
          </a:p>
        </p:txBody>
      </p:sp>
      <p:pic>
        <p:nvPicPr>
          <p:cNvPr id="11" name="Picture 2" descr="http://www.sawyoo.com/postpic/2015/03/actual-size-printable-rulers-inches-to-centimeters_5287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7" r="72264" b="38668"/>
          <a:stretch/>
        </p:blipFill>
        <p:spPr bwMode="auto">
          <a:xfrm rot="16200000">
            <a:off x="6755772" y="3172089"/>
            <a:ext cx="3035620" cy="63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sawyoo.com/postpic/2015/03/actual-size-printable-rulers-inches-to-centimeters_5287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08" r="36660" b="38980"/>
          <a:stretch/>
        </p:blipFill>
        <p:spPr bwMode="auto">
          <a:xfrm>
            <a:off x="1143000" y="2127171"/>
            <a:ext cx="6816782" cy="60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965275" y="1568506"/>
            <a:ext cx="1079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19cm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44298" y="3270431"/>
            <a:ext cx="768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8cm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34F8196-20C7-3F42-8FD0-904F71A56C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576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19"/>
    </mc:Choice>
    <mc:Fallback>
      <p:transition spd="slow" advTm="20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7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37952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Calculating Perimeter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35EE2F1-F053-9043-BD08-59E2A224E26B}"/>
              </a:ext>
            </a:extLst>
          </p:cNvPr>
          <p:cNvCxnSpPr/>
          <p:nvPr/>
        </p:nvCxnSpPr>
        <p:spPr>
          <a:xfrm>
            <a:off x="1227408" y="4506957"/>
            <a:ext cx="2734733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1DCDCEB-1A90-3B43-9534-7D0793E52151}"/>
              </a:ext>
            </a:extLst>
          </p:cNvPr>
          <p:cNvCxnSpPr/>
          <p:nvPr/>
        </p:nvCxnSpPr>
        <p:spPr>
          <a:xfrm>
            <a:off x="1227407" y="5359930"/>
            <a:ext cx="2734733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33A9311F-497F-4A44-8CF9-5A59464295C3}"/>
              </a:ext>
            </a:extLst>
          </p:cNvPr>
          <p:cNvSpPr txBox="1"/>
          <p:nvPr/>
        </p:nvSpPr>
        <p:spPr>
          <a:xfrm>
            <a:off x="1284547" y="1459969"/>
            <a:ext cx="36914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     1   9</a:t>
            </a:r>
          </a:p>
          <a:p>
            <a:r>
              <a:rPr lang="en-GB" sz="4800" dirty="0"/>
              <a:t>+   1   9</a:t>
            </a:r>
          </a:p>
          <a:p>
            <a:r>
              <a:rPr lang="en-GB" sz="4800" dirty="0"/>
              <a:t>+        8</a:t>
            </a:r>
          </a:p>
          <a:p>
            <a:r>
              <a:rPr lang="en-GB" sz="4800" dirty="0"/>
              <a:t>+        8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29A1E6E9-D443-3848-8635-25F9E366385C}"/>
              </a:ext>
            </a:extLst>
          </p:cNvPr>
          <p:cNvSpPr/>
          <p:nvPr/>
        </p:nvSpPr>
        <p:spPr>
          <a:xfrm>
            <a:off x="4335151" y="1619077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Don’t forget to include your unit of measurement (cm).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D84461-F874-E040-9CB6-CBFDEB9FC264}"/>
              </a:ext>
            </a:extLst>
          </p:cNvPr>
          <p:cNvSpPr txBox="1"/>
          <p:nvPr/>
        </p:nvSpPr>
        <p:spPr>
          <a:xfrm>
            <a:off x="5135251" y="3863603"/>
            <a:ext cx="3136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Perimeter = 54 cm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817D33-7D6E-964F-A400-A33B454A33D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65960" y="2743200"/>
              <a:ext cx="1318680" cy="256824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817D33-7D6E-964F-A400-A33B454A33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56600" y="2733840"/>
                <a:ext cx="1337400" cy="258696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A2E173B3-492D-664B-A2F0-444AFC0633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382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77"/>
    </mc:Choice>
    <mc:Fallback>
      <p:transition spd="slow" advTm="32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1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12115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7+3+7+3</a:t>
            </a:r>
            <a:r>
              <a:rPr lang="en-GB" dirty="0"/>
              <a:t> = </a:t>
            </a:r>
            <a:r>
              <a:rPr lang="en-GB" b="1" dirty="0"/>
              <a:t>20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Calculating Perimeter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026" name="Picture 2" descr="perimeter of rectangle">
            <a:extLst>
              <a:ext uri="{FF2B5EF4-FFF2-40B4-BE49-F238E27FC236}">
                <a16:creationId xmlns:a16="http://schemas.microsoft.com/office/drawing/2014/main" id="{12CCE83A-2091-F54A-AC7C-A7B3A3A1A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27" y="2409382"/>
            <a:ext cx="25019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E96A91-A6C1-0D4F-A35F-A36631720FCD}"/>
              </a:ext>
            </a:extLst>
          </p:cNvPr>
          <p:cNvSpPr txBox="1"/>
          <p:nvPr/>
        </p:nvSpPr>
        <p:spPr>
          <a:xfrm>
            <a:off x="1282335" y="1731926"/>
            <a:ext cx="2242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 + 3 + 7 + 3 = 20 cm </a:t>
            </a:r>
          </a:p>
        </p:txBody>
      </p:sp>
      <p:pic>
        <p:nvPicPr>
          <p:cNvPr id="1032" name="Picture 8" descr="Test: Perimeter and Area of Triangles | Quizlet">
            <a:extLst>
              <a:ext uri="{FF2B5EF4-FFF2-40B4-BE49-F238E27FC236}">
                <a16:creationId xmlns:a16="http://schemas.microsoft.com/office/drawing/2014/main" id="{F0F271E6-8B3B-DF40-ADD2-F80782AEA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961" y="1848412"/>
            <a:ext cx="26670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A3EAB1-B152-7F4A-B340-DF44AD2FB5C1}"/>
              </a:ext>
            </a:extLst>
          </p:cNvPr>
          <p:cNvSpPr txBox="1"/>
          <p:nvPr/>
        </p:nvSpPr>
        <p:spPr>
          <a:xfrm>
            <a:off x="6494459" y="1848412"/>
            <a:ext cx="2235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13 + 12 + 5 = 30 cm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EC8190-71B4-E643-A04A-6B1AFD8D97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118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38"/>
    </mc:Choice>
    <mc:Fallback>
      <p:transition spd="slow" advTm="54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12115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7+3+7+3</a:t>
            </a:r>
            <a:r>
              <a:rPr lang="en-GB" dirty="0"/>
              <a:t> = </a:t>
            </a:r>
            <a:r>
              <a:rPr lang="en-GB" b="1" dirty="0"/>
              <a:t>20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Calculating Perimeter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2" descr="How to find the perimeter of a rectangle - Basic Geometry">
            <a:extLst>
              <a:ext uri="{FF2B5EF4-FFF2-40B4-BE49-F238E27FC236}">
                <a16:creationId xmlns:a16="http://schemas.microsoft.com/office/drawing/2014/main" id="{6A8B1FC6-1CD7-A347-8958-A078D63D7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1966463"/>
            <a:ext cx="3213100" cy="202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do you calculate the perimeter of an isosceles triangle? | Socratic">
            <a:extLst>
              <a:ext uri="{FF2B5EF4-FFF2-40B4-BE49-F238E27FC236}">
                <a16:creationId xmlns:a16="http://schemas.microsoft.com/office/drawing/2014/main" id="{CDFE204B-9129-764C-9CC0-7B9E61CE0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711" y="1966463"/>
            <a:ext cx="3327669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EB1BB80-B915-3D43-9E7C-6C9A944D983D}"/>
              </a:ext>
            </a:extLst>
          </p:cNvPr>
          <p:cNvSpPr txBox="1"/>
          <p:nvPr/>
        </p:nvSpPr>
        <p:spPr>
          <a:xfrm>
            <a:off x="6870700" y="3480898"/>
            <a:ext cx="44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0102A0B-0B30-C04B-9708-FBA040BD17AB}"/>
              </a:ext>
            </a:extLst>
          </p:cNvPr>
          <p:cNvSpPr txBox="1"/>
          <p:nvPr/>
        </p:nvSpPr>
        <p:spPr>
          <a:xfrm>
            <a:off x="7735224" y="2340953"/>
            <a:ext cx="499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D42741-68D3-AA40-BE99-C6C58765E4B7}"/>
              </a:ext>
            </a:extLst>
          </p:cNvPr>
          <p:cNvSpPr txBox="1"/>
          <p:nvPr/>
        </p:nvSpPr>
        <p:spPr>
          <a:xfrm>
            <a:off x="2768599" y="3819330"/>
            <a:ext cx="14501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12</a:t>
            </a:r>
          </a:p>
          <a:p>
            <a:r>
              <a:rPr lang="en-US" sz="2400" b="1" dirty="0"/>
              <a:t>12</a:t>
            </a:r>
          </a:p>
          <a:p>
            <a:r>
              <a:rPr lang="en-US" sz="2400" b="1" dirty="0"/>
              <a:t>  7 </a:t>
            </a:r>
          </a:p>
          <a:p>
            <a:r>
              <a:rPr lang="en-US" sz="2400" b="1" dirty="0"/>
              <a:t>  7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23BF68A-E49E-7B46-BA7D-BD4B0B4848D2}"/>
              </a:ext>
            </a:extLst>
          </p:cNvPr>
          <p:cNvCxnSpPr>
            <a:cxnSpLocks/>
          </p:cNvCxnSpPr>
          <p:nvPr/>
        </p:nvCxnSpPr>
        <p:spPr>
          <a:xfrm>
            <a:off x="2440717" y="5388990"/>
            <a:ext cx="121945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4315A513-E7D9-E34C-B071-96B096AA9423}"/>
              </a:ext>
            </a:extLst>
          </p:cNvPr>
          <p:cNvSpPr txBox="1"/>
          <p:nvPr/>
        </p:nvSpPr>
        <p:spPr>
          <a:xfrm>
            <a:off x="2758216" y="5376865"/>
            <a:ext cx="121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38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88D96A4-86C3-2E4E-8598-55025616E89F}"/>
              </a:ext>
            </a:extLst>
          </p:cNvPr>
          <p:cNvSpPr txBox="1"/>
          <p:nvPr/>
        </p:nvSpPr>
        <p:spPr>
          <a:xfrm>
            <a:off x="625252" y="4449673"/>
            <a:ext cx="1658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 = 38 cm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2E1D9F9-F4DC-6340-A483-CB1A23CFB01B}"/>
              </a:ext>
            </a:extLst>
          </p:cNvPr>
          <p:cNvSpPr txBox="1"/>
          <p:nvPr/>
        </p:nvSpPr>
        <p:spPr>
          <a:xfrm>
            <a:off x="7280129" y="3958631"/>
            <a:ext cx="1450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14 </a:t>
            </a:r>
          </a:p>
          <a:p>
            <a:r>
              <a:rPr lang="en-US" sz="2400" b="1" dirty="0"/>
              <a:t>  9</a:t>
            </a:r>
          </a:p>
          <a:p>
            <a:r>
              <a:rPr lang="en-US" sz="2400" b="1" dirty="0"/>
              <a:t>  9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E420260-4F13-EA4B-A0F4-12BEACB7C2F4}"/>
              </a:ext>
            </a:extLst>
          </p:cNvPr>
          <p:cNvCxnSpPr>
            <a:cxnSpLocks/>
          </p:cNvCxnSpPr>
          <p:nvPr/>
        </p:nvCxnSpPr>
        <p:spPr>
          <a:xfrm>
            <a:off x="6900292" y="5321806"/>
            <a:ext cx="121945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AF7D36F5-12EA-4B42-910B-16BBD580D529}"/>
              </a:ext>
            </a:extLst>
          </p:cNvPr>
          <p:cNvSpPr txBox="1"/>
          <p:nvPr/>
        </p:nvSpPr>
        <p:spPr>
          <a:xfrm>
            <a:off x="7232649" y="5313599"/>
            <a:ext cx="121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32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C547661-43E7-9D45-98AA-4FBA5F2769BE}"/>
              </a:ext>
            </a:extLst>
          </p:cNvPr>
          <p:cNvSpPr txBox="1"/>
          <p:nvPr/>
        </p:nvSpPr>
        <p:spPr>
          <a:xfrm>
            <a:off x="5108123" y="4449673"/>
            <a:ext cx="1658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 = 32 m </a:t>
            </a:r>
          </a:p>
        </p:txBody>
      </p:sp>
      <p:sp>
        <p:nvSpPr>
          <p:cNvPr id="42" name="Cross 41">
            <a:extLst>
              <a:ext uri="{FF2B5EF4-FFF2-40B4-BE49-F238E27FC236}">
                <a16:creationId xmlns:a16="http://schemas.microsoft.com/office/drawing/2014/main" id="{DC6430D5-6613-B244-835A-35D3EA2DEB7C}"/>
              </a:ext>
            </a:extLst>
          </p:cNvPr>
          <p:cNvSpPr/>
          <p:nvPr/>
        </p:nvSpPr>
        <p:spPr>
          <a:xfrm>
            <a:off x="2570056" y="4732198"/>
            <a:ext cx="188160" cy="170052"/>
          </a:xfrm>
          <a:prstGeom prst="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ross 45">
            <a:extLst>
              <a:ext uri="{FF2B5EF4-FFF2-40B4-BE49-F238E27FC236}">
                <a16:creationId xmlns:a16="http://schemas.microsoft.com/office/drawing/2014/main" id="{41E5566A-6C06-D44D-B252-5CAB0057F0C1}"/>
              </a:ext>
            </a:extLst>
          </p:cNvPr>
          <p:cNvSpPr/>
          <p:nvPr/>
        </p:nvSpPr>
        <p:spPr>
          <a:xfrm>
            <a:off x="7043941" y="4668932"/>
            <a:ext cx="182541" cy="153652"/>
          </a:xfrm>
          <a:prstGeom prst="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56B75B71-61EF-404B-907B-2C171E93BBC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0480" y="1767960"/>
              <a:ext cx="6888960" cy="121176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56B75B71-61EF-404B-907B-2C171E93BB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01120" y="1758600"/>
                <a:ext cx="6907680" cy="1230480"/>
              </a:xfrm>
              <a:prstGeom prst="rect">
                <a:avLst/>
              </a:prstGeom>
            </p:spPr>
          </p:pic>
        </mc:Fallback>
      </mc:AlternateContent>
      <p:pic>
        <p:nvPicPr>
          <p:cNvPr id="44" name="Audio 43">
            <a:hlinkClick r:id="" action="ppaction://media"/>
            <a:extLst>
              <a:ext uri="{FF2B5EF4-FFF2-40B4-BE49-F238E27FC236}">
                <a16:creationId xmlns:a16="http://schemas.microsoft.com/office/drawing/2014/main" id="{6E8ED956-5646-CD43-8080-DF8179E7E0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380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905"/>
    </mc:Choice>
    <mc:Fallback>
      <p:transition spd="slow" advTm="76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  <p:bldLst>
      <p:bldP spid="7" grpId="0"/>
      <p:bldP spid="28" grpId="0"/>
      <p:bldP spid="13" grpId="0"/>
      <p:bldP spid="22" grpId="0"/>
      <p:bldP spid="23" grpId="0"/>
      <p:bldP spid="38" grpId="0"/>
      <p:bldP spid="40" grpId="0"/>
      <p:bldP spid="41" grpId="0"/>
      <p:bldP spid="42" grpId="0" animBg="1"/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12115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7+3+7+3</a:t>
            </a:r>
            <a:r>
              <a:rPr lang="en-GB" dirty="0"/>
              <a:t> = </a:t>
            </a:r>
            <a:r>
              <a:rPr lang="en-GB" b="1" dirty="0"/>
              <a:t>20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Calculating Perimeter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050" name="Picture 2" descr="4 Ways to Calculate the Area of a Hexagon - wikiHow">
            <a:extLst>
              <a:ext uri="{FF2B5EF4-FFF2-40B4-BE49-F238E27FC236}">
                <a16:creationId xmlns:a16="http://schemas.microsoft.com/office/drawing/2014/main" id="{352160BE-0EC7-4241-8DA7-CE43BE4C64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9" r="19565" b="35217"/>
          <a:stretch/>
        </p:blipFill>
        <p:spPr bwMode="auto">
          <a:xfrm>
            <a:off x="3410762" y="1991159"/>
            <a:ext cx="3022600" cy="269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19407B-C937-A94D-AA7F-C580497E4D48}"/>
              </a:ext>
            </a:extLst>
          </p:cNvPr>
          <p:cNvSpPr txBox="1"/>
          <p:nvPr/>
        </p:nvSpPr>
        <p:spPr>
          <a:xfrm>
            <a:off x="412750" y="1494746"/>
            <a:ext cx="4509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Find the perimeter of this regular hexagon.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39A510-EDC9-7144-ACC7-E5316FA44E2C}"/>
              </a:ext>
            </a:extLst>
          </p:cNvPr>
          <p:cNvSpPr txBox="1"/>
          <p:nvPr/>
        </p:nvSpPr>
        <p:spPr>
          <a:xfrm>
            <a:off x="6584830" y="2122693"/>
            <a:ext cx="2483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 +9 +9 + 9 + 9+ 9 = 54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5BB39E5-0BAD-8140-9E3C-1217C190D8E4}"/>
              </a:ext>
            </a:extLst>
          </p:cNvPr>
          <p:cNvSpPr txBox="1"/>
          <p:nvPr/>
        </p:nvSpPr>
        <p:spPr>
          <a:xfrm>
            <a:off x="7056460" y="2662318"/>
            <a:ext cx="135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 x 6 = 54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675686-99D8-7144-9C25-F3815C5A0356}"/>
              </a:ext>
            </a:extLst>
          </p:cNvPr>
          <p:cNvSpPr txBox="1"/>
          <p:nvPr/>
        </p:nvSpPr>
        <p:spPr>
          <a:xfrm>
            <a:off x="6718300" y="3665564"/>
            <a:ext cx="1840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P = 54 cm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1B6C11F1-E010-EA4D-8485-D61ECF3A095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95760" y="2072520"/>
              <a:ext cx="2309040" cy="242352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1B6C11F1-E010-EA4D-8485-D61ECF3A09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686400" y="2063160"/>
                <a:ext cx="2327760" cy="244224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0C325A5B-99D4-7848-BFAC-3AC54E3636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071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365"/>
    </mc:Choice>
    <mc:Fallback>
      <p:transition spd="slow" advTm="52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" grpId="0"/>
      <p:bldP spid="7" grpId="0"/>
      <p:bldP spid="29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3535" y="1212115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7+3+7+3</a:t>
            </a:r>
            <a:r>
              <a:rPr lang="en-GB" dirty="0"/>
              <a:t> = </a:t>
            </a:r>
            <a:r>
              <a:rPr lang="en-GB" b="1" dirty="0"/>
              <a:t>20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074" name="Picture 2" descr="Pentagon Shape free image">
            <a:extLst>
              <a:ext uri="{FF2B5EF4-FFF2-40B4-BE49-F238E27FC236}">
                <a16:creationId xmlns:a16="http://schemas.microsoft.com/office/drawing/2014/main" id="{11B65A00-7A1F-1649-B033-09167CD9A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146" y="1700962"/>
            <a:ext cx="3136900" cy="313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24C75BD-DBF7-9944-96C5-5CF092929B64}"/>
              </a:ext>
            </a:extLst>
          </p:cNvPr>
          <p:cNvSpPr txBox="1"/>
          <p:nvPr/>
        </p:nvSpPr>
        <p:spPr>
          <a:xfrm>
            <a:off x="456388" y="812005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Using perimeter to calculate length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3D9718-28BB-8F41-8B0C-C45020FE6088}"/>
              </a:ext>
            </a:extLst>
          </p:cNvPr>
          <p:cNvSpPr txBox="1"/>
          <p:nvPr/>
        </p:nvSpPr>
        <p:spPr>
          <a:xfrm>
            <a:off x="564078" y="1377797"/>
            <a:ext cx="4998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perimeter of this regular pentagon is 35cm. What is the length of each side?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D9FA4F-1B06-CD47-8726-D3B9C5DA16D8}"/>
              </a:ext>
            </a:extLst>
          </p:cNvPr>
          <p:cNvSpPr txBox="1"/>
          <p:nvPr/>
        </p:nvSpPr>
        <p:spPr>
          <a:xfrm>
            <a:off x="6591300" y="1854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35 ÷ 5 = 7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2EC7116-A55E-BB4E-85E5-CD05E34D5202}"/>
              </a:ext>
            </a:extLst>
          </p:cNvPr>
          <p:cNvSpPr txBox="1"/>
          <p:nvPr/>
        </p:nvSpPr>
        <p:spPr>
          <a:xfrm>
            <a:off x="6172200" y="2494775"/>
            <a:ext cx="2095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 + 7 + 7 + 7 + 7 = 35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9F7E71-E673-1D40-A9F5-43E0DF14F8D5}"/>
              </a:ext>
            </a:extLst>
          </p:cNvPr>
          <p:cNvSpPr txBox="1"/>
          <p:nvPr/>
        </p:nvSpPr>
        <p:spPr>
          <a:xfrm>
            <a:off x="3063339" y="3665564"/>
            <a:ext cx="656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7 cm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0E69C159-017E-A64C-B932-AD831F6D74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05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626"/>
    </mc:Choice>
    <mc:Fallback>
      <p:transition spd="slow" advTm="63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3" grpId="0"/>
      <p:bldP spid="4" grpId="0"/>
      <p:bldP spid="3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Perimeter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119524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Perimeter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B24C75BD-DBF7-9944-96C5-5CF092929B64}"/>
              </a:ext>
            </a:extLst>
          </p:cNvPr>
          <p:cNvSpPr txBox="1"/>
          <p:nvPr/>
        </p:nvSpPr>
        <p:spPr>
          <a:xfrm>
            <a:off x="456388" y="812005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Video:</a:t>
            </a:r>
          </a:p>
        </p:txBody>
      </p:sp>
      <p:pic>
        <p:nvPicPr>
          <p:cNvPr id="2" name="Online Media 1" descr="Perimeter - Primary">
            <a:hlinkClick r:id="" action="ppaction://media"/>
            <a:extLst>
              <a:ext uri="{FF2B5EF4-FFF2-40B4-BE49-F238E27FC236}">
                <a16:creationId xmlns:a16="http://schemas.microsoft.com/office/drawing/2014/main" id="{47419D6C-AE83-E948-9C9A-5EFA3180C275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798680" y="1394671"/>
            <a:ext cx="7321070" cy="413640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902957A-6761-B246-A010-EFBB4B74775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9EBDE23-4F41-AA45-84EE-89CAC3551182}"/>
              </a:ext>
            </a:extLst>
          </p:cNvPr>
          <p:cNvSpPr txBox="1"/>
          <p:nvPr/>
        </p:nvSpPr>
        <p:spPr>
          <a:xfrm>
            <a:off x="1339139" y="5673872"/>
            <a:ext cx="6465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9"/>
              </a:rPr>
              <a:t>https://corbettmathsprimary.com/2018/07/17/perimeter-video/</a:t>
            </a:r>
            <a:r>
              <a:rPr lang="en-US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09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91"/>
    </mc:Choice>
    <mc:Fallback>
      <p:transition spd="slow" advTm="9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570" objId="2"/>
        <p14:stopEvt time="9591" objId="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6.4|3.1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5|0.9|1|0.6|1|0.8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5.9|7|1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17.2|1.7|3.7|5.5|8|18.7|1.1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2.5|19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6.4|8.4|1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2946</TotalTime>
  <Words>262</Words>
  <Application>Microsoft Macintosh PowerPoint</Application>
  <PresentationFormat>On-screen Show (4:3)</PresentationFormat>
  <Paragraphs>91</Paragraphs>
  <Slides>10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311</cp:revision>
  <dcterms:created xsi:type="dcterms:W3CDTF">2010-11-29T19:11:46Z</dcterms:created>
  <dcterms:modified xsi:type="dcterms:W3CDTF">2021-02-28T20:21:28Z</dcterms:modified>
</cp:coreProperties>
</file>