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66" r:id="rId3"/>
    <p:sldId id="257" r:id="rId4"/>
    <p:sldId id="26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4BA8A1-3E17-C54D-B5F1-1741217DEB78}" v="15" dt="2021-03-12T16:26:33.5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5827"/>
  </p:normalViewPr>
  <p:slideViewPr>
    <p:cSldViewPr snapToGrid="0" snapToObjects="1">
      <p:cViewPr varScale="1">
        <p:scale>
          <a:sx n="112" d="100"/>
          <a:sy n="112" d="100"/>
        </p:scale>
        <p:origin x="5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534BA8A1-3E17-C54D-B5F1-1741217DEB78}"/>
    <pc:docChg chg="undo custSel addSld delSld modSld sldOrd">
      <pc:chgData name="E Sharratt" userId="240a805a-42a6-4db4-8f33-c1edd6012f04" providerId="ADAL" clId="{534BA8A1-3E17-C54D-B5F1-1741217DEB78}" dt="2021-03-14T00:22:57.071" v="163" actId="207"/>
      <pc:docMkLst>
        <pc:docMk/>
      </pc:docMkLst>
      <pc:sldChg chg="addSp delSp modSp mod addAnim">
        <pc:chgData name="E Sharratt" userId="240a805a-42a6-4db4-8f33-c1edd6012f04" providerId="ADAL" clId="{534BA8A1-3E17-C54D-B5F1-1741217DEB78}" dt="2021-03-12T16:20:52.765" v="20"/>
        <pc:sldMkLst>
          <pc:docMk/>
          <pc:sldMk cId="4148084599" sldId="256"/>
        </pc:sldMkLst>
        <pc:spChg chg="mod">
          <ac:chgData name="E Sharratt" userId="240a805a-42a6-4db4-8f33-c1edd6012f04" providerId="ADAL" clId="{534BA8A1-3E17-C54D-B5F1-1741217DEB78}" dt="2021-03-12T16:20:52.747" v="18" actId="26606"/>
          <ac:spMkLst>
            <pc:docMk/>
            <pc:sldMk cId="4148084599" sldId="256"/>
            <ac:spMk id="2" creationId="{9F73907E-B505-F84D-8AE9-3A2E2B6F1255}"/>
          </ac:spMkLst>
        </pc:spChg>
        <pc:spChg chg="add del">
          <ac:chgData name="E Sharratt" userId="240a805a-42a6-4db4-8f33-c1edd6012f04" providerId="ADAL" clId="{534BA8A1-3E17-C54D-B5F1-1741217DEB78}" dt="2021-03-12T16:20:52.762" v="19" actId="26606"/>
          <ac:spMkLst>
            <pc:docMk/>
            <pc:sldMk cId="4148084599" sldId="256"/>
            <ac:spMk id="87" creationId="{A061BA2E-A388-41C5-B73A-B0FEB6B1029D}"/>
          </ac:spMkLst>
        </pc:spChg>
        <pc:spChg chg="add del">
          <ac:chgData name="E Sharratt" userId="240a805a-42a6-4db4-8f33-c1edd6012f04" providerId="ADAL" clId="{534BA8A1-3E17-C54D-B5F1-1741217DEB78}" dt="2021-03-12T16:20:52.762" v="19" actId="26606"/>
          <ac:spMkLst>
            <pc:docMk/>
            <pc:sldMk cId="4148084599" sldId="256"/>
            <ac:spMk id="89" creationId="{76E192A2-3ED3-4081-8A86-A22B5114178F}"/>
          </ac:spMkLst>
        </pc:spChg>
        <pc:spChg chg="add del">
          <ac:chgData name="E Sharratt" userId="240a805a-42a6-4db4-8f33-c1edd6012f04" providerId="ADAL" clId="{534BA8A1-3E17-C54D-B5F1-1741217DEB78}" dt="2021-03-12T16:20:52.762" v="19" actId="26606"/>
          <ac:spMkLst>
            <pc:docMk/>
            <pc:sldMk cId="4148084599" sldId="256"/>
            <ac:spMk id="91" creationId="{79F40191-0F44-4FD1-82CC-ACB507C14BE6}"/>
          </ac:spMkLst>
        </pc:spChg>
        <pc:spChg chg="add del">
          <ac:chgData name="E Sharratt" userId="240a805a-42a6-4db4-8f33-c1edd6012f04" providerId="ADAL" clId="{534BA8A1-3E17-C54D-B5F1-1741217DEB78}" dt="2021-03-12T16:20:52.747" v="18" actId="26606"/>
          <ac:spMkLst>
            <pc:docMk/>
            <pc:sldMk cId="4148084599" sldId="256"/>
            <ac:spMk id="135" creationId="{A93898FF-D987-4B0E-BFB4-85F5EB356D4D}"/>
          </ac:spMkLst>
        </pc:spChg>
        <pc:spChg chg="add del">
          <ac:chgData name="E Sharratt" userId="240a805a-42a6-4db4-8f33-c1edd6012f04" providerId="ADAL" clId="{534BA8A1-3E17-C54D-B5F1-1741217DEB78}" dt="2021-03-12T16:20:52.747" v="18" actId="26606"/>
          <ac:spMkLst>
            <pc:docMk/>
            <pc:sldMk cId="4148084599" sldId="256"/>
            <ac:spMk id="137" creationId="{612F383F-B981-4BC3-9E2B-7BE938CEF3EC}"/>
          </ac:spMkLst>
        </pc:spChg>
        <pc:spChg chg="add del">
          <ac:chgData name="E Sharratt" userId="240a805a-42a6-4db4-8f33-c1edd6012f04" providerId="ADAL" clId="{534BA8A1-3E17-C54D-B5F1-1741217DEB78}" dt="2021-03-12T16:20:52.747" v="18" actId="26606"/>
          <ac:spMkLst>
            <pc:docMk/>
            <pc:sldMk cId="4148084599" sldId="256"/>
            <ac:spMk id="139" creationId="{5AA485AD-076E-4077-A6E6-C3C9F0C39FF2}"/>
          </ac:spMkLst>
        </pc:spChg>
        <pc:spChg chg="add del">
          <ac:chgData name="E Sharratt" userId="240a805a-42a6-4db4-8f33-c1edd6012f04" providerId="ADAL" clId="{534BA8A1-3E17-C54D-B5F1-1741217DEB78}" dt="2021-03-12T16:20:52.747" v="18" actId="26606"/>
          <ac:spMkLst>
            <pc:docMk/>
            <pc:sldMk cId="4148084599" sldId="256"/>
            <ac:spMk id="143" creationId="{58D235B8-3D10-493F-88AC-84BB404C1B5A}"/>
          </ac:spMkLst>
        </pc:spChg>
        <pc:spChg chg="add del">
          <ac:chgData name="E Sharratt" userId="240a805a-42a6-4db4-8f33-c1edd6012f04" providerId="ADAL" clId="{534BA8A1-3E17-C54D-B5F1-1741217DEB78}" dt="2021-03-12T16:20:52.747" v="18" actId="26606"/>
          <ac:spMkLst>
            <pc:docMk/>
            <pc:sldMk cId="4148084599" sldId="256"/>
            <ac:spMk id="145" creationId="{42A4FC2C-047E-45A5-965D-8E1E3BF09BC6}"/>
          </ac:spMkLst>
        </pc:spChg>
        <pc:spChg chg="add">
          <ac:chgData name="E Sharratt" userId="240a805a-42a6-4db4-8f33-c1edd6012f04" providerId="ADAL" clId="{534BA8A1-3E17-C54D-B5F1-1741217DEB78}" dt="2021-03-12T16:20:52.762" v="19" actId="26606"/>
          <ac:spMkLst>
            <pc:docMk/>
            <pc:sldMk cId="4148084599" sldId="256"/>
            <ac:spMk id="1028" creationId="{A061BA2E-A388-41C5-B73A-B0FEB6B1029D}"/>
          </ac:spMkLst>
        </pc:spChg>
        <pc:spChg chg="add">
          <ac:chgData name="E Sharratt" userId="240a805a-42a6-4db4-8f33-c1edd6012f04" providerId="ADAL" clId="{534BA8A1-3E17-C54D-B5F1-1741217DEB78}" dt="2021-03-12T16:20:52.762" v="19" actId="26606"/>
          <ac:spMkLst>
            <pc:docMk/>
            <pc:sldMk cId="4148084599" sldId="256"/>
            <ac:spMk id="1029" creationId="{76E192A2-3ED3-4081-8A86-A22B5114178F}"/>
          </ac:spMkLst>
        </pc:spChg>
        <pc:spChg chg="add">
          <ac:chgData name="E Sharratt" userId="240a805a-42a6-4db4-8f33-c1edd6012f04" providerId="ADAL" clId="{534BA8A1-3E17-C54D-B5F1-1741217DEB78}" dt="2021-03-12T16:20:52.762" v="19" actId="26606"/>
          <ac:spMkLst>
            <pc:docMk/>
            <pc:sldMk cId="4148084599" sldId="256"/>
            <ac:spMk id="1030" creationId="{79F40191-0F44-4FD1-82CC-ACB507C14BE6}"/>
          </ac:spMkLst>
        </pc:spChg>
        <pc:picChg chg="mod">
          <ac:chgData name="E Sharratt" userId="240a805a-42a6-4db4-8f33-c1edd6012f04" providerId="ADAL" clId="{534BA8A1-3E17-C54D-B5F1-1741217DEB78}" dt="2021-03-12T16:20:52.747" v="18" actId="26606"/>
          <ac:picMkLst>
            <pc:docMk/>
            <pc:sldMk cId="4148084599" sldId="256"/>
            <ac:picMk id="8" creationId="{026AEFC6-2E7E-A84C-B44A-2CCDBE8EFB14}"/>
          </ac:picMkLst>
        </pc:picChg>
        <pc:picChg chg="del mod">
          <ac:chgData name="E Sharratt" userId="240a805a-42a6-4db4-8f33-c1edd6012f04" providerId="ADAL" clId="{534BA8A1-3E17-C54D-B5F1-1741217DEB78}" dt="2021-03-12T16:20:34.475" v="14" actId="478"/>
          <ac:picMkLst>
            <pc:docMk/>
            <pc:sldMk cId="4148084599" sldId="256"/>
            <ac:picMk id="9" creationId="{3F08537A-045C-6F4A-A87A-A94905C60372}"/>
          </ac:picMkLst>
        </pc:picChg>
        <pc:picChg chg="add del">
          <ac:chgData name="E Sharratt" userId="240a805a-42a6-4db4-8f33-c1edd6012f04" providerId="ADAL" clId="{534BA8A1-3E17-C54D-B5F1-1741217DEB78}" dt="2021-03-12T16:20:52.747" v="18" actId="26606"/>
          <ac:picMkLst>
            <pc:docMk/>
            <pc:sldMk cId="4148084599" sldId="256"/>
            <ac:picMk id="141" creationId="{D088DBDF-80D5-4FC0-8A54-9D660B728DC4}"/>
          </ac:picMkLst>
        </pc:picChg>
        <pc:picChg chg="add mod ord">
          <ac:chgData name="E Sharratt" userId="240a805a-42a6-4db4-8f33-c1edd6012f04" providerId="ADAL" clId="{534BA8A1-3E17-C54D-B5F1-1741217DEB78}" dt="2021-03-12T16:20:52.762" v="19" actId="26606"/>
          <ac:picMkLst>
            <pc:docMk/>
            <pc:sldMk cId="4148084599" sldId="256"/>
            <ac:picMk id="1026" creationId="{CB9A91AC-21A6-3146-9159-356A7217D269}"/>
          </ac:picMkLst>
        </pc:picChg>
      </pc:sldChg>
      <pc:sldChg chg="addSp delSp modSp new mod ord modAnim">
        <pc:chgData name="E Sharratt" userId="240a805a-42a6-4db4-8f33-c1edd6012f04" providerId="ADAL" clId="{534BA8A1-3E17-C54D-B5F1-1741217DEB78}" dt="2021-03-12T16:26:12.907" v="79" actId="1076"/>
        <pc:sldMkLst>
          <pc:docMk/>
          <pc:sldMk cId="2610866662" sldId="257"/>
        </pc:sldMkLst>
        <pc:spChg chg="del">
          <ac:chgData name="E Sharratt" userId="240a805a-42a6-4db4-8f33-c1edd6012f04" providerId="ADAL" clId="{534BA8A1-3E17-C54D-B5F1-1741217DEB78}" dt="2021-03-12T16:21:34.579" v="25" actId="478"/>
          <ac:spMkLst>
            <pc:docMk/>
            <pc:sldMk cId="2610866662" sldId="257"/>
            <ac:spMk id="2" creationId="{A018C1C1-8F5D-1849-82F1-85245AA5DD3E}"/>
          </ac:spMkLst>
        </pc:spChg>
        <pc:spChg chg="del">
          <ac:chgData name="E Sharratt" userId="240a805a-42a6-4db4-8f33-c1edd6012f04" providerId="ADAL" clId="{534BA8A1-3E17-C54D-B5F1-1741217DEB78}" dt="2021-03-12T16:21:27.780" v="22"/>
          <ac:spMkLst>
            <pc:docMk/>
            <pc:sldMk cId="2610866662" sldId="257"/>
            <ac:spMk id="3" creationId="{613158C1-9B6E-FC4C-A6A3-5FB230EE4B35}"/>
          </ac:spMkLst>
        </pc:spChg>
        <pc:picChg chg="add mod modCrop">
          <ac:chgData name="E Sharratt" userId="240a805a-42a6-4db4-8f33-c1edd6012f04" providerId="ADAL" clId="{534BA8A1-3E17-C54D-B5F1-1741217DEB78}" dt="2021-03-12T16:26:11.529" v="78" actId="1076"/>
          <ac:picMkLst>
            <pc:docMk/>
            <pc:sldMk cId="2610866662" sldId="257"/>
            <ac:picMk id="5" creationId="{407C09EA-C950-1140-A3B5-9269DB6CA526}"/>
          </ac:picMkLst>
        </pc:picChg>
        <pc:picChg chg="add mod">
          <ac:chgData name="E Sharratt" userId="240a805a-42a6-4db4-8f33-c1edd6012f04" providerId="ADAL" clId="{534BA8A1-3E17-C54D-B5F1-1741217DEB78}" dt="2021-03-12T16:24:25.727" v="57" actId="1076"/>
          <ac:picMkLst>
            <pc:docMk/>
            <pc:sldMk cId="2610866662" sldId="257"/>
            <ac:picMk id="7" creationId="{05B8946E-F80F-AA45-9B0C-917F77DD56A1}"/>
          </ac:picMkLst>
        </pc:picChg>
        <pc:picChg chg="add mod">
          <ac:chgData name="E Sharratt" userId="240a805a-42a6-4db4-8f33-c1edd6012f04" providerId="ADAL" clId="{534BA8A1-3E17-C54D-B5F1-1741217DEB78}" dt="2021-03-12T16:26:12.907" v="79" actId="1076"/>
          <ac:picMkLst>
            <pc:docMk/>
            <pc:sldMk cId="2610866662" sldId="257"/>
            <ac:picMk id="9" creationId="{84BDF597-B247-EC4C-A790-8710777F6D42}"/>
          </ac:picMkLst>
        </pc:picChg>
      </pc:sldChg>
      <pc:sldChg chg="del">
        <pc:chgData name="E Sharratt" userId="240a805a-42a6-4db4-8f33-c1edd6012f04" providerId="ADAL" clId="{534BA8A1-3E17-C54D-B5F1-1741217DEB78}" dt="2021-03-12T16:19:58.030" v="8" actId="2696"/>
        <pc:sldMkLst>
          <pc:docMk/>
          <pc:sldMk cId="4091123391" sldId="257"/>
        </pc:sldMkLst>
      </pc:sldChg>
      <pc:sldChg chg="del">
        <pc:chgData name="E Sharratt" userId="240a805a-42a6-4db4-8f33-c1edd6012f04" providerId="ADAL" clId="{534BA8A1-3E17-C54D-B5F1-1741217DEB78}" dt="2021-03-12T16:19:58.452" v="9" actId="2696"/>
        <pc:sldMkLst>
          <pc:docMk/>
          <pc:sldMk cId="2581207417" sldId="258"/>
        </pc:sldMkLst>
      </pc:sldChg>
      <pc:sldChg chg="del">
        <pc:chgData name="E Sharratt" userId="240a805a-42a6-4db4-8f33-c1edd6012f04" providerId="ADAL" clId="{534BA8A1-3E17-C54D-B5F1-1741217DEB78}" dt="2021-03-12T16:19:59.522" v="11" actId="2696"/>
        <pc:sldMkLst>
          <pc:docMk/>
          <pc:sldMk cId="700023421" sldId="259"/>
        </pc:sldMkLst>
      </pc:sldChg>
      <pc:sldChg chg="del">
        <pc:chgData name="E Sharratt" userId="240a805a-42a6-4db4-8f33-c1edd6012f04" providerId="ADAL" clId="{534BA8A1-3E17-C54D-B5F1-1741217DEB78}" dt="2021-03-12T16:19:59.166" v="10" actId="2696"/>
        <pc:sldMkLst>
          <pc:docMk/>
          <pc:sldMk cId="4179452678" sldId="260"/>
        </pc:sldMkLst>
      </pc:sldChg>
      <pc:sldChg chg="del">
        <pc:chgData name="E Sharratt" userId="240a805a-42a6-4db4-8f33-c1edd6012f04" providerId="ADAL" clId="{534BA8A1-3E17-C54D-B5F1-1741217DEB78}" dt="2021-03-12T16:20:00.227" v="12" actId="2696"/>
        <pc:sldMkLst>
          <pc:docMk/>
          <pc:sldMk cId="1291332893" sldId="261"/>
        </pc:sldMkLst>
      </pc:sldChg>
      <pc:sldChg chg="del">
        <pc:chgData name="E Sharratt" userId="240a805a-42a6-4db4-8f33-c1edd6012f04" providerId="ADAL" clId="{534BA8A1-3E17-C54D-B5F1-1741217DEB78}" dt="2021-03-12T16:20:01.305" v="13" actId="2696"/>
        <pc:sldMkLst>
          <pc:docMk/>
          <pc:sldMk cId="4021046498" sldId="264"/>
        </pc:sldMkLst>
      </pc:sldChg>
      <pc:sldChg chg="addSp delSp modSp add mod modTransition setBg setClrOvrMap">
        <pc:chgData name="E Sharratt" userId="240a805a-42a6-4db4-8f33-c1edd6012f04" providerId="ADAL" clId="{534BA8A1-3E17-C54D-B5F1-1741217DEB78}" dt="2021-03-14T00:22:57.071" v="163" actId="207"/>
        <pc:sldMkLst>
          <pc:docMk/>
          <pc:sldMk cId="408038426" sldId="266"/>
        </pc:sldMkLst>
        <pc:spChg chg="add del">
          <ac:chgData name="E Sharratt" userId="240a805a-42a6-4db4-8f33-c1edd6012f04" providerId="ADAL" clId="{534BA8A1-3E17-C54D-B5F1-1741217DEB78}" dt="2021-03-12T16:22:14.026" v="31" actId="26606"/>
          <ac:spMkLst>
            <pc:docMk/>
            <pc:sldMk cId="408038426" sldId="266"/>
            <ac:spMk id="74" creationId="{2172A0AC-3DCE-4672-BCAF-28FEF91F6020}"/>
          </ac:spMkLst>
        </pc:spChg>
        <pc:spChg chg="add del">
          <ac:chgData name="E Sharratt" userId="240a805a-42a6-4db4-8f33-c1edd6012f04" providerId="ADAL" clId="{534BA8A1-3E17-C54D-B5F1-1741217DEB78}" dt="2021-03-12T16:22:14.026" v="31" actId="26606"/>
          <ac:spMkLst>
            <pc:docMk/>
            <pc:sldMk cId="408038426" sldId="266"/>
            <ac:spMk id="76" creationId="{AE6F1C77-EDC9-4C5F-8C1C-62DD46BDA3C3}"/>
          </ac:spMkLst>
        </pc:spChg>
        <pc:spChg chg="add">
          <ac:chgData name="E Sharratt" userId="240a805a-42a6-4db4-8f33-c1edd6012f04" providerId="ADAL" clId="{534BA8A1-3E17-C54D-B5F1-1741217DEB78}" dt="2021-03-12T16:22:29.445" v="36" actId="26606"/>
          <ac:spMkLst>
            <pc:docMk/>
            <pc:sldMk cId="408038426" sldId="266"/>
            <ac:spMk id="79" creationId="{4038CB10-1F5C-4D54-9DF7-12586DE5B007}"/>
          </ac:spMkLst>
        </pc:spChg>
        <pc:spChg chg="add">
          <ac:chgData name="E Sharratt" userId="240a805a-42a6-4db4-8f33-c1edd6012f04" providerId="ADAL" clId="{534BA8A1-3E17-C54D-B5F1-1741217DEB78}" dt="2021-03-12T16:22:29.445" v="36" actId="26606"/>
          <ac:spMkLst>
            <pc:docMk/>
            <pc:sldMk cId="408038426" sldId="266"/>
            <ac:spMk id="81" creationId="{73ED6512-6858-4552-B699-9A97FE9A4EA2}"/>
          </ac:spMkLst>
        </pc:spChg>
        <pc:spChg chg="mod ord">
          <ac:chgData name="E Sharratt" userId="240a805a-42a6-4db4-8f33-c1edd6012f04" providerId="ADAL" clId="{534BA8A1-3E17-C54D-B5F1-1741217DEB78}" dt="2021-03-14T00:22:28.920" v="96" actId="20577"/>
          <ac:spMkLst>
            <pc:docMk/>
            <pc:sldMk cId="408038426" sldId="266"/>
            <ac:spMk id="17409" creationId="{98F456C4-E651-D046-9C6D-EDFC11A1C854}"/>
          </ac:spMkLst>
        </pc:spChg>
        <pc:spChg chg="mod ord">
          <ac:chgData name="E Sharratt" userId="240a805a-42a6-4db4-8f33-c1edd6012f04" providerId="ADAL" clId="{534BA8A1-3E17-C54D-B5F1-1741217DEB78}" dt="2021-03-14T00:22:57.071" v="163" actId="207"/>
          <ac:spMkLst>
            <pc:docMk/>
            <pc:sldMk cId="408038426" sldId="266"/>
            <ac:spMk id="17410" creationId="{A7DE7A23-E4A8-E148-B0A4-5A4529014313}"/>
          </ac:spMkLst>
        </pc:spChg>
        <pc:spChg chg="del mod">
          <ac:chgData name="E Sharratt" userId="240a805a-42a6-4db4-8f33-c1edd6012f04" providerId="ADAL" clId="{534BA8A1-3E17-C54D-B5F1-1741217DEB78}" dt="2021-03-12T16:26:26.644" v="80" actId="478"/>
          <ac:spMkLst>
            <pc:docMk/>
            <pc:sldMk cId="408038426" sldId="266"/>
            <ac:spMk id="17413" creationId="{BFDDDFE0-FD5B-6346-A472-61932FC6912A}"/>
          </ac:spMkLst>
        </pc:spChg>
        <pc:spChg chg="add del">
          <ac:chgData name="E Sharratt" userId="240a805a-42a6-4db4-8f33-c1edd6012f04" providerId="ADAL" clId="{534BA8A1-3E17-C54D-B5F1-1741217DEB78}" dt="2021-03-12T16:22:20.370" v="33" actId="26606"/>
          <ac:spMkLst>
            <pc:docMk/>
            <pc:sldMk cId="408038426" sldId="266"/>
            <ac:spMk id="17415" creationId="{37FEB674-D811-4FFE-A878-29D0C0ED18D4}"/>
          </ac:spMkLst>
        </pc:spChg>
        <pc:spChg chg="add del">
          <ac:chgData name="E Sharratt" userId="240a805a-42a6-4db4-8f33-c1edd6012f04" providerId="ADAL" clId="{534BA8A1-3E17-C54D-B5F1-1741217DEB78}" dt="2021-03-12T16:22:29.445" v="36" actId="26606"/>
          <ac:spMkLst>
            <pc:docMk/>
            <pc:sldMk cId="408038426" sldId="266"/>
            <ac:spMk id="17417" creationId="{4038CB10-1F5C-4D54-9DF7-12586DE5B007}"/>
          </ac:spMkLst>
        </pc:spChg>
        <pc:spChg chg="add del">
          <ac:chgData name="E Sharratt" userId="240a805a-42a6-4db4-8f33-c1edd6012f04" providerId="ADAL" clId="{534BA8A1-3E17-C54D-B5F1-1741217DEB78}" dt="2021-03-12T16:22:29.445" v="36" actId="26606"/>
          <ac:spMkLst>
            <pc:docMk/>
            <pc:sldMk cId="408038426" sldId="266"/>
            <ac:spMk id="17418" creationId="{73ED6512-6858-4552-B699-9A97FE9A4EA2}"/>
          </ac:spMkLst>
        </pc:spChg>
        <pc:picChg chg="mod">
          <ac:chgData name="E Sharratt" userId="240a805a-42a6-4db4-8f33-c1edd6012f04" providerId="ADAL" clId="{534BA8A1-3E17-C54D-B5F1-1741217DEB78}" dt="2021-03-12T16:22:20.394" v="34" actId="26606"/>
          <ac:picMkLst>
            <pc:docMk/>
            <pc:sldMk cId="408038426" sldId="266"/>
            <ac:picMk id="17411" creationId="{A7B44DC6-CA61-7B40-9CB2-3DF3092EE6C0}"/>
          </ac:picMkLst>
        </pc:picChg>
        <pc:picChg chg="mod ord">
          <ac:chgData name="E Sharratt" userId="240a805a-42a6-4db4-8f33-c1edd6012f04" providerId="ADAL" clId="{534BA8A1-3E17-C54D-B5F1-1741217DEB78}" dt="2021-03-12T16:22:29.445" v="36" actId="26606"/>
          <ac:picMkLst>
            <pc:docMk/>
            <pc:sldMk cId="408038426" sldId="266"/>
            <ac:picMk id="17412" creationId="{65D08FAA-9E8C-6F46-A4EE-55E6B55FB3AC}"/>
          </ac:picMkLst>
        </pc:picChg>
      </pc:sldChg>
      <pc:sldChg chg="addSp delSp modSp new mod modAnim">
        <pc:chgData name="E Sharratt" userId="240a805a-42a6-4db4-8f33-c1edd6012f04" providerId="ADAL" clId="{534BA8A1-3E17-C54D-B5F1-1741217DEB78}" dt="2021-03-12T16:26:33.529" v="83"/>
        <pc:sldMkLst>
          <pc:docMk/>
          <pc:sldMk cId="2996804711" sldId="267"/>
        </pc:sldMkLst>
        <pc:spChg chg="del">
          <ac:chgData name="E Sharratt" userId="240a805a-42a6-4db4-8f33-c1edd6012f04" providerId="ADAL" clId="{534BA8A1-3E17-C54D-B5F1-1741217DEB78}" dt="2021-03-12T16:25:17.034" v="62" actId="478"/>
          <ac:spMkLst>
            <pc:docMk/>
            <pc:sldMk cId="2996804711" sldId="267"/>
            <ac:spMk id="2" creationId="{6B0AA63B-6FFD-E84E-971E-793A2F764024}"/>
          </ac:spMkLst>
        </pc:spChg>
        <pc:spChg chg="del">
          <ac:chgData name="E Sharratt" userId="240a805a-42a6-4db4-8f33-c1edd6012f04" providerId="ADAL" clId="{534BA8A1-3E17-C54D-B5F1-1741217DEB78}" dt="2021-03-12T16:22:50.426" v="38" actId="478"/>
          <ac:spMkLst>
            <pc:docMk/>
            <pc:sldMk cId="2996804711" sldId="267"/>
            <ac:spMk id="3" creationId="{E3510A1A-4D53-804C-A81A-67CA5DF28658}"/>
          </ac:spMkLst>
        </pc:spChg>
        <pc:spChg chg="add mod">
          <ac:chgData name="E Sharratt" userId="240a805a-42a6-4db4-8f33-c1edd6012f04" providerId="ADAL" clId="{534BA8A1-3E17-C54D-B5F1-1741217DEB78}" dt="2021-03-12T16:26:30.834" v="82" actId="1076"/>
          <ac:spMkLst>
            <pc:docMk/>
            <pc:sldMk cId="2996804711" sldId="267"/>
            <ac:spMk id="7" creationId="{CB75F4F9-6F1E-924D-BED0-5B00F8D33281}"/>
          </ac:spMkLst>
        </pc:spChg>
        <pc:picChg chg="add mod modCrop">
          <ac:chgData name="E Sharratt" userId="240a805a-42a6-4db4-8f33-c1edd6012f04" providerId="ADAL" clId="{534BA8A1-3E17-C54D-B5F1-1741217DEB78}" dt="2021-03-12T16:25:45.357" v="71" actId="1076"/>
          <ac:picMkLst>
            <pc:docMk/>
            <pc:sldMk cId="2996804711" sldId="267"/>
            <ac:picMk id="5" creationId="{F98766F6-EF76-7741-A618-FE952BD5219E}"/>
          </ac:picMkLst>
        </pc:picChg>
        <pc:picChg chg="add mod modCrop">
          <ac:chgData name="E Sharratt" userId="240a805a-42a6-4db4-8f33-c1edd6012f04" providerId="ADAL" clId="{534BA8A1-3E17-C54D-B5F1-1741217DEB78}" dt="2021-03-12T16:26:01.912" v="77" actId="1076"/>
          <ac:picMkLst>
            <pc:docMk/>
            <pc:sldMk cId="2996804711" sldId="267"/>
            <ac:picMk id="6" creationId="{49A3FD89-E4B0-5941-A160-1D04E1121FC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889C9C-1B4F-7E4D-8967-3C47DAC041DB}" type="datetimeFigureOut">
              <a:rPr lang="en-US" smtClean="0"/>
              <a:t>3/14/21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B694E-43CD-2F4E-B07F-6AE7A22578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075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>
            <a:extLst>
              <a:ext uri="{FF2B5EF4-FFF2-40B4-BE49-F238E27FC236}">
                <a16:creationId xmlns:a16="http://schemas.microsoft.com/office/drawing/2014/main" id="{F15AA0B5-C5EC-A146-A16B-0E2DA152D14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Notes Placeholder 2">
            <a:extLst>
              <a:ext uri="{FF2B5EF4-FFF2-40B4-BE49-F238E27FC236}">
                <a16:creationId xmlns:a16="http://schemas.microsoft.com/office/drawing/2014/main" id="{29B543B3-CB70-5B4F-A9AD-ABFCCAF0B04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5" name="Slide Number Placeholder 3">
            <a:extLst>
              <a:ext uri="{FF2B5EF4-FFF2-40B4-BE49-F238E27FC236}">
                <a16:creationId xmlns:a16="http://schemas.microsoft.com/office/drawing/2014/main" id="{6C45F8EC-C63F-2448-8025-07BC577449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BDEDF62-747F-6841-9FF5-424F517018DA}" type="slidenum">
              <a:rPr lang="en-GB" altLang="en-US">
                <a:latin typeface="Perpetua Titling MT" panose="02020502060505020804" pitchFamily="18" charset="77"/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latin typeface="Perpetua Titling MT" panose="02020502060505020804" pitchFamily="18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033032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D2F6B-BF57-5040-BB1B-2D89FB94CD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5674DC-47EA-D548-80D6-46EA59D8CD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A6FADA-68BD-CA44-9B39-2BFF9D1DD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6F75B-C502-CF4B-8BDA-F8B960367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86DE6-C347-1043-A564-8ADD612ED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25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2529C-0443-C746-8D26-4E522BE54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EB230-535D-E74F-BC22-9368088D58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EA93F-0D99-C64E-882D-A2902727B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92C6A-837A-0A46-B28E-C08C75714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E0BA77-BE1B-0244-90F2-ECED15333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45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09AA2-82B6-E444-9224-E8C7380FE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F8D47-CEBC-5040-97D0-6EF7BEE01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8DF28-BB00-F04B-A2C7-EE4806CCE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440CF8-9D91-AD49-BD26-C89836656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F9812C-695D-5849-89C2-C80B36E12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52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F29B6-9BFF-AC46-89D2-14D9BF637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DA172B-FC3D-B643-9901-CC554C7A18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8A4C03-676E-3A4E-9032-D71D2F6AA8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A3BE54-B003-A048-95EC-0905269D4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E4B0E6-5FDA-B445-A3E1-2DAF9E8E0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F710A1-069A-0943-8578-ECFA27209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338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C01A1-BD0C-C748-9B0B-458E97FE8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741E2C-7A75-D149-B4B3-748DCECBD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540E57-CBA2-C044-B0AB-4207CA0CED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62A5059-901F-A84F-B196-76251978FC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9334C5-BCB5-3B44-99E5-7BA152C48B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9E83FC-DEC4-C847-ADA2-31A1D1A33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F0FE33-BA7F-6B42-BC4D-F5233A033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2D2F7D-7796-2148-88AF-65F9E438F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81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20B7C-8E18-FF4D-8DED-53619BD67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4FF8DE-DAEF-F941-A4E9-B2E90525B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82CABE-E91A-9A47-9128-E4630F70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A6939D-5BA6-9547-A64C-D5B1695D7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656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DBF411-B53B-EB4B-AF5B-7AE72E3E4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0DB5C1-2D9C-CE47-BAF2-C683C9086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015D4F-6027-1C4D-B2D2-51F7A6A0D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99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7ADD1-7E65-F44A-9CFB-E58DB20D9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6E9A04-031F-D74D-B7C4-905B4CC3D4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88A81A-A205-7449-9D09-0108162A1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7163D1-D98B-E742-99D6-60F593E0A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1E74BE-470C-5048-949B-D6CADA21B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72BFFC-1C93-B543-AEE4-75224DA34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009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308D3-6E08-DB40-B391-F18E43DA2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8222D5-19F5-0B47-BE51-C203B629A1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D3D2CD-247A-FB40-8FE6-339F4DBD8E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A2CBF4-4B95-1B45-BD3A-A358A5494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8D0E64-304F-DA4A-AB06-8E972DFCE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52D160-5B2B-BB49-95DE-73B370B5C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044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3A7F5-35B3-874A-9760-F629FD6D0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A8F7BD-DC1B-FF43-88DD-DB90D1D1F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61A5CE-0EE2-7A44-9B98-56751FFF2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216AE9-43A2-EE41-A5DF-6E3AE5629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F0A4D-7529-AA46-88F9-5C4B9590F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575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9DE63B-8898-6F49-9F23-9B2AE4B0D4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6C34CA-5BC6-C24C-BC18-42EA5CEE9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7928FD-380E-1B44-90EC-54512CB71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A0292-83ED-2044-90B8-844A87DC2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1A8F23-1D72-8643-8154-F545E602C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257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CB1725-08EA-704F-9718-35BFEC110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8A2757-6671-124E-8419-A8AC6E592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44A1CA-F082-B941-A296-C712932E2E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77003-2500-2D4E-8C77-058706F1EC7F}" type="datetimeFigureOut">
              <a:rPr lang="en-US" smtClean="0"/>
              <a:t>3/14/21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BC429E-7E02-5544-91C1-D63A8C410F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CA3F14-53E9-6E43-AA22-89D84B9068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96D60-3DC8-BA4C-824A-C3049E40EE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512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CR8n7qS43w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8" name="Rectangle 134">
            <a:extLst>
              <a:ext uri="{FF2B5EF4-FFF2-40B4-BE49-F238E27FC236}">
                <a16:creationId xmlns:a16="http://schemas.microsoft.com/office/drawing/2014/main" id="{A061BA2E-A388-41C5-B73A-B0FEB6B102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Papyrus Scroll Stock Illustrations – 6,619 Papyrus Scroll Stock  Illustrations, Vectors &amp; Clipart - Dreamstime">
            <a:extLst>
              <a:ext uri="{FF2B5EF4-FFF2-40B4-BE49-F238E27FC236}">
                <a16:creationId xmlns:a16="http://schemas.microsoft.com/office/drawing/2014/main" id="{CB9A91AC-21A6-3146-9159-356A7217D2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1" r="7370"/>
          <a:stretch/>
        </p:blipFill>
        <p:spPr bwMode="auto">
          <a:xfrm>
            <a:off x="-1" y="10"/>
            <a:ext cx="609600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Ancient Egypt for Teachers - King Tut | Ancient egypt for kids, Ancient  egypt lessons, Ancient egypt lesson plans">
            <a:extLst>
              <a:ext uri="{FF2B5EF4-FFF2-40B4-BE49-F238E27FC236}">
                <a16:creationId xmlns:a16="http://schemas.microsoft.com/office/drawing/2014/main" id="{026AEFC6-2E7E-A84C-B44A-2CCDBE8EFB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6" r="-2" b="24344"/>
          <a:stretch/>
        </p:blipFill>
        <p:spPr bwMode="auto">
          <a:xfrm>
            <a:off x="6094476" y="10"/>
            <a:ext cx="609447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9" name="Rectangle 136">
            <a:extLst>
              <a:ext uri="{FF2B5EF4-FFF2-40B4-BE49-F238E27FC236}">
                <a16:creationId xmlns:a16="http://schemas.microsoft.com/office/drawing/2014/main" id="{76E192A2-3ED3-4081-8A86-A22B511417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152902" y="-1181101"/>
            <a:ext cx="3886200" cy="12192001"/>
          </a:xfrm>
          <a:prstGeom prst="rect">
            <a:avLst/>
          </a:prstGeom>
          <a:gradFill>
            <a:gsLst>
              <a:gs pos="41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73907E-B505-F84D-8AE9-3A2E2B6F12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553" y="3091928"/>
            <a:ext cx="9079991" cy="23876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7200" b="1" dirty="0">
                <a:solidFill>
                  <a:schemeClr val="bg1"/>
                </a:solidFill>
              </a:rPr>
              <a:t>Papyrus</a:t>
            </a:r>
          </a:p>
        </p:txBody>
      </p:sp>
      <p:sp>
        <p:nvSpPr>
          <p:cNvPr id="1030" name="Rectangle: Rounded Corners 138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5575039"/>
            <a:ext cx="97840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19053C-1BCC-4A45-98D1-22CBB84039BA}"/>
              </a:ext>
            </a:extLst>
          </p:cNvPr>
          <p:cNvSpPr txBox="1"/>
          <p:nvPr/>
        </p:nvSpPr>
        <p:spPr>
          <a:xfrm>
            <a:off x="2843213" y="5029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08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7869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09" name="Rectangle 8">
            <a:extLst>
              <a:ext uri="{FF2B5EF4-FFF2-40B4-BE49-F238E27FC236}">
                <a16:creationId xmlns:a16="http://schemas.microsoft.com/office/drawing/2014/main" id="{98F456C4-E651-D046-9C6D-EDFC11A1C8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Papyrus </a:t>
            </a:r>
          </a:p>
        </p:txBody>
      </p:sp>
      <p:pic>
        <p:nvPicPr>
          <p:cNvPr id="17411" name="Picture 7" descr="papyrus into">
            <a:extLst>
              <a:ext uri="{FF2B5EF4-FFF2-40B4-BE49-F238E27FC236}">
                <a16:creationId xmlns:a16="http://schemas.microsoft.com/office/drawing/2014/main" id="{A7B44DC6-CA61-7B40-9CB2-3DF3092EE6C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" r="1" b="2994"/>
          <a:stretch/>
        </p:blipFill>
        <p:spPr>
          <a:xfrm>
            <a:off x="327546" y="2454903"/>
            <a:ext cx="3442801" cy="4080254"/>
          </a:xfrm>
          <a:prstGeom prst="rect">
            <a:avLst/>
          </a:prstGeom>
          <a:noFill/>
        </p:spPr>
      </p:pic>
      <p:pic>
        <p:nvPicPr>
          <p:cNvPr id="17412" name="Picture 3">
            <a:extLst>
              <a:ext uri="{FF2B5EF4-FFF2-40B4-BE49-F238E27FC236}">
                <a16:creationId xmlns:a16="http://schemas.microsoft.com/office/drawing/2014/main" id="{65D08FAA-9E8C-6F46-A4EE-55E6B55FB3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59" r="12959" b="1"/>
          <a:stretch/>
        </p:blipFill>
        <p:spPr bwMode="auto">
          <a:xfrm>
            <a:off x="3942260" y="2454901"/>
            <a:ext cx="3442803" cy="4080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" name="Rectangle 8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0" name="Rectangle 9">
            <a:extLst>
              <a:ext uri="{FF2B5EF4-FFF2-40B4-BE49-F238E27FC236}">
                <a16:creationId xmlns:a16="http://schemas.microsoft.com/office/drawing/2014/main" id="{A7DE7A23-E4A8-E148-B0A4-5A45290143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7973" y="763523"/>
            <a:ext cx="3511296" cy="533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buNone/>
            </a:pPr>
            <a:r>
              <a:rPr lang="en-US" altLang="en-US" sz="2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Papyrus was very important to Ancient Egyptians. </a:t>
            </a:r>
          </a:p>
          <a:p>
            <a:pPr indent="-228600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FFFFFF"/>
                </a:solidFill>
                <a:latin typeface="+mn-lt"/>
              </a:rPr>
              <a:t>Papyrus is made from pressed reeds and can get damaged over time.</a:t>
            </a:r>
          </a:p>
          <a:p>
            <a:pPr indent="-228600">
              <a:lnSpc>
                <a:spcPct val="90000"/>
              </a:lnSpc>
              <a:spcBef>
                <a:spcPct val="500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FFFFFF"/>
                </a:solidFill>
                <a:latin typeface="+mn-lt"/>
              </a:rPr>
              <a:t>It was used for everyday writing, but also for documents which were put in the tomb with the dead. The Egyptians wrote on papyrus with a pen.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FFFFFF"/>
                </a:solidFill>
                <a:latin typeface="+mn-lt"/>
              </a:rPr>
              <a:t>Museums used to cut the rolls of papyrus into sheets for easier storage and display.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rgbClr val="FFFFFF"/>
              </a:solidFill>
              <a:latin typeface="+mn-lt"/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rgbClr val="FFFFF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038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407C09EA-C950-1140-A3B5-9269DB6CA5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515"/>
          <a:stretch/>
        </p:blipFill>
        <p:spPr>
          <a:xfrm>
            <a:off x="159831" y="200026"/>
            <a:ext cx="5936169" cy="3796923"/>
          </a:xfr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05B8946E-F80F-AA45-9B0C-917F77DD56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63" y="3796923"/>
            <a:ext cx="4535488" cy="2559446"/>
          </a:xfrm>
          <a:prstGeom prst="rect">
            <a:avLst/>
          </a:prstGeom>
        </p:spPr>
      </p:pic>
      <p:pic>
        <p:nvPicPr>
          <p:cNvPr id="9" name="Picture 8" descr="A close-up of a document&#10;&#10;Description automatically generated with medium confidence">
            <a:extLst>
              <a:ext uri="{FF2B5EF4-FFF2-40B4-BE49-F238E27FC236}">
                <a16:creationId xmlns:a16="http://schemas.microsoft.com/office/drawing/2014/main" id="{84BDF597-B247-EC4C-A790-8710777F6D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1737" y="200026"/>
            <a:ext cx="4405313" cy="6107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66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website&#10;&#10;Description automatically generated">
            <a:extLst>
              <a:ext uri="{FF2B5EF4-FFF2-40B4-BE49-F238E27FC236}">
                <a16:creationId xmlns:a16="http://schemas.microsoft.com/office/drawing/2014/main" id="{F98766F6-EF76-7741-A618-FE952BD521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1458"/>
          <a:stretch/>
        </p:blipFill>
        <p:spPr>
          <a:xfrm>
            <a:off x="143518" y="326489"/>
            <a:ext cx="6271569" cy="5680343"/>
          </a:xfrm>
          <a:prstGeom prst="rect">
            <a:avLst/>
          </a:prstGeom>
        </p:spPr>
      </p:pic>
      <p:pic>
        <p:nvPicPr>
          <p:cNvPr id="6" name="Picture 5" descr="A picture containing website&#10;&#10;Description automatically generated">
            <a:extLst>
              <a:ext uri="{FF2B5EF4-FFF2-40B4-BE49-F238E27FC236}">
                <a16:creationId xmlns:a16="http://schemas.microsoft.com/office/drawing/2014/main" id="{49A3FD89-E4B0-5941-A160-1D04E1121F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8125"/>
          <a:stretch/>
        </p:blipFill>
        <p:spPr>
          <a:xfrm>
            <a:off x="6702125" y="1223560"/>
            <a:ext cx="5013626" cy="3019827"/>
          </a:xfrm>
          <a:prstGeom prst="rect">
            <a:avLst/>
          </a:prstGeom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CB75F4F9-6F1E-924D-BED0-5B00F8D332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9106" y="6169873"/>
            <a:ext cx="8713788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800">
                <a:latin typeface="Comic Sans MS" panose="030F0902030302020204" pitchFamily="66" charset="0"/>
              </a:rPr>
              <a:t>Watch how papyrus is made: </a:t>
            </a:r>
            <a:r>
              <a:rPr lang="en-GB" altLang="en-US" sz="1800">
                <a:latin typeface="Comic Sans MS" panose="030F0902030302020204" pitchFamily="66" charset="0"/>
                <a:hlinkClick r:id="rId3"/>
              </a:rPr>
              <a:t>https://www.youtube.com/watch?v=DCR8n7qS43w</a:t>
            </a:r>
            <a:endParaRPr lang="en-GB" altLang="en-US" sz="1800">
              <a:latin typeface="Comic Sans MS" panose="030F0902030302020204" pitchFamily="66" charset="0"/>
            </a:endParaRP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en-GB" altLang="en-US" sz="180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80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89</Words>
  <Application>Microsoft Macintosh PowerPoint</Application>
  <PresentationFormat>Widescreen</PresentationFormat>
  <Paragraphs>8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Avenir Next LT Pro</vt:lpstr>
      <vt:lpstr>Calibri</vt:lpstr>
      <vt:lpstr>Calibri Light</vt:lpstr>
      <vt:lpstr>Comic Sans MS</vt:lpstr>
      <vt:lpstr>Perpetua Titling MT</vt:lpstr>
      <vt:lpstr>Office Theme</vt:lpstr>
      <vt:lpstr>Papyrus</vt:lpstr>
      <vt:lpstr>Papyrus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Egypt</dc:title>
  <dc:creator>E Sharratt</dc:creator>
  <cp:lastModifiedBy>E Sharratt</cp:lastModifiedBy>
  <cp:revision>4</cp:revision>
  <dcterms:created xsi:type="dcterms:W3CDTF">2021-01-22T21:28:50Z</dcterms:created>
  <dcterms:modified xsi:type="dcterms:W3CDTF">2021-03-14T00:23:21Z</dcterms:modified>
</cp:coreProperties>
</file>