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77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5735"/>
    <a:srgbClr val="CBDDBD"/>
    <a:srgbClr val="D0D9C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063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040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world-history-history-social-studies-fifth-grade-usa/civilizations-world-history-history-social-studies-fifth-grade-usa/ancient-egypt-civilizations-world-history-history-social-studies-fifth-grade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world-history-history-social-studies-fifth-grade-usa/civilizations-world-history-history-social-studies-fifth-grade-usa/ancient-egypt-civilizations-world-history-history-social-studies-fifth-grade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history-ks2-the-river-nile/zkvmjsg" TargetMode="External"/><Relationship Id="rId2" Type="http://schemas.openxmlformats.org/officeDocument/2006/relationships/hyperlink" Target="https://www.bbc.co.uk/bitesize/topics/zg87xnb/articles/zkkywty/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1039813"/>
            <a:ext cx="7189787" cy="476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EEDFC6-6099-4D30-BC0A-21C55CE0525B}"/>
              </a:ext>
            </a:extLst>
          </p:cNvPr>
          <p:cNvSpPr txBox="1"/>
          <p:nvPr/>
        </p:nvSpPr>
        <p:spPr>
          <a:xfrm>
            <a:off x="2743200" y="3581400"/>
            <a:ext cx="12080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South America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464F93B-99D8-4C7E-B650-6DC458CB8A40}"/>
              </a:ext>
            </a:extLst>
          </p:cNvPr>
          <p:cNvSpPr txBox="1"/>
          <p:nvPr/>
        </p:nvSpPr>
        <p:spPr>
          <a:xfrm>
            <a:off x="1839120" y="2191512"/>
            <a:ext cx="12080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4">
                    <a:lumMod val="50000"/>
                  </a:schemeClr>
                </a:solidFill>
              </a:rPr>
              <a:t>North America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7E7C892-8C17-490D-982B-1177B2CB0234}"/>
              </a:ext>
            </a:extLst>
          </p:cNvPr>
          <p:cNvSpPr txBox="1"/>
          <p:nvPr/>
        </p:nvSpPr>
        <p:spPr>
          <a:xfrm>
            <a:off x="6611938" y="4095750"/>
            <a:ext cx="12080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Australia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9C4B151-B5AE-406D-BC13-F8B7790E0B10}"/>
              </a:ext>
            </a:extLst>
          </p:cNvPr>
          <p:cNvSpPr txBox="1"/>
          <p:nvPr/>
        </p:nvSpPr>
        <p:spPr>
          <a:xfrm>
            <a:off x="4171950" y="3206750"/>
            <a:ext cx="12080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Africa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3651637-71E3-4211-99A6-0A046ABD64F9}"/>
              </a:ext>
            </a:extLst>
          </p:cNvPr>
          <p:cNvSpPr txBox="1"/>
          <p:nvPr/>
        </p:nvSpPr>
        <p:spPr>
          <a:xfrm>
            <a:off x="3887788" y="2252663"/>
            <a:ext cx="12080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Europe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4FD0C92-2658-4502-AB9F-A8C488DD3F75}"/>
              </a:ext>
            </a:extLst>
          </p:cNvPr>
          <p:cNvSpPr txBox="1"/>
          <p:nvPr/>
        </p:nvSpPr>
        <p:spPr>
          <a:xfrm>
            <a:off x="5710238" y="2287588"/>
            <a:ext cx="12080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Asia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4A7A08C-19C6-454F-AFF3-50867CB50F96}"/>
              </a:ext>
            </a:extLst>
          </p:cNvPr>
          <p:cNvSpPr txBox="1"/>
          <p:nvPr/>
        </p:nvSpPr>
        <p:spPr>
          <a:xfrm>
            <a:off x="4981575" y="3052763"/>
            <a:ext cx="120808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Egypt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D1DA84A0-F777-4AC2-B5B8-92D8BF0C0A89}"/>
              </a:ext>
            </a:extLst>
          </p:cNvPr>
          <p:cNvSpPr/>
          <p:nvPr/>
        </p:nvSpPr>
        <p:spPr>
          <a:xfrm rot="9919146">
            <a:off x="5060869" y="2942685"/>
            <a:ext cx="457200" cy="20955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620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90575" y="1849198"/>
            <a:ext cx="7620180" cy="3050606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4778164" y="1912519"/>
            <a:ext cx="3527636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Nile River runs through Egypt. Most people live along and around the Nile River.</a:t>
            </a:r>
          </a:p>
        </p:txBody>
      </p:sp>
      <p:sp>
        <p:nvSpPr>
          <p:cNvPr id="10243" name="TextBox 9"/>
          <p:cNvSpPr txBox="1">
            <a:spLocks noChangeArrowheads="1"/>
          </p:cNvSpPr>
          <p:nvPr/>
        </p:nvSpPr>
        <p:spPr bwMode="auto">
          <a:xfrm>
            <a:off x="4778164" y="4167189"/>
            <a:ext cx="3527636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people of ancient Egypt depended on the Nile to survive. </a:t>
            </a:r>
          </a:p>
        </p:txBody>
      </p:sp>
      <p:sp>
        <p:nvSpPr>
          <p:cNvPr id="5" name="Title 20">
            <a:extLst>
              <a:ext uri="{FF2B5EF4-FFF2-40B4-BE49-F238E27FC236}">
                <a16:creationId xmlns:a16="http://schemas.microsoft.com/office/drawing/2014/main" id="{8FCB642D-F1A4-46E9-8DA6-EC5E9D4C0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The Nile River</a:t>
            </a:r>
            <a:br>
              <a:rPr lang="en-GB" sz="2800" dirty="0">
                <a:latin typeface="Twinkl" pitchFamily="50" charset="0"/>
              </a:rPr>
            </a:br>
            <a:endParaRPr lang="en-GB" sz="2800" b="0" dirty="0">
              <a:latin typeface="+mn-lt"/>
            </a:endParaRPr>
          </a:p>
        </p:txBody>
      </p:sp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4778164" y="2900858"/>
            <a:ext cx="352763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area around the Nile River is green. Crops can be grown in this area while the rest of Egypt is desert.</a:t>
            </a:r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" y="1726093"/>
            <a:ext cx="3908215" cy="390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2629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90575" y="1414731"/>
            <a:ext cx="7620180" cy="4292153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B200D241-7BEA-44CA-8D4E-5E32892D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Floods</a:t>
            </a:r>
            <a:br>
              <a:rPr lang="en-GB" sz="2800" dirty="0">
                <a:solidFill>
                  <a:srgbClr val="4B5735"/>
                </a:solidFill>
                <a:latin typeface="Twinkl" pitchFamily="50" charset="0"/>
              </a:rPr>
            </a:br>
            <a:endParaRPr lang="en-GB" sz="2800" b="0" dirty="0">
              <a:solidFill>
                <a:srgbClr val="4B5735"/>
              </a:solidFill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23" y="1327922"/>
            <a:ext cx="4817014" cy="4817014"/>
          </a:xfrm>
          <a:prstGeom prst="rect">
            <a:avLst/>
          </a:prstGeom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5710687" y="1451571"/>
            <a:ext cx="2677662" cy="1603104"/>
          </a:xfrm>
          <a:prstGeom prst="rect">
            <a:avLst/>
          </a:prstGeom>
          <a:noFill/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Nile River would flood every year and leave behind a rich, black silt that fertilized the soil.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710687" y="3054675"/>
            <a:ext cx="2677662" cy="1049106"/>
          </a:xfrm>
          <a:prstGeom prst="rect">
            <a:avLst/>
          </a:prstGeom>
          <a:noFill/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This was essential for growing food for everyone.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511B9480-FF3E-4D5E-9584-C116677061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0687" y="4103781"/>
            <a:ext cx="2677662" cy="1603104"/>
          </a:xfrm>
          <a:prstGeom prst="rect">
            <a:avLst/>
          </a:prstGeom>
          <a:noFill/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</a:rPr>
              <a:t>A system of canals that led from the Nile were also used to water fields in other areas. This is called </a:t>
            </a:r>
            <a:r>
              <a:rPr lang="en-GB" altLang="en-US" b="1" dirty="0">
                <a:solidFill>
                  <a:srgbClr val="4B5735"/>
                </a:solidFill>
              </a:rPr>
              <a:t>irrigation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1665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1"/>
          <p:cNvSpPr txBox="1">
            <a:spLocks noChangeArrowheads="1"/>
          </p:cNvSpPr>
          <p:nvPr/>
        </p:nvSpPr>
        <p:spPr bwMode="auto">
          <a:xfrm>
            <a:off x="3062288" y="5981700"/>
            <a:ext cx="30781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Nile River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755650"/>
            <a:ext cx="7678738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221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5283" y="1388853"/>
            <a:ext cx="6685472" cy="2812211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B200D241-7BEA-44CA-8D4E-5E32892D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Crops and Food</a:t>
            </a:r>
            <a:br>
              <a:rPr lang="en-GB" sz="2800" dirty="0">
                <a:solidFill>
                  <a:srgbClr val="4B5735"/>
                </a:solidFill>
                <a:latin typeface="Twinkl" pitchFamily="50" charset="0"/>
              </a:rPr>
            </a:br>
            <a:endParaRPr lang="en-GB" sz="2800" b="0" dirty="0">
              <a:solidFill>
                <a:srgbClr val="4B5735"/>
              </a:solidFill>
              <a:latin typeface="+mn-lt"/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330240" y="1557338"/>
            <a:ext cx="4886445" cy="1049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Egyptians grew wheat and barley as well as fruits and vegetables like melons, figs, peas, garlic, lettuce, and cucumbers.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55342" y="2667404"/>
            <a:ext cx="5408763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Flax was grown for making linen to make clothes.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2512788" y="3244389"/>
            <a:ext cx="5408763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Nile was also important for fishing.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This was done in boats with nets.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68" y="1090913"/>
            <a:ext cx="3017885" cy="566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90575" y="1339849"/>
            <a:ext cx="7620180" cy="771525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B200D241-7BEA-44CA-8D4E-5E32892D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Transport and Trade</a:t>
            </a:r>
            <a:br>
              <a:rPr lang="en-GB" sz="2800" dirty="0">
                <a:solidFill>
                  <a:srgbClr val="4B5735"/>
                </a:solidFill>
                <a:latin typeface="Twinkl" pitchFamily="50" charset="0"/>
              </a:rPr>
            </a:br>
            <a:endParaRPr lang="en-GB" sz="2800" b="0" dirty="0">
              <a:solidFill>
                <a:srgbClr val="4B5735"/>
              </a:solidFill>
              <a:latin typeface="+mn-lt"/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2475" y="1339850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There was no such thing as money in ancient Egypt, so people would trade by swapping things like pottery, food, </a:t>
            </a:r>
            <a:r>
              <a:rPr lang="en-GB" altLang="en-US" dirty="0" err="1">
                <a:solidFill>
                  <a:schemeClr val="tx1"/>
                </a:solidFill>
              </a:rPr>
              <a:t>jewelry</a:t>
            </a:r>
            <a:r>
              <a:rPr lang="en-GB" altLang="en-US" dirty="0">
                <a:solidFill>
                  <a:schemeClr val="tx1"/>
                </a:solidFill>
              </a:rPr>
              <a:t>, art, etc.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52475" y="508362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Boats were used to travel up and down the Nile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to trade throughout the country.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646854" y="2333624"/>
            <a:ext cx="1850293" cy="2544792"/>
            <a:chOff x="3696491" y="2471752"/>
            <a:chExt cx="1850293" cy="254479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491" y="2471752"/>
              <a:ext cx="643346" cy="2544792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9432" y="3244884"/>
              <a:ext cx="1097352" cy="17716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6268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90575" y="1339849"/>
            <a:ext cx="7620180" cy="771525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B200D241-7BEA-44CA-8D4E-5E32892D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Building and Papyrus</a:t>
            </a:r>
            <a:br>
              <a:rPr lang="en-GB" sz="2800" dirty="0">
                <a:solidFill>
                  <a:srgbClr val="4B5735"/>
                </a:solidFill>
                <a:latin typeface="Twinkl" pitchFamily="50" charset="0"/>
              </a:rPr>
            </a:br>
            <a:endParaRPr lang="en-GB" sz="2800" b="0" dirty="0">
              <a:solidFill>
                <a:srgbClr val="4B5735"/>
              </a:solidFill>
              <a:latin typeface="+mn-lt"/>
            </a:endParaRP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755650" y="1339850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Mud from around the Nile River would be used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to make bricks for building.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49300" y="222924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papyrus plants around the river were used to make papyrus,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which was the paper of the ancient Egyptians.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447439" y="3118636"/>
            <a:ext cx="6249122" cy="3105509"/>
            <a:chOff x="1713058" y="3118636"/>
            <a:chExt cx="6249122" cy="310550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3058" y="3118636"/>
              <a:ext cx="2035802" cy="3105509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9138" y="3224038"/>
              <a:ext cx="4063042" cy="29088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689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646113"/>
            <a:ext cx="7404100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11"/>
          <p:cNvSpPr txBox="1">
            <a:spLocks noChangeArrowheads="1"/>
          </p:cNvSpPr>
          <p:nvPr/>
        </p:nvSpPr>
        <p:spPr bwMode="auto">
          <a:xfrm>
            <a:off x="3062288" y="5947196"/>
            <a:ext cx="30781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Papyrus</a:t>
            </a:r>
          </a:p>
        </p:txBody>
      </p:sp>
    </p:spTree>
    <p:extLst>
      <p:ext uri="{BB962C8B-B14F-4D97-AF65-F5344CB8AC3E}">
        <p14:creationId xmlns:p14="http://schemas.microsoft.com/office/powerpoint/2010/main" val="204601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90575" y="1339849"/>
            <a:ext cx="7620180" cy="771525"/>
          </a:xfrm>
          <a:prstGeom prst="rect">
            <a:avLst/>
          </a:prstGeom>
          <a:solidFill>
            <a:srgbClr val="CBD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B200D241-7BEA-44CA-8D4E-5E32892D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rgbClr val="4B5735"/>
                </a:solidFill>
                <a:latin typeface="Twinkl" pitchFamily="50" charset="0"/>
              </a:rPr>
              <a:t>The Egyptian Calendar</a:t>
            </a:r>
            <a:br>
              <a:rPr lang="en-GB" sz="2800" dirty="0">
                <a:solidFill>
                  <a:srgbClr val="4B5735"/>
                </a:solidFill>
                <a:latin typeface="Twinkl" pitchFamily="50" charset="0"/>
              </a:rPr>
            </a:br>
            <a:endParaRPr lang="en-GB" sz="2800" b="0" dirty="0">
              <a:solidFill>
                <a:srgbClr val="4B5735"/>
              </a:solidFill>
              <a:latin typeface="+mn-lt"/>
            </a:endParaRP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755650" y="1339850"/>
            <a:ext cx="7632700" cy="772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Egyptian calendar was based on the happenings of the Nile River.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It had three seasons, each one lasting four months: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477C62C4-B778-4A19-A8BF-6C5097D40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75" y="2062163"/>
            <a:ext cx="7632700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285750" indent="-285750" eaLnBrk="1" hangingPunct="1">
              <a:lnSpc>
                <a:spcPct val="100000"/>
              </a:lnSpc>
              <a:spcBef>
                <a:spcPct val="0"/>
              </a:spcBef>
              <a:defRPr/>
            </a:pPr>
            <a:r>
              <a:rPr lang="en-GB" altLang="en-US" b="1" dirty="0">
                <a:solidFill>
                  <a:srgbClr val="4B5735"/>
                </a:solidFill>
              </a:rPr>
              <a:t>AHKET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July – October, this was the flooding season</a:t>
            </a:r>
          </a:p>
          <a:p>
            <a:pPr marL="285750" indent="-285750" eaLnBrk="1" hangingPunct="1">
              <a:lnSpc>
                <a:spcPct val="100000"/>
              </a:lnSpc>
              <a:spcBef>
                <a:spcPct val="0"/>
              </a:spcBef>
              <a:defRPr/>
            </a:pPr>
            <a:r>
              <a:rPr lang="en-GB" altLang="en-US" b="1" dirty="0">
                <a:solidFill>
                  <a:srgbClr val="4B5735"/>
                </a:solidFill>
              </a:rPr>
              <a:t>PERET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November – February, the fields were planted in this season</a:t>
            </a:r>
          </a:p>
          <a:p>
            <a:pPr marL="285750" indent="-285750" eaLnBrk="1" hangingPunct="1">
              <a:lnSpc>
                <a:spcPct val="100000"/>
              </a:lnSpc>
              <a:spcBef>
                <a:spcPct val="0"/>
              </a:spcBef>
              <a:defRPr/>
            </a:pPr>
            <a:r>
              <a:rPr lang="en-GB" altLang="en-US" b="1" dirty="0">
                <a:solidFill>
                  <a:srgbClr val="4B5735"/>
                </a:solidFill>
              </a:rPr>
              <a:t>SHEMU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March – June, the crops were harvested</a:t>
            </a:r>
          </a:p>
        </p:txBody>
      </p:sp>
    </p:spTree>
    <p:extLst>
      <p:ext uri="{BB962C8B-B14F-4D97-AF65-F5344CB8AC3E}">
        <p14:creationId xmlns:p14="http://schemas.microsoft.com/office/powerpoint/2010/main" val="2978898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57B1A-A6A2-5A4A-B56B-280AE8AB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 these videos: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BD7D6D-4E33-6B4A-AB48-DBFD79943241}"/>
              </a:ext>
            </a:extLst>
          </p:cNvPr>
          <p:cNvSpPr/>
          <p:nvPr/>
        </p:nvSpPr>
        <p:spPr>
          <a:xfrm>
            <a:off x="1280160" y="1699945"/>
            <a:ext cx="70637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https://www.bbc.co.uk/bitesize/topics/zg87xnb/articles/zkkywty/</a:t>
            </a:r>
            <a:r>
              <a:rPr lang="en-US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B728BE-1D6C-5844-AD6E-26278C6FA642}"/>
              </a:ext>
            </a:extLst>
          </p:cNvPr>
          <p:cNvSpPr/>
          <p:nvPr/>
        </p:nvSpPr>
        <p:spPr>
          <a:xfrm>
            <a:off x="971550" y="3654475"/>
            <a:ext cx="8343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https://www.bbc.co.uk/teach/class-clips-video/history-ks2-the-river-nile/zkvmjsg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9346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Importance of the River Nile</Template>
  <TotalTime>40</TotalTime>
  <Words>378</Words>
  <Application>Microsoft Macintosh PowerPoint</Application>
  <PresentationFormat>On-screen Show (4:3)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The Nile River </vt:lpstr>
      <vt:lpstr>Floods </vt:lpstr>
      <vt:lpstr>PowerPoint Presentation</vt:lpstr>
      <vt:lpstr>Crops and Food </vt:lpstr>
      <vt:lpstr>Transport and Trade </vt:lpstr>
      <vt:lpstr>Building and Papyrus </vt:lpstr>
      <vt:lpstr>PowerPoint Presentation</vt:lpstr>
      <vt:lpstr>The Egyptian Calendar </vt:lpstr>
      <vt:lpstr>Watch these videos: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E Sharratt</cp:lastModifiedBy>
  <cp:revision>64</cp:revision>
  <dcterms:created xsi:type="dcterms:W3CDTF">2019-10-21T09:30:46Z</dcterms:created>
  <dcterms:modified xsi:type="dcterms:W3CDTF">2021-01-27T14:48:22Z</dcterms:modified>
</cp:coreProperties>
</file>