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3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1623-A064-4BED-B073-BA4D6143340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02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92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EB70D-CD01-44DA-83B3-8FEB3383D307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758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917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677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300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340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DD0D6-7A82-473E-879B-C6ECD6CCCFEC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031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5E03-BC17-41A7-854C-DFAB672737DC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7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15293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99926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55627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13280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29491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06262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438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02AB-6034-4B88-BC5A-7C17CB0EF809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103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4408324-A84C-4A45-93B6-78D079CCE77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502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C3D8F503-ABAF-4533-BEF4-274FEBB138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468" r="-1" b="2867"/>
          <a:stretch/>
        </p:blipFill>
        <p:spPr>
          <a:xfrm>
            <a:off x="0" y="10"/>
            <a:ext cx="121889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F0F0E8-F3EC-4648-884D-75EF80643D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63" y="1685677"/>
            <a:ext cx="4181444" cy="2362673"/>
          </a:xfrm>
        </p:spPr>
        <p:txBody>
          <a:bodyPr anchor="b">
            <a:normAutofit/>
          </a:bodyPr>
          <a:lstStyle/>
          <a:p>
            <a:pPr algn="ctr"/>
            <a:r>
              <a:rPr lang="en-GB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Storm Ophelia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AC638-091A-4140-916F-1B05B48EA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0240" y="4048350"/>
            <a:ext cx="3283888" cy="816301"/>
          </a:xfrm>
        </p:spPr>
        <p:txBody>
          <a:bodyPr anchor="t">
            <a:normAutofit/>
          </a:bodyPr>
          <a:lstStyle/>
          <a:p>
            <a:pPr algn="ctr"/>
            <a:r>
              <a:rPr lang="en-GB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By Matthew Patterson</a:t>
            </a:r>
          </a:p>
        </p:txBody>
      </p:sp>
    </p:spTree>
    <p:extLst>
      <p:ext uri="{BB962C8B-B14F-4D97-AF65-F5344CB8AC3E}">
        <p14:creationId xmlns:p14="http://schemas.microsoft.com/office/powerpoint/2010/main" val="241313819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5974B-7BBC-405F-B0EC-289834372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Storm Ophelia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8E659-E1D5-42EA-A4E4-C9DD0E41D1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1005" y="2974910"/>
            <a:ext cx="10018713" cy="13622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/>
              <a:t>Storm Ophelia was said to be the worst storm in Ireland for 50 years, the storm arrived to the UK in the early hours of October 20</a:t>
            </a:r>
            <a:r>
              <a:rPr lang="en-GB" sz="2800" b="1" baseline="30000" dirty="0"/>
              <a:t>th</a:t>
            </a:r>
            <a:r>
              <a:rPr lang="en-GB" sz="2800" b="1" dirty="0"/>
              <a:t> 2017. </a:t>
            </a:r>
          </a:p>
        </p:txBody>
      </p:sp>
    </p:spTree>
    <p:extLst>
      <p:ext uri="{BB962C8B-B14F-4D97-AF65-F5344CB8AC3E}">
        <p14:creationId xmlns:p14="http://schemas.microsoft.com/office/powerpoint/2010/main" val="270967633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89B8-973A-4EFA-8CF2-9E3618F63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 Speeds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B2AE9-227E-4D0D-B753-147AE050D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The wind speeds were astronomical, reaching up to 115mph (for a 1 minute duration) 3 people died to this storm (all in Ireland)</a:t>
            </a:r>
          </a:p>
        </p:txBody>
      </p:sp>
    </p:spTree>
    <p:extLst>
      <p:ext uri="{BB962C8B-B14F-4D97-AF65-F5344CB8AC3E}">
        <p14:creationId xmlns:p14="http://schemas.microsoft.com/office/powerpoint/2010/main" val="298225561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1E8E9-EA79-4DA5-B135-B569FBF15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7A6CE-B7B2-4795-B5FB-3E9A8AE03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Total losses from the storm were less than expected, with a minimum estimate of total insured losses across Ireland and the United Kingdom of £64 200 000.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58393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97DD5-6874-412E-B0E2-F60667961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928937"/>
          </a:xfrm>
        </p:spPr>
        <p:txBody>
          <a:bodyPr>
            <a:normAutofit/>
          </a:bodyPr>
          <a:lstStyle/>
          <a:p>
            <a:r>
              <a:rPr lang="en-GB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401385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24</TotalTime>
  <Words>101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Corbel</vt:lpstr>
      <vt:lpstr>Parallax</vt:lpstr>
      <vt:lpstr> Storm Ophelia</vt:lpstr>
      <vt:lpstr>Storm Ophelia</vt:lpstr>
      <vt:lpstr>Wind Speeds</vt:lpstr>
      <vt:lpstr>Cost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Storm Ophelia</dc:title>
  <dc:creator>Leslie</dc:creator>
  <cp:lastModifiedBy>A MCCUNE</cp:lastModifiedBy>
  <cp:revision>3</cp:revision>
  <dcterms:created xsi:type="dcterms:W3CDTF">2021-01-22T09:59:58Z</dcterms:created>
  <dcterms:modified xsi:type="dcterms:W3CDTF">2021-01-24T15:03:50Z</dcterms:modified>
</cp:coreProperties>
</file>