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257" r:id="rId2"/>
    <p:sldId id="276" r:id="rId3"/>
    <p:sldId id="313" r:id="rId4"/>
    <p:sldId id="314" r:id="rId5"/>
    <p:sldId id="315" r:id="rId6"/>
    <p:sldId id="316" r:id="rId7"/>
    <p:sldId id="317" r:id="rId8"/>
    <p:sldId id="256" r:id="rId9"/>
    <p:sldId id="312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E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4E25FD3-4904-544E-A4C4-DFDC87AB8387}" v="429" dt="2021-01-10T16:51:38.926"/>
    <p1510:client id="{A6449691-C08C-BD45-8173-D087FD08F257}" v="269" dt="2021-01-10T17:07:43.9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57"/>
    <p:restoredTop sz="94694"/>
  </p:normalViewPr>
  <p:slideViewPr>
    <p:cSldViewPr snapToGrid="0" snapToObjects="1">
      <p:cViewPr varScale="1">
        <p:scale>
          <a:sx n="121" d="100"/>
          <a:sy n="121" d="100"/>
        </p:scale>
        <p:origin x="296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 Sharratt" userId="240a805a-42a6-4db4-8f33-c1edd6012f04" providerId="ADAL" clId="{A6449691-C08C-BD45-8173-D087FD08F257}"/>
    <pc:docChg chg="undo custSel addSld delSld modSld">
      <pc:chgData name="E Sharratt" userId="240a805a-42a6-4db4-8f33-c1edd6012f04" providerId="ADAL" clId="{A6449691-C08C-BD45-8173-D087FD08F257}" dt="2021-01-10T17:07:59.876" v="407" actId="2696"/>
      <pc:docMkLst>
        <pc:docMk/>
      </pc:docMkLst>
      <pc:sldChg chg="add modTransition">
        <pc:chgData name="E Sharratt" userId="240a805a-42a6-4db4-8f33-c1edd6012f04" providerId="ADAL" clId="{A6449691-C08C-BD45-8173-D087FD08F257}" dt="2021-01-10T16:56:41.446" v="67"/>
        <pc:sldMkLst>
          <pc:docMk/>
          <pc:sldMk cId="4125052651" sldId="256"/>
        </pc:sldMkLst>
      </pc:sldChg>
      <pc:sldChg chg="modSp modAnim">
        <pc:chgData name="E Sharratt" userId="240a805a-42a6-4db4-8f33-c1edd6012f04" providerId="ADAL" clId="{A6449691-C08C-BD45-8173-D087FD08F257}" dt="2021-01-10T16:55:24.264" v="61" actId="20577"/>
        <pc:sldMkLst>
          <pc:docMk/>
          <pc:sldMk cId="4058897725" sldId="257"/>
        </pc:sldMkLst>
        <pc:spChg chg="mod">
          <ac:chgData name="E Sharratt" userId="240a805a-42a6-4db4-8f33-c1edd6012f04" providerId="ADAL" clId="{A6449691-C08C-BD45-8173-D087FD08F257}" dt="2021-01-10T16:55:24.264" v="61" actId="20577"/>
          <ac:spMkLst>
            <pc:docMk/>
            <pc:sldMk cId="4058897725" sldId="257"/>
            <ac:spMk id="13" creationId="{00000000-0000-0000-0000-000000000000}"/>
          </ac:spMkLst>
        </pc:spChg>
      </pc:sldChg>
      <pc:sldChg chg="addSp delSp modSp mod delAnim modAnim">
        <pc:chgData name="E Sharratt" userId="240a805a-42a6-4db4-8f33-c1edd6012f04" providerId="ADAL" clId="{A6449691-C08C-BD45-8173-D087FD08F257}" dt="2021-01-10T17:00:19.710" v="157"/>
        <pc:sldMkLst>
          <pc:docMk/>
          <pc:sldMk cId="1164758751" sldId="276"/>
        </pc:sldMkLst>
        <pc:spChg chg="add mod">
          <ac:chgData name="E Sharratt" userId="240a805a-42a6-4db4-8f33-c1edd6012f04" providerId="ADAL" clId="{A6449691-C08C-BD45-8173-D087FD08F257}" dt="2021-01-10T16:59:36.381" v="103" actId="1076"/>
          <ac:spMkLst>
            <pc:docMk/>
            <pc:sldMk cId="1164758751" sldId="276"/>
            <ac:spMk id="2" creationId="{3AA8A279-29B2-F442-884D-5A128CF33093}"/>
          </ac:spMkLst>
        </pc:spChg>
        <pc:spChg chg="del">
          <ac:chgData name="E Sharratt" userId="240a805a-42a6-4db4-8f33-c1edd6012f04" providerId="ADAL" clId="{A6449691-C08C-BD45-8173-D087FD08F257}" dt="2021-01-10T16:55:37.083" v="65" actId="478"/>
          <ac:spMkLst>
            <pc:docMk/>
            <pc:sldMk cId="1164758751" sldId="276"/>
            <ac:spMk id="3" creationId="{F8D49CEB-123A-0D42-ACB0-7FD2F6D634A5}"/>
          </ac:spMkLst>
        </pc:spChg>
        <pc:spChg chg="add mod">
          <ac:chgData name="E Sharratt" userId="240a805a-42a6-4db4-8f33-c1edd6012f04" providerId="ADAL" clId="{A6449691-C08C-BD45-8173-D087FD08F257}" dt="2021-01-10T16:59:43.461" v="106" actId="13822"/>
          <ac:spMkLst>
            <pc:docMk/>
            <pc:sldMk cId="1164758751" sldId="276"/>
            <ac:spMk id="4" creationId="{59832A98-9F74-C045-9AEA-7AC839822A59}"/>
          </ac:spMkLst>
        </pc:spChg>
        <pc:spChg chg="add mod">
          <ac:chgData name="E Sharratt" userId="240a805a-42a6-4db4-8f33-c1edd6012f04" providerId="ADAL" clId="{A6449691-C08C-BD45-8173-D087FD08F257}" dt="2021-01-10T17:00:13.198" v="156" actId="2710"/>
          <ac:spMkLst>
            <pc:docMk/>
            <pc:sldMk cId="1164758751" sldId="276"/>
            <ac:spMk id="6" creationId="{3CB72A8C-399E-4F46-B883-A1FEA107849B}"/>
          </ac:spMkLst>
        </pc:spChg>
        <pc:spChg chg="del">
          <ac:chgData name="E Sharratt" userId="240a805a-42a6-4db4-8f33-c1edd6012f04" providerId="ADAL" clId="{A6449691-C08C-BD45-8173-D087FD08F257}" dt="2021-01-10T16:55:37.083" v="65" actId="478"/>
          <ac:spMkLst>
            <pc:docMk/>
            <pc:sldMk cId="1164758751" sldId="276"/>
            <ac:spMk id="7" creationId="{8FFDE341-3E18-B640-9636-F1FB5C40895E}"/>
          </ac:spMkLst>
        </pc:spChg>
        <pc:spChg chg="del mod">
          <ac:chgData name="E Sharratt" userId="240a805a-42a6-4db4-8f33-c1edd6012f04" providerId="ADAL" clId="{A6449691-C08C-BD45-8173-D087FD08F257}" dt="2021-01-10T16:55:35.360" v="64"/>
          <ac:spMkLst>
            <pc:docMk/>
            <pc:sldMk cId="1164758751" sldId="276"/>
            <ac:spMk id="15" creationId="{00000000-0000-0000-0000-000000000000}"/>
          </ac:spMkLst>
        </pc:spChg>
        <pc:spChg chg="mod">
          <ac:chgData name="E Sharratt" userId="240a805a-42a6-4db4-8f33-c1edd6012f04" providerId="ADAL" clId="{A6449691-C08C-BD45-8173-D087FD08F257}" dt="2021-01-10T16:55:13.592" v="51" actId="20577"/>
          <ac:spMkLst>
            <pc:docMk/>
            <pc:sldMk cId="1164758751" sldId="276"/>
            <ac:spMk id="18" creationId="{00000000-0000-0000-0000-000000000000}"/>
          </ac:spMkLst>
        </pc:spChg>
        <pc:spChg chg="del">
          <ac:chgData name="E Sharratt" userId="240a805a-42a6-4db4-8f33-c1edd6012f04" providerId="ADAL" clId="{A6449691-C08C-BD45-8173-D087FD08F257}" dt="2021-01-10T16:55:37.083" v="65" actId="478"/>
          <ac:spMkLst>
            <pc:docMk/>
            <pc:sldMk cId="1164758751" sldId="276"/>
            <ac:spMk id="46" creationId="{6917F963-B1F5-9D4E-86B1-ECDE0C1577C0}"/>
          </ac:spMkLst>
        </pc:spChg>
        <pc:spChg chg="del">
          <ac:chgData name="E Sharratt" userId="240a805a-42a6-4db4-8f33-c1edd6012f04" providerId="ADAL" clId="{A6449691-C08C-BD45-8173-D087FD08F257}" dt="2021-01-10T16:55:37.083" v="65" actId="478"/>
          <ac:spMkLst>
            <pc:docMk/>
            <pc:sldMk cId="1164758751" sldId="276"/>
            <ac:spMk id="47" creationId="{D090E6C2-6829-2F4E-BCF8-D624875FE216}"/>
          </ac:spMkLst>
        </pc:spChg>
        <pc:spChg chg="del">
          <ac:chgData name="E Sharratt" userId="240a805a-42a6-4db4-8f33-c1edd6012f04" providerId="ADAL" clId="{A6449691-C08C-BD45-8173-D087FD08F257}" dt="2021-01-10T16:55:37.083" v="65" actId="478"/>
          <ac:spMkLst>
            <pc:docMk/>
            <pc:sldMk cId="1164758751" sldId="276"/>
            <ac:spMk id="50" creationId="{11B16EDD-E1C5-4441-B6B0-AD0CFF871F2F}"/>
          </ac:spMkLst>
        </pc:spChg>
        <pc:spChg chg="del">
          <ac:chgData name="E Sharratt" userId="240a805a-42a6-4db4-8f33-c1edd6012f04" providerId="ADAL" clId="{A6449691-C08C-BD45-8173-D087FD08F257}" dt="2021-01-10T16:55:39.376" v="66" actId="478"/>
          <ac:spMkLst>
            <pc:docMk/>
            <pc:sldMk cId="1164758751" sldId="276"/>
            <ac:spMk id="68" creationId="{00000000-0000-0000-0000-000000000000}"/>
          </ac:spMkLst>
        </pc:spChg>
        <pc:grpChg chg="mod">
          <ac:chgData name="E Sharratt" userId="240a805a-42a6-4db4-8f33-c1edd6012f04" providerId="ADAL" clId="{A6449691-C08C-BD45-8173-D087FD08F257}" dt="2021-01-10T16:55:08.159" v="32" actId="1076"/>
          <ac:grpSpMkLst>
            <pc:docMk/>
            <pc:sldMk cId="1164758751" sldId="276"/>
            <ac:grpSpMk id="16" creationId="{00000000-0000-0000-0000-000000000000}"/>
          </ac:grpSpMkLst>
        </pc:grpChg>
        <pc:picChg chg="del">
          <ac:chgData name="E Sharratt" userId="240a805a-42a6-4db4-8f33-c1edd6012f04" providerId="ADAL" clId="{A6449691-C08C-BD45-8173-D087FD08F257}" dt="2021-01-10T16:55:37.083" v="65" actId="478"/>
          <ac:picMkLst>
            <pc:docMk/>
            <pc:sldMk cId="1164758751" sldId="276"/>
            <ac:picMk id="69" creationId="{00000000-0000-0000-0000-000000000000}"/>
          </ac:picMkLst>
        </pc:picChg>
        <pc:cxnChg chg="del">
          <ac:chgData name="E Sharratt" userId="240a805a-42a6-4db4-8f33-c1edd6012f04" providerId="ADAL" clId="{A6449691-C08C-BD45-8173-D087FD08F257}" dt="2021-01-10T16:55:37.083" v="65" actId="478"/>
          <ac:cxnSpMkLst>
            <pc:docMk/>
            <pc:sldMk cId="1164758751" sldId="276"/>
            <ac:cxnSpMk id="48" creationId="{48DE0C2E-9C7E-4D41-ADBC-AC31007961B1}"/>
          </ac:cxnSpMkLst>
        </pc:cxnChg>
        <pc:cxnChg chg="del">
          <ac:chgData name="E Sharratt" userId="240a805a-42a6-4db4-8f33-c1edd6012f04" providerId="ADAL" clId="{A6449691-C08C-BD45-8173-D087FD08F257}" dt="2021-01-10T16:55:37.083" v="65" actId="478"/>
          <ac:cxnSpMkLst>
            <pc:docMk/>
            <pc:sldMk cId="1164758751" sldId="276"/>
            <ac:cxnSpMk id="49" creationId="{2AAE4BFC-0016-394B-A30C-20DEF4E66914}"/>
          </ac:cxnSpMkLst>
        </pc:cxnChg>
      </pc:sldChg>
      <pc:sldChg chg="del">
        <pc:chgData name="E Sharratt" userId="240a805a-42a6-4db4-8f33-c1edd6012f04" providerId="ADAL" clId="{A6449691-C08C-BD45-8173-D087FD08F257}" dt="2021-01-10T17:07:57.821" v="402" actId="2696"/>
        <pc:sldMkLst>
          <pc:docMk/>
          <pc:sldMk cId="3890493841" sldId="277"/>
        </pc:sldMkLst>
      </pc:sldChg>
      <pc:sldChg chg="del">
        <pc:chgData name="E Sharratt" userId="240a805a-42a6-4db4-8f33-c1edd6012f04" providerId="ADAL" clId="{A6449691-C08C-BD45-8173-D087FD08F257}" dt="2021-01-10T17:07:57.468" v="401" actId="2696"/>
        <pc:sldMkLst>
          <pc:docMk/>
          <pc:sldMk cId="4151684887" sldId="305"/>
        </pc:sldMkLst>
      </pc:sldChg>
      <pc:sldChg chg="del">
        <pc:chgData name="E Sharratt" userId="240a805a-42a6-4db4-8f33-c1edd6012f04" providerId="ADAL" clId="{A6449691-C08C-BD45-8173-D087FD08F257}" dt="2021-01-10T17:07:55.916" v="400" actId="2696"/>
        <pc:sldMkLst>
          <pc:docMk/>
          <pc:sldMk cId="3788752117" sldId="306"/>
        </pc:sldMkLst>
      </pc:sldChg>
      <pc:sldChg chg="del">
        <pc:chgData name="E Sharratt" userId="240a805a-42a6-4db4-8f33-c1edd6012f04" providerId="ADAL" clId="{A6449691-C08C-BD45-8173-D087FD08F257}" dt="2021-01-10T17:07:58.279" v="403" actId="2696"/>
        <pc:sldMkLst>
          <pc:docMk/>
          <pc:sldMk cId="492406498" sldId="307"/>
        </pc:sldMkLst>
      </pc:sldChg>
      <pc:sldChg chg="del">
        <pc:chgData name="E Sharratt" userId="240a805a-42a6-4db4-8f33-c1edd6012f04" providerId="ADAL" clId="{A6449691-C08C-BD45-8173-D087FD08F257}" dt="2021-01-10T17:07:58.610" v="404" actId="2696"/>
        <pc:sldMkLst>
          <pc:docMk/>
          <pc:sldMk cId="3573685574" sldId="308"/>
        </pc:sldMkLst>
      </pc:sldChg>
      <pc:sldChg chg="del">
        <pc:chgData name="E Sharratt" userId="240a805a-42a6-4db4-8f33-c1edd6012f04" providerId="ADAL" clId="{A6449691-C08C-BD45-8173-D087FD08F257}" dt="2021-01-10T17:07:59.106" v="405" actId="2696"/>
        <pc:sldMkLst>
          <pc:docMk/>
          <pc:sldMk cId="2957792961" sldId="309"/>
        </pc:sldMkLst>
      </pc:sldChg>
      <pc:sldChg chg="del">
        <pc:chgData name="E Sharratt" userId="240a805a-42a6-4db4-8f33-c1edd6012f04" providerId="ADAL" clId="{A6449691-C08C-BD45-8173-D087FD08F257}" dt="2021-01-10T17:07:59.876" v="407" actId="2696"/>
        <pc:sldMkLst>
          <pc:docMk/>
          <pc:sldMk cId="4098486201" sldId="310"/>
        </pc:sldMkLst>
      </pc:sldChg>
      <pc:sldChg chg="del">
        <pc:chgData name="E Sharratt" userId="240a805a-42a6-4db4-8f33-c1edd6012f04" providerId="ADAL" clId="{A6449691-C08C-BD45-8173-D087FD08F257}" dt="2021-01-10T17:07:59.525" v="406" actId="2696"/>
        <pc:sldMkLst>
          <pc:docMk/>
          <pc:sldMk cId="4007547990" sldId="311"/>
        </pc:sldMkLst>
      </pc:sldChg>
      <pc:sldChg chg="add modTransition">
        <pc:chgData name="E Sharratt" userId="240a805a-42a6-4db4-8f33-c1edd6012f04" providerId="ADAL" clId="{A6449691-C08C-BD45-8173-D087FD08F257}" dt="2021-01-10T16:56:41.446" v="67"/>
        <pc:sldMkLst>
          <pc:docMk/>
          <pc:sldMk cId="104323333" sldId="312"/>
        </pc:sldMkLst>
      </pc:sldChg>
      <pc:sldChg chg="addSp delSp modSp add mod modAnim">
        <pc:chgData name="E Sharratt" userId="240a805a-42a6-4db4-8f33-c1edd6012f04" providerId="ADAL" clId="{A6449691-C08C-BD45-8173-D087FD08F257}" dt="2021-01-10T17:03:24.426" v="245"/>
        <pc:sldMkLst>
          <pc:docMk/>
          <pc:sldMk cId="3455309334" sldId="313"/>
        </pc:sldMkLst>
        <pc:spChg chg="del mod">
          <ac:chgData name="E Sharratt" userId="240a805a-42a6-4db4-8f33-c1edd6012f04" providerId="ADAL" clId="{A6449691-C08C-BD45-8173-D087FD08F257}" dt="2021-01-10T17:02:19.849" v="224"/>
          <ac:spMkLst>
            <pc:docMk/>
            <pc:sldMk cId="3455309334" sldId="313"/>
            <ac:spMk id="2" creationId="{3AA8A279-29B2-F442-884D-5A128CF33093}"/>
          </ac:spMkLst>
        </pc:spChg>
        <pc:spChg chg="add del">
          <ac:chgData name="E Sharratt" userId="240a805a-42a6-4db4-8f33-c1edd6012f04" providerId="ADAL" clId="{A6449691-C08C-BD45-8173-D087FD08F257}" dt="2021-01-10T17:02:07.185" v="219"/>
          <ac:spMkLst>
            <pc:docMk/>
            <pc:sldMk cId="3455309334" sldId="313"/>
            <ac:spMk id="3" creationId="{CCA73A7D-E6EA-CF4D-B647-CF6466437924}"/>
          </ac:spMkLst>
        </pc:spChg>
        <pc:spChg chg="del">
          <ac:chgData name="E Sharratt" userId="240a805a-42a6-4db4-8f33-c1edd6012f04" providerId="ADAL" clId="{A6449691-C08C-BD45-8173-D087FD08F257}" dt="2021-01-10T17:00:29.648" v="160" actId="478"/>
          <ac:spMkLst>
            <pc:docMk/>
            <pc:sldMk cId="3455309334" sldId="313"/>
            <ac:spMk id="4" creationId="{59832A98-9F74-C045-9AEA-7AC839822A59}"/>
          </ac:spMkLst>
        </pc:spChg>
        <pc:spChg chg="mod">
          <ac:chgData name="E Sharratt" userId="240a805a-42a6-4db4-8f33-c1edd6012f04" providerId="ADAL" clId="{A6449691-C08C-BD45-8173-D087FD08F257}" dt="2021-01-10T17:00:56.893" v="217" actId="207"/>
          <ac:spMkLst>
            <pc:docMk/>
            <pc:sldMk cId="3455309334" sldId="313"/>
            <ac:spMk id="6" creationId="{3CB72A8C-399E-4F46-B883-A1FEA107849B}"/>
          </ac:spMkLst>
        </pc:spChg>
        <pc:spChg chg="add del mod">
          <ac:chgData name="E Sharratt" userId="240a805a-42a6-4db4-8f33-c1edd6012f04" providerId="ADAL" clId="{A6449691-C08C-BD45-8173-D087FD08F257}" dt="2021-01-10T17:02:17.337" v="222" actId="478"/>
          <ac:spMkLst>
            <pc:docMk/>
            <pc:sldMk cId="3455309334" sldId="313"/>
            <ac:spMk id="7" creationId="{4FBAD0A5-1AE3-3A4A-A60A-610CE211B665}"/>
          </ac:spMkLst>
        </pc:spChg>
        <pc:spChg chg="add mod">
          <ac:chgData name="E Sharratt" userId="240a805a-42a6-4db4-8f33-c1edd6012f04" providerId="ADAL" clId="{A6449691-C08C-BD45-8173-D087FD08F257}" dt="2021-01-10T17:03:09.050" v="238" actId="1076"/>
          <ac:spMkLst>
            <pc:docMk/>
            <pc:sldMk cId="3455309334" sldId="313"/>
            <ac:spMk id="8" creationId="{E7E6C88C-5DC6-1641-930B-CFF23FFCFC14}"/>
          </ac:spMkLst>
        </pc:spChg>
        <pc:spChg chg="mod">
          <ac:chgData name="E Sharratt" userId="240a805a-42a6-4db4-8f33-c1edd6012f04" providerId="ADAL" clId="{A6449691-C08C-BD45-8173-D087FD08F257}" dt="2021-01-10T17:02:28.358" v="227" actId="14100"/>
          <ac:spMkLst>
            <pc:docMk/>
            <pc:sldMk cId="3455309334" sldId="313"/>
            <ac:spMk id="9" creationId="{00000000-0000-0000-0000-000000000000}"/>
          </ac:spMkLst>
        </pc:spChg>
        <pc:spChg chg="add mod">
          <ac:chgData name="E Sharratt" userId="240a805a-42a6-4db4-8f33-c1edd6012f04" providerId="ADAL" clId="{A6449691-C08C-BD45-8173-D087FD08F257}" dt="2021-01-10T17:03:16.083" v="244" actId="1076"/>
          <ac:spMkLst>
            <pc:docMk/>
            <pc:sldMk cId="3455309334" sldId="313"/>
            <ac:spMk id="12" creationId="{6B96C4BC-D4DE-A446-9F3E-8127E679793A}"/>
          </ac:spMkLst>
        </pc:spChg>
        <pc:picChg chg="add del">
          <ac:chgData name="E Sharratt" userId="240a805a-42a6-4db4-8f33-c1edd6012f04" providerId="ADAL" clId="{A6449691-C08C-BD45-8173-D087FD08F257}" dt="2021-01-10T17:02:07.185" v="219"/>
          <ac:picMkLst>
            <pc:docMk/>
            <pc:sldMk cId="3455309334" sldId="313"/>
            <ac:picMk id="3074" creationId="{8BB35EF0-0A6F-1B46-A497-66AC5C982CA6}"/>
          </ac:picMkLst>
        </pc:picChg>
        <pc:picChg chg="add del">
          <ac:chgData name="E Sharratt" userId="240a805a-42a6-4db4-8f33-c1edd6012f04" providerId="ADAL" clId="{A6449691-C08C-BD45-8173-D087FD08F257}" dt="2021-01-10T17:02:07.185" v="219"/>
          <ac:picMkLst>
            <pc:docMk/>
            <pc:sldMk cId="3455309334" sldId="313"/>
            <ac:picMk id="3075" creationId="{EA843904-3795-5E4C-A063-F3BF5A525AB0}"/>
          </ac:picMkLst>
        </pc:picChg>
        <pc:picChg chg="add del">
          <ac:chgData name="E Sharratt" userId="240a805a-42a6-4db4-8f33-c1edd6012f04" providerId="ADAL" clId="{A6449691-C08C-BD45-8173-D087FD08F257}" dt="2021-01-10T17:02:07.185" v="219"/>
          <ac:picMkLst>
            <pc:docMk/>
            <pc:sldMk cId="3455309334" sldId="313"/>
            <ac:picMk id="3076" creationId="{5CED058F-F742-214C-BB25-C4DBEB90CD8D}"/>
          </ac:picMkLst>
        </pc:picChg>
        <pc:picChg chg="add del">
          <ac:chgData name="E Sharratt" userId="240a805a-42a6-4db4-8f33-c1edd6012f04" providerId="ADAL" clId="{A6449691-C08C-BD45-8173-D087FD08F257}" dt="2021-01-10T17:02:07.185" v="219"/>
          <ac:picMkLst>
            <pc:docMk/>
            <pc:sldMk cId="3455309334" sldId="313"/>
            <ac:picMk id="3077" creationId="{BBA0AC9F-6D50-9049-B6EA-1299F4C66519}"/>
          </ac:picMkLst>
        </pc:picChg>
        <pc:picChg chg="add del mod">
          <ac:chgData name="E Sharratt" userId="240a805a-42a6-4db4-8f33-c1edd6012f04" providerId="ADAL" clId="{A6449691-C08C-BD45-8173-D087FD08F257}" dt="2021-01-10T17:02:17.337" v="222" actId="478"/>
          <ac:picMkLst>
            <pc:docMk/>
            <pc:sldMk cId="3455309334" sldId="313"/>
            <ac:picMk id="3078" creationId="{B72C757B-6BD4-4442-84A6-DEDB7CB5C001}"/>
          </ac:picMkLst>
        </pc:picChg>
        <pc:picChg chg="add del mod">
          <ac:chgData name="E Sharratt" userId="240a805a-42a6-4db4-8f33-c1edd6012f04" providerId="ADAL" clId="{A6449691-C08C-BD45-8173-D087FD08F257}" dt="2021-01-10T17:02:17.337" v="222" actId="478"/>
          <ac:picMkLst>
            <pc:docMk/>
            <pc:sldMk cId="3455309334" sldId="313"/>
            <ac:picMk id="3080" creationId="{41F91ED6-42E8-FC4E-B5AE-97325AF06969}"/>
          </ac:picMkLst>
        </pc:picChg>
        <pc:picChg chg="add del mod">
          <ac:chgData name="E Sharratt" userId="240a805a-42a6-4db4-8f33-c1edd6012f04" providerId="ADAL" clId="{A6449691-C08C-BD45-8173-D087FD08F257}" dt="2021-01-10T17:02:31.802" v="228"/>
          <ac:picMkLst>
            <pc:docMk/>
            <pc:sldMk cId="3455309334" sldId="313"/>
            <ac:picMk id="3082" creationId="{81686074-BA70-0B4F-8C68-D058FF498D9A}"/>
          </ac:picMkLst>
        </pc:picChg>
        <pc:picChg chg="add mod">
          <ac:chgData name="E Sharratt" userId="240a805a-42a6-4db4-8f33-c1edd6012f04" providerId="ADAL" clId="{A6449691-C08C-BD45-8173-D087FD08F257}" dt="2021-01-10T17:03:10.585" v="239" actId="1076"/>
          <ac:picMkLst>
            <pc:docMk/>
            <pc:sldMk cId="3455309334" sldId="313"/>
            <ac:picMk id="3084" creationId="{7C73AF6B-93A2-A64B-B055-7D47CE2B305D}"/>
          </ac:picMkLst>
        </pc:picChg>
      </pc:sldChg>
      <pc:sldChg chg="addSp delSp modSp add modAnim">
        <pc:chgData name="E Sharratt" userId="240a805a-42a6-4db4-8f33-c1edd6012f04" providerId="ADAL" clId="{A6449691-C08C-BD45-8173-D087FD08F257}" dt="2021-01-10T17:04:02.443" v="256" actId="20577"/>
        <pc:sldMkLst>
          <pc:docMk/>
          <pc:sldMk cId="4076336273" sldId="314"/>
        </pc:sldMkLst>
        <pc:spChg chg="mod">
          <ac:chgData name="E Sharratt" userId="240a805a-42a6-4db4-8f33-c1edd6012f04" providerId="ADAL" clId="{A6449691-C08C-BD45-8173-D087FD08F257}" dt="2021-01-10T17:04:02.443" v="256" actId="20577"/>
          <ac:spMkLst>
            <pc:docMk/>
            <pc:sldMk cId="4076336273" sldId="314"/>
            <ac:spMk id="8" creationId="{E7E6C88C-5DC6-1641-930B-CFF23FFCFC14}"/>
          </ac:spMkLst>
        </pc:spChg>
        <pc:spChg chg="mod">
          <ac:chgData name="E Sharratt" userId="240a805a-42a6-4db4-8f33-c1edd6012f04" providerId="ADAL" clId="{A6449691-C08C-BD45-8173-D087FD08F257}" dt="2021-01-10T17:03:33.928" v="248" actId="20577"/>
          <ac:spMkLst>
            <pc:docMk/>
            <pc:sldMk cId="4076336273" sldId="314"/>
            <ac:spMk id="12" creationId="{6B96C4BC-D4DE-A446-9F3E-8127E679793A}"/>
          </ac:spMkLst>
        </pc:spChg>
        <pc:picChg chg="del">
          <ac:chgData name="E Sharratt" userId="240a805a-42a6-4db4-8f33-c1edd6012f04" providerId="ADAL" clId="{A6449691-C08C-BD45-8173-D087FD08F257}" dt="2021-01-10T17:03:41.206" v="249" actId="478"/>
          <ac:picMkLst>
            <pc:docMk/>
            <pc:sldMk cId="4076336273" sldId="314"/>
            <ac:picMk id="3084" creationId="{7C73AF6B-93A2-A64B-B055-7D47CE2B305D}"/>
          </ac:picMkLst>
        </pc:picChg>
        <pc:picChg chg="add mod">
          <ac:chgData name="E Sharratt" userId="240a805a-42a6-4db4-8f33-c1edd6012f04" providerId="ADAL" clId="{A6449691-C08C-BD45-8173-D087FD08F257}" dt="2021-01-10T17:03:52.368" v="254" actId="1076"/>
          <ac:picMkLst>
            <pc:docMk/>
            <pc:sldMk cId="4076336273" sldId="314"/>
            <ac:picMk id="4098" creationId="{1AA3D7EE-F6D8-1A4F-9D52-71A62F9D6B10}"/>
          </ac:picMkLst>
        </pc:picChg>
      </pc:sldChg>
      <pc:sldChg chg="addSp delSp modSp add">
        <pc:chgData name="E Sharratt" userId="240a805a-42a6-4db4-8f33-c1edd6012f04" providerId="ADAL" clId="{A6449691-C08C-BD45-8173-D087FD08F257}" dt="2021-01-10T17:04:45.723" v="269" actId="20577"/>
        <pc:sldMkLst>
          <pc:docMk/>
          <pc:sldMk cId="900287886" sldId="315"/>
        </pc:sldMkLst>
        <pc:spChg chg="mod">
          <ac:chgData name="E Sharratt" userId="240a805a-42a6-4db4-8f33-c1edd6012f04" providerId="ADAL" clId="{A6449691-C08C-BD45-8173-D087FD08F257}" dt="2021-01-10T17:04:45.723" v="269" actId="20577"/>
          <ac:spMkLst>
            <pc:docMk/>
            <pc:sldMk cId="900287886" sldId="315"/>
            <ac:spMk id="8" creationId="{E7E6C88C-5DC6-1641-930B-CFF23FFCFC14}"/>
          </ac:spMkLst>
        </pc:spChg>
        <pc:spChg chg="mod">
          <ac:chgData name="E Sharratt" userId="240a805a-42a6-4db4-8f33-c1edd6012f04" providerId="ADAL" clId="{A6449691-C08C-BD45-8173-D087FD08F257}" dt="2021-01-10T17:04:16.042" v="260" actId="20577"/>
          <ac:spMkLst>
            <pc:docMk/>
            <pc:sldMk cId="900287886" sldId="315"/>
            <ac:spMk id="12" creationId="{6B96C4BC-D4DE-A446-9F3E-8127E679793A}"/>
          </ac:spMkLst>
        </pc:spChg>
        <pc:picChg chg="del">
          <ac:chgData name="E Sharratt" userId="240a805a-42a6-4db4-8f33-c1edd6012f04" providerId="ADAL" clId="{A6449691-C08C-BD45-8173-D087FD08F257}" dt="2021-01-10T17:04:26.631" v="263" actId="478"/>
          <ac:picMkLst>
            <pc:docMk/>
            <pc:sldMk cId="900287886" sldId="315"/>
            <ac:picMk id="4098" creationId="{1AA3D7EE-F6D8-1A4F-9D52-71A62F9D6B10}"/>
          </ac:picMkLst>
        </pc:picChg>
        <pc:picChg chg="add mod">
          <ac:chgData name="E Sharratt" userId="240a805a-42a6-4db4-8f33-c1edd6012f04" providerId="ADAL" clId="{A6449691-C08C-BD45-8173-D087FD08F257}" dt="2021-01-10T17:04:38.084" v="267" actId="1076"/>
          <ac:picMkLst>
            <pc:docMk/>
            <pc:sldMk cId="900287886" sldId="315"/>
            <ac:picMk id="5122" creationId="{80161C65-1930-984B-9B74-A870B81A5C3C}"/>
          </ac:picMkLst>
        </pc:picChg>
      </pc:sldChg>
      <pc:sldChg chg="addSp delSp modSp add mod">
        <pc:chgData name="E Sharratt" userId="240a805a-42a6-4db4-8f33-c1edd6012f04" providerId="ADAL" clId="{A6449691-C08C-BD45-8173-D087FD08F257}" dt="2021-01-10T17:05:25.785" v="279" actId="20577"/>
        <pc:sldMkLst>
          <pc:docMk/>
          <pc:sldMk cId="307203986" sldId="316"/>
        </pc:sldMkLst>
        <pc:spChg chg="mod">
          <ac:chgData name="E Sharratt" userId="240a805a-42a6-4db4-8f33-c1edd6012f04" providerId="ADAL" clId="{A6449691-C08C-BD45-8173-D087FD08F257}" dt="2021-01-10T17:05:25.785" v="279" actId="20577"/>
          <ac:spMkLst>
            <pc:docMk/>
            <pc:sldMk cId="307203986" sldId="316"/>
            <ac:spMk id="8" creationId="{E7E6C88C-5DC6-1641-930B-CFF23FFCFC14}"/>
          </ac:spMkLst>
        </pc:spChg>
        <pc:spChg chg="mod">
          <ac:chgData name="E Sharratt" userId="240a805a-42a6-4db4-8f33-c1edd6012f04" providerId="ADAL" clId="{A6449691-C08C-BD45-8173-D087FD08F257}" dt="2021-01-10T17:05:13.548" v="276" actId="1076"/>
          <ac:spMkLst>
            <pc:docMk/>
            <pc:sldMk cId="307203986" sldId="316"/>
            <ac:spMk id="12" creationId="{6B96C4BC-D4DE-A446-9F3E-8127E679793A}"/>
          </ac:spMkLst>
        </pc:spChg>
        <pc:picChg chg="del">
          <ac:chgData name="E Sharratt" userId="240a805a-42a6-4db4-8f33-c1edd6012f04" providerId="ADAL" clId="{A6449691-C08C-BD45-8173-D087FD08F257}" dt="2021-01-10T17:04:54.016" v="270" actId="478"/>
          <ac:picMkLst>
            <pc:docMk/>
            <pc:sldMk cId="307203986" sldId="316"/>
            <ac:picMk id="4098" creationId="{1AA3D7EE-F6D8-1A4F-9D52-71A62F9D6B10}"/>
          </ac:picMkLst>
        </pc:picChg>
        <pc:picChg chg="add mod">
          <ac:chgData name="E Sharratt" userId="240a805a-42a6-4db4-8f33-c1edd6012f04" providerId="ADAL" clId="{A6449691-C08C-BD45-8173-D087FD08F257}" dt="2021-01-10T17:05:15.707" v="277" actId="1076"/>
          <ac:picMkLst>
            <pc:docMk/>
            <pc:sldMk cId="307203986" sldId="316"/>
            <ac:picMk id="6146" creationId="{477D46B4-7FFB-E24F-86B1-26F39176CAB4}"/>
          </ac:picMkLst>
        </pc:picChg>
      </pc:sldChg>
      <pc:sldChg chg="addSp delSp modSp add mod modAnim">
        <pc:chgData name="E Sharratt" userId="240a805a-42a6-4db4-8f33-c1edd6012f04" providerId="ADAL" clId="{A6449691-C08C-BD45-8173-D087FD08F257}" dt="2021-01-10T17:07:43.975" v="399" actId="207"/>
        <pc:sldMkLst>
          <pc:docMk/>
          <pc:sldMk cId="2004176719" sldId="317"/>
        </pc:sldMkLst>
        <pc:spChg chg="del">
          <ac:chgData name="E Sharratt" userId="240a805a-42a6-4db4-8f33-c1edd6012f04" providerId="ADAL" clId="{A6449691-C08C-BD45-8173-D087FD08F257}" dt="2021-01-10T17:06:29.756" v="283" actId="478"/>
          <ac:spMkLst>
            <pc:docMk/>
            <pc:sldMk cId="2004176719" sldId="317"/>
            <ac:spMk id="2" creationId="{3AA8A279-29B2-F442-884D-5A128CF33093}"/>
          </ac:spMkLst>
        </pc:spChg>
        <pc:spChg chg="add mod">
          <ac:chgData name="E Sharratt" userId="240a805a-42a6-4db4-8f33-c1edd6012f04" providerId="ADAL" clId="{A6449691-C08C-BD45-8173-D087FD08F257}" dt="2021-01-10T17:07:24.990" v="371" actId="122"/>
          <ac:spMkLst>
            <pc:docMk/>
            <pc:sldMk cId="2004176719" sldId="317"/>
            <ac:spMk id="3" creationId="{8DCE1AF2-D276-C34D-A9FF-DFAC88F01301}"/>
          </ac:spMkLst>
        </pc:spChg>
        <pc:spChg chg="del">
          <ac:chgData name="E Sharratt" userId="240a805a-42a6-4db4-8f33-c1edd6012f04" providerId="ADAL" clId="{A6449691-C08C-BD45-8173-D087FD08F257}" dt="2021-01-10T17:06:31.257" v="284" actId="478"/>
          <ac:spMkLst>
            <pc:docMk/>
            <pc:sldMk cId="2004176719" sldId="317"/>
            <ac:spMk id="4" creationId="{59832A98-9F74-C045-9AEA-7AC839822A59}"/>
          </ac:spMkLst>
        </pc:spChg>
        <pc:spChg chg="mod">
          <ac:chgData name="E Sharratt" userId="240a805a-42a6-4db4-8f33-c1edd6012f04" providerId="ADAL" clId="{A6449691-C08C-BD45-8173-D087FD08F257}" dt="2021-01-10T17:06:57.068" v="360" actId="1076"/>
          <ac:spMkLst>
            <pc:docMk/>
            <pc:sldMk cId="2004176719" sldId="317"/>
            <ac:spMk id="6" creationId="{3CB72A8C-399E-4F46-B883-A1FEA107849B}"/>
          </ac:spMkLst>
        </pc:spChg>
        <pc:spChg chg="mod">
          <ac:chgData name="E Sharratt" userId="240a805a-42a6-4db4-8f33-c1edd6012f04" providerId="ADAL" clId="{A6449691-C08C-BD45-8173-D087FD08F257}" dt="2021-01-10T17:07:08.462" v="363" actId="20577"/>
          <ac:spMkLst>
            <pc:docMk/>
            <pc:sldMk cId="2004176719" sldId="317"/>
            <ac:spMk id="9" creationId="{00000000-0000-0000-0000-000000000000}"/>
          </ac:spMkLst>
        </pc:spChg>
        <pc:spChg chg="mod">
          <ac:chgData name="E Sharratt" userId="240a805a-42a6-4db4-8f33-c1edd6012f04" providerId="ADAL" clId="{A6449691-C08C-BD45-8173-D087FD08F257}" dt="2021-01-10T17:07:43.975" v="399" actId="207"/>
          <ac:spMkLst>
            <pc:docMk/>
            <pc:sldMk cId="2004176719" sldId="317"/>
            <ac:spMk id="14" creationId="{00000000-0000-0000-0000-000000000000}"/>
          </ac:spMkLst>
        </pc:spChg>
      </pc:sldChg>
      <pc:sldChg chg="new del">
        <pc:chgData name="E Sharratt" userId="240a805a-42a6-4db4-8f33-c1edd6012f04" providerId="ADAL" clId="{A6449691-C08C-BD45-8173-D087FD08F257}" dt="2021-01-10T17:06:19.085" v="281" actId="680"/>
        <pc:sldMkLst>
          <pc:docMk/>
          <pc:sldMk cId="2372531754" sldId="31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6A5D92-0928-FB4C-A9DA-11E2A5EA8BBB}" type="datetimeFigureOut">
              <a:rPr lang="en-US" smtClean="0"/>
              <a:t>1/10/21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EB4E8A-1737-C449-A107-19005F538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7040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EB4E8A-1737-C449-A107-19005F53806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40598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1/10/21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451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1/10/21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901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1/10/21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850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1/10/21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282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1/10/21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11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1/10/21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053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1/10/21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828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1/10/21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220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1/10/21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417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1/10/21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163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1/10/21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844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EA40F1-2181-4D42-AFCB-4EAB36AC4BEC}" type="datetimeFigureOut">
              <a:rPr lang="en-US" smtClean="0"/>
              <a:t>1/10/21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546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i95n30i0Oq8" TargetMode="External"/><Relationship Id="rId2" Type="http://schemas.openxmlformats.org/officeDocument/2006/relationships/hyperlink" Target="https://www.bbc.co.uk/bitesize/topics/zb84382/articles/zggsfrd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-  MATHS TOPICS  KS2  -</a:t>
              </a:r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rgbClr val="003300"/>
                  </a:solidFill>
                </a:rPr>
                <a:t>N</a:t>
              </a: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904203" y="1348386"/>
            <a:ext cx="741682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2D Shape:</a:t>
            </a:r>
          </a:p>
          <a:p>
            <a:pPr algn="ctr"/>
            <a:r>
              <a:rPr lang="en-GB" sz="5000" b="1" dirty="0"/>
              <a:t>Types of Triangle</a:t>
            </a:r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58897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292387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2D Shape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43909" y="1199160"/>
            <a:ext cx="8697432" cy="5074491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9"/>
          <p:cNvGrpSpPr/>
          <p:nvPr/>
        </p:nvGrpSpPr>
        <p:grpSpPr>
          <a:xfrm>
            <a:off x="411746" y="292995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Types of Triangle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3AA8A279-29B2-F442-884D-5A128CF33093}"/>
              </a:ext>
            </a:extLst>
          </p:cNvPr>
          <p:cNvSpPr txBox="1"/>
          <p:nvPr/>
        </p:nvSpPr>
        <p:spPr>
          <a:xfrm>
            <a:off x="3389039" y="829828"/>
            <a:ext cx="2207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What is a triangle? </a:t>
            </a:r>
          </a:p>
        </p:txBody>
      </p:sp>
      <p:sp>
        <p:nvSpPr>
          <p:cNvPr id="4" name="Triangle 3">
            <a:extLst>
              <a:ext uri="{FF2B5EF4-FFF2-40B4-BE49-F238E27FC236}">
                <a16:creationId xmlns:a16="http://schemas.microsoft.com/office/drawing/2014/main" id="{59832A98-9F74-C045-9AEA-7AC839822A59}"/>
              </a:ext>
            </a:extLst>
          </p:cNvPr>
          <p:cNvSpPr/>
          <p:nvPr/>
        </p:nvSpPr>
        <p:spPr>
          <a:xfrm>
            <a:off x="2638096" y="1414057"/>
            <a:ext cx="3321269" cy="2187150"/>
          </a:xfrm>
          <a:prstGeom prst="triangl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B72A8C-399E-4F46-B883-A1FEA107849B}"/>
              </a:ext>
            </a:extLst>
          </p:cNvPr>
          <p:cNvSpPr txBox="1"/>
          <p:nvPr/>
        </p:nvSpPr>
        <p:spPr>
          <a:xfrm>
            <a:off x="1030014" y="4054898"/>
            <a:ext cx="6726620" cy="16767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A 2D shape;</a:t>
            </a:r>
          </a:p>
          <a:p>
            <a:pPr marL="285750" indent="-285750" algn="ctr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3 straight sides; </a:t>
            </a:r>
          </a:p>
          <a:p>
            <a:pPr marL="285750" indent="-285750" algn="ctr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3 angles. </a:t>
            </a:r>
          </a:p>
        </p:txBody>
      </p:sp>
    </p:spTree>
    <p:extLst>
      <p:ext uri="{BB962C8B-B14F-4D97-AF65-F5344CB8AC3E}">
        <p14:creationId xmlns:p14="http://schemas.microsoft.com/office/powerpoint/2010/main" val="1164758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292387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2D Shape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43909" y="1199160"/>
            <a:ext cx="8697432" cy="5074491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9"/>
          <p:cNvGrpSpPr/>
          <p:nvPr/>
        </p:nvGrpSpPr>
        <p:grpSpPr>
          <a:xfrm>
            <a:off x="411746" y="292995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Types of Triangle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3CB72A8C-399E-4F46-B883-A1FEA107849B}"/>
              </a:ext>
            </a:extLst>
          </p:cNvPr>
          <p:cNvSpPr txBox="1"/>
          <p:nvPr/>
        </p:nvSpPr>
        <p:spPr>
          <a:xfrm>
            <a:off x="1207685" y="1117887"/>
            <a:ext cx="6726620" cy="568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dirty="0"/>
              <a:t>There are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four </a:t>
            </a:r>
            <a:r>
              <a:rPr lang="en-US" dirty="0"/>
              <a:t>main types of triangle. </a:t>
            </a:r>
          </a:p>
        </p:txBody>
      </p:sp>
      <p:pic>
        <p:nvPicPr>
          <p:cNvPr id="3084" name="Picture 12" descr="equilateral triangle">
            <a:extLst>
              <a:ext uri="{FF2B5EF4-FFF2-40B4-BE49-F238E27FC236}">
                <a16:creationId xmlns:a16="http://schemas.microsoft.com/office/drawing/2014/main" id="{7C73AF6B-93A2-A64B-B055-7D47CE2B305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12" r="11254"/>
          <a:stretch/>
        </p:blipFill>
        <p:spPr bwMode="auto">
          <a:xfrm>
            <a:off x="1167885" y="1945443"/>
            <a:ext cx="2890345" cy="240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7E6C88C-5DC6-1641-930B-CFF23FFCFC14}"/>
              </a:ext>
            </a:extLst>
          </p:cNvPr>
          <p:cNvSpPr txBox="1"/>
          <p:nvPr/>
        </p:nvSpPr>
        <p:spPr>
          <a:xfrm>
            <a:off x="4137605" y="2129931"/>
            <a:ext cx="468286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Equilateral</a:t>
            </a:r>
          </a:p>
          <a:p>
            <a:r>
              <a:rPr lang="en-GB" dirty="0"/>
              <a:t>Equilateral triangles have three equal sides and three equal angles of 60°.</a:t>
            </a:r>
          </a:p>
          <a:p>
            <a:endParaRPr lang="en-GB" dirty="0"/>
          </a:p>
          <a:p>
            <a:r>
              <a:rPr lang="en-GB" dirty="0"/>
              <a:t>This is easy to remember because 'equilateral' sounds like 'equal'!</a:t>
            </a:r>
          </a:p>
          <a:p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B96C4BC-D4DE-A446-9F3E-8127E679793A}"/>
              </a:ext>
            </a:extLst>
          </p:cNvPr>
          <p:cNvSpPr txBox="1"/>
          <p:nvPr/>
        </p:nvSpPr>
        <p:spPr>
          <a:xfrm>
            <a:off x="1088510" y="2024045"/>
            <a:ext cx="506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1. </a:t>
            </a:r>
          </a:p>
        </p:txBody>
      </p:sp>
    </p:spTree>
    <p:extLst>
      <p:ext uri="{BB962C8B-B14F-4D97-AF65-F5344CB8AC3E}">
        <p14:creationId xmlns:p14="http://schemas.microsoft.com/office/powerpoint/2010/main" val="3455309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8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292387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2D Shape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43909" y="1199160"/>
            <a:ext cx="8697432" cy="5074491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9"/>
          <p:cNvGrpSpPr/>
          <p:nvPr/>
        </p:nvGrpSpPr>
        <p:grpSpPr>
          <a:xfrm>
            <a:off x="411746" y="292995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Types of Triangle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3CB72A8C-399E-4F46-B883-A1FEA107849B}"/>
              </a:ext>
            </a:extLst>
          </p:cNvPr>
          <p:cNvSpPr txBox="1"/>
          <p:nvPr/>
        </p:nvSpPr>
        <p:spPr>
          <a:xfrm>
            <a:off x="1207685" y="1117887"/>
            <a:ext cx="6726620" cy="568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dirty="0"/>
              <a:t>There are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four </a:t>
            </a:r>
            <a:r>
              <a:rPr lang="en-US" dirty="0"/>
              <a:t>main types of triangle.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7E6C88C-5DC6-1641-930B-CFF23FFCFC14}"/>
              </a:ext>
            </a:extLst>
          </p:cNvPr>
          <p:cNvSpPr txBox="1"/>
          <p:nvPr/>
        </p:nvSpPr>
        <p:spPr>
          <a:xfrm>
            <a:off x="4137605" y="2129931"/>
            <a:ext cx="468286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Isosceles</a:t>
            </a:r>
          </a:p>
          <a:p>
            <a:endParaRPr lang="en-GB" b="1" dirty="0"/>
          </a:p>
          <a:p>
            <a:r>
              <a:rPr lang="en-GB" dirty="0"/>
              <a:t>Isosceles triangles have two equal sides and two equal angles.</a:t>
            </a:r>
          </a:p>
          <a:p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B96C4BC-D4DE-A446-9F3E-8127E679793A}"/>
              </a:ext>
            </a:extLst>
          </p:cNvPr>
          <p:cNvSpPr txBox="1"/>
          <p:nvPr/>
        </p:nvSpPr>
        <p:spPr>
          <a:xfrm>
            <a:off x="1088510" y="2024045"/>
            <a:ext cx="506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2. </a:t>
            </a:r>
          </a:p>
        </p:txBody>
      </p:sp>
      <p:pic>
        <p:nvPicPr>
          <p:cNvPr id="4098" name="Picture 2" descr="Isosceles triangle">
            <a:extLst>
              <a:ext uri="{FF2B5EF4-FFF2-40B4-BE49-F238E27FC236}">
                <a16:creationId xmlns:a16="http://schemas.microsoft.com/office/drawing/2014/main" id="{1AA3D7EE-F6D8-1A4F-9D52-71A62F9D6B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28" r="31510"/>
          <a:stretch/>
        </p:blipFill>
        <p:spPr bwMode="auto">
          <a:xfrm>
            <a:off x="1450426" y="1848019"/>
            <a:ext cx="1671145" cy="240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6336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8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292387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2D Shape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43909" y="1199160"/>
            <a:ext cx="8697432" cy="5074491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9"/>
          <p:cNvGrpSpPr/>
          <p:nvPr/>
        </p:nvGrpSpPr>
        <p:grpSpPr>
          <a:xfrm>
            <a:off x="411746" y="292995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Types of Triangle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3CB72A8C-399E-4F46-B883-A1FEA107849B}"/>
              </a:ext>
            </a:extLst>
          </p:cNvPr>
          <p:cNvSpPr txBox="1"/>
          <p:nvPr/>
        </p:nvSpPr>
        <p:spPr>
          <a:xfrm>
            <a:off x="1207685" y="1117887"/>
            <a:ext cx="6726620" cy="568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dirty="0"/>
              <a:t>There are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four </a:t>
            </a:r>
            <a:r>
              <a:rPr lang="en-US" dirty="0"/>
              <a:t>main types of triangle.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7E6C88C-5DC6-1641-930B-CFF23FFCFC14}"/>
              </a:ext>
            </a:extLst>
          </p:cNvPr>
          <p:cNvSpPr txBox="1"/>
          <p:nvPr/>
        </p:nvSpPr>
        <p:spPr>
          <a:xfrm>
            <a:off x="4137605" y="2129931"/>
            <a:ext cx="468286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Right-angled</a:t>
            </a:r>
          </a:p>
          <a:p>
            <a:endParaRPr lang="en-GB" b="1" dirty="0"/>
          </a:p>
          <a:p>
            <a:r>
              <a:rPr lang="en-GB" dirty="0"/>
              <a:t>You can always spot a right-angled triangle because it has a right angle (90°).</a:t>
            </a:r>
          </a:p>
          <a:p>
            <a:r>
              <a:rPr lang="en-GB" dirty="0"/>
              <a:t>The right-angle is usually marked by a small square in the corner.</a:t>
            </a:r>
          </a:p>
          <a:p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B96C4BC-D4DE-A446-9F3E-8127E679793A}"/>
              </a:ext>
            </a:extLst>
          </p:cNvPr>
          <p:cNvSpPr txBox="1"/>
          <p:nvPr/>
        </p:nvSpPr>
        <p:spPr>
          <a:xfrm>
            <a:off x="1088510" y="2024045"/>
            <a:ext cx="506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3. </a:t>
            </a:r>
          </a:p>
        </p:txBody>
      </p:sp>
      <p:pic>
        <p:nvPicPr>
          <p:cNvPr id="5122" name="Picture 2" descr="Right-angled triangle">
            <a:extLst>
              <a:ext uri="{FF2B5EF4-FFF2-40B4-BE49-F238E27FC236}">
                <a16:creationId xmlns:a16="http://schemas.microsoft.com/office/drawing/2014/main" id="{80161C65-1930-984B-9B74-A870B81A5C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18" r="22167"/>
          <a:stretch/>
        </p:blipFill>
        <p:spPr bwMode="auto">
          <a:xfrm>
            <a:off x="1341904" y="2024045"/>
            <a:ext cx="2659117" cy="240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0287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8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292387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2D Shape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43909" y="1199160"/>
            <a:ext cx="8697432" cy="5074491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9"/>
          <p:cNvGrpSpPr/>
          <p:nvPr/>
        </p:nvGrpSpPr>
        <p:grpSpPr>
          <a:xfrm>
            <a:off x="411746" y="292995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Types of Triangle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3CB72A8C-399E-4F46-B883-A1FEA107849B}"/>
              </a:ext>
            </a:extLst>
          </p:cNvPr>
          <p:cNvSpPr txBox="1"/>
          <p:nvPr/>
        </p:nvSpPr>
        <p:spPr>
          <a:xfrm>
            <a:off x="1207685" y="1117887"/>
            <a:ext cx="6726620" cy="568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dirty="0"/>
              <a:t>There are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four </a:t>
            </a:r>
            <a:r>
              <a:rPr lang="en-US" dirty="0"/>
              <a:t>main types of triangle.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7E6C88C-5DC6-1641-930B-CFF23FFCFC14}"/>
              </a:ext>
            </a:extLst>
          </p:cNvPr>
          <p:cNvSpPr txBox="1"/>
          <p:nvPr/>
        </p:nvSpPr>
        <p:spPr>
          <a:xfrm>
            <a:off x="4137605" y="2129931"/>
            <a:ext cx="468286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Scalene</a:t>
            </a:r>
          </a:p>
          <a:p>
            <a:endParaRPr lang="en-GB" b="1" dirty="0"/>
          </a:p>
          <a:p>
            <a:r>
              <a:rPr lang="en-GB" dirty="0"/>
              <a:t>Scalene triangles have no equal sides and no equal angles.</a:t>
            </a:r>
          </a:p>
          <a:p>
            <a:r>
              <a:rPr lang="en-GB" dirty="0"/>
              <a:t>Its sides and angles are all different sizes.</a:t>
            </a:r>
          </a:p>
          <a:p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B96C4BC-D4DE-A446-9F3E-8127E679793A}"/>
              </a:ext>
            </a:extLst>
          </p:cNvPr>
          <p:cNvSpPr txBox="1"/>
          <p:nvPr/>
        </p:nvSpPr>
        <p:spPr>
          <a:xfrm>
            <a:off x="600958" y="1945265"/>
            <a:ext cx="506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4. </a:t>
            </a:r>
          </a:p>
        </p:txBody>
      </p:sp>
      <p:pic>
        <p:nvPicPr>
          <p:cNvPr id="6146" name="Picture 2" descr="Scalene">
            <a:extLst>
              <a:ext uri="{FF2B5EF4-FFF2-40B4-BE49-F238E27FC236}">
                <a16:creationId xmlns:a16="http://schemas.microsoft.com/office/drawing/2014/main" id="{477D46B4-7FFB-E24F-86B1-26F39176CAB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54" r="12808" b="9387"/>
          <a:stretch/>
        </p:blipFill>
        <p:spPr bwMode="auto">
          <a:xfrm>
            <a:off x="797093" y="1917468"/>
            <a:ext cx="3163614" cy="2174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203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8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292387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2D Shape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43909" y="1199160"/>
            <a:ext cx="8697432" cy="5074491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Helpful videos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1746" y="292995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Types of Triangle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3CB72A8C-399E-4F46-B883-A1FEA107849B}"/>
              </a:ext>
            </a:extLst>
          </p:cNvPr>
          <p:cNvSpPr txBox="1"/>
          <p:nvPr/>
        </p:nvSpPr>
        <p:spPr>
          <a:xfrm>
            <a:off x="1292772" y="1561186"/>
            <a:ext cx="6726620" cy="568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Watch both of these videos before you complete your work.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CE1AF2-D276-C34D-A9FF-DFAC88F01301}"/>
              </a:ext>
            </a:extLst>
          </p:cNvPr>
          <p:cNvSpPr txBox="1"/>
          <p:nvPr/>
        </p:nvSpPr>
        <p:spPr>
          <a:xfrm>
            <a:off x="1292772" y="2522483"/>
            <a:ext cx="65584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hlinkClick r:id="rId2"/>
              </a:rPr>
              <a:t>https://www.bbc.co.uk/bitesize/topics/zb84382/articles/zggsfrd</a:t>
            </a:r>
            <a:r>
              <a:rPr lang="en-US" dirty="0"/>
              <a:t> </a:t>
            </a:r>
          </a:p>
          <a:p>
            <a:pPr algn="ctr"/>
            <a:endParaRPr lang="en-US" dirty="0"/>
          </a:p>
          <a:p>
            <a:pPr algn="ctr"/>
            <a:r>
              <a:rPr lang="en-US" dirty="0">
                <a:hlinkClick r:id="rId3"/>
              </a:rPr>
              <a:t>https://youtu.be/i95n30i0Oq8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04176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>
            <a:extLst>
              <a:ext uri="{FF2B5EF4-FFF2-40B4-BE49-F238E27FC236}">
                <a16:creationId xmlns:a16="http://schemas.microsoft.com/office/drawing/2014/main" id="{7E360F0C-D57B-1C4A-9391-206E73BBF8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533400"/>
            <a:ext cx="3657600" cy="4619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>
                <a:solidFill>
                  <a:srgbClr val="FFFF99"/>
                </a:solidFill>
                <a:latin typeface="Comic Sans MS" panose="030F0902030302020204" pitchFamily="66" charset="0"/>
              </a:rPr>
              <a:t>Properties of Triangles</a:t>
            </a:r>
          </a:p>
        </p:txBody>
      </p:sp>
      <p:grpSp>
        <p:nvGrpSpPr>
          <p:cNvPr id="2" name="Group 54">
            <a:extLst>
              <a:ext uri="{FF2B5EF4-FFF2-40B4-BE49-F238E27FC236}">
                <a16:creationId xmlns:a16="http://schemas.microsoft.com/office/drawing/2014/main" id="{8BB2D86A-0A43-1248-9121-77CA1508B594}"/>
              </a:ext>
            </a:extLst>
          </p:cNvPr>
          <p:cNvGrpSpPr>
            <a:grpSpLocks/>
          </p:cNvGrpSpPr>
          <p:nvPr/>
        </p:nvGrpSpPr>
        <p:grpSpPr bwMode="auto">
          <a:xfrm>
            <a:off x="609600" y="1371600"/>
            <a:ext cx="8286750" cy="2770188"/>
            <a:chOff x="384" y="864"/>
            <a:chExt cx="5220" cy="1745"/>
          </a:xfrm>
        </p:grpSpPr>
        <p:sp>
          <p:nvSpPr>
            <p:cNvPr id="5156" name="AutoShape 4">
              <a:extLst>
                <a:ext uri="{FF2B5EF4-FFF2-40B4-BE49-F238E27FC236}">
                  <a16:creationId xmlns:a16="http://schemas.microsoft.com/office/drawing/2014/main" id="{1FDFAEA2-9522-CD4C-ABF7-0A985F391F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1416"/>
              <a:ext cx="1296" cy="1121"/>
            </a:xfrm>
            <a:prstGeom prst="triangle">
              <a:avLst>
                <a:gd name="adj" fmla="val 50000"/>
              </a:avLst>
            </a:prstGeom>
            <a:solidFill>
              <a:srgbClr val="FFCCF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157" name="AutoShape 11">
              <a:extLst>
                <a:ext uri="{FF2B5EF4-FFF2-40B4-BE49-F238E27FC236}">
                  <a16:creationId xmlns:a16="http://schemas.microsoft.com/office/drawing/2014/main" id="{13200952-A4E6-DB4F-9C70-ACF07C5B56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32" y="948"/>
              <a:ext cx="1296" cy="1661"/>
            </a:xfrm>
            <a:prstGeom prst="triangle">
              <a:avLst>
                <a:gd name="adj" fmla="val 50000"/>
              </a:avLst>
            </a:prstGeom>
            <a:solidFill>
              <a:srgbClr val="FFCCF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158" name="Freeform 32">
              <a:extLst>
                <a:ext uri="{FF2B5EF4-FFF2-40B4-BE49-F238E27FC236}">
                  <a16:creationId xmlns:a16="http://schemas.microsoft.com/office/drawing/2014/main" id="{0A7EFC56-E181-4941-8925-FDB0CA00855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2" y="1800"/>
              <a:ext cx="1572" cy="792"/>
            </a:xfrm>
            <a:custGeom>
              <a:avLst/>
              <a:gdLst>
                <a:gd name="T0" fmla="*/ 0 w 1524"/>
                <a:gd name="T1" fmla="*/ 1159 h 720"/>
                <a:gd name="T2" fmla="*/ 1780 w 1524"/>
                <a:gd name="T3" fmla="*/ 1159 h 720"/>
                <a:gd name="T4" fmla="*/ 1067 w 1524"/>
                <a:gd name="T5" fmla="*/ 0 h 720"/>
                <a:gd name="T6" fmla="*/ 0 w 1524"/>
                <a:gd name="T7" fmla="*/ 1159 h 7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24"/>
                <a:gd name="T13" fmla="*/ 0 h 720"/>
                <a:gd name="T14" fmla="*/ 1524 w 1524"/>
                <a:gd name="T15" fmla="*/ 720 h 7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24" h="720">
                  <a:moveTo>
                    <a:pt x="0" y="720"/>
                  </a:moveTo>
                  <a:lnTo>
                    <a:pt x="1524" y="720"/>
                  </a:lnTo>
                  <a:lnTo>
                    <a:pt x="912" y="0"/>
                  </a:lnTo>
                  <a:lnTo>
                    <a:pt x="0" y="720"/>
                  </a:lnTo>
                  <a:close/>
                </a:path>
              </a:pathLst>
            </a:custGeom>
            <a:solidFill>
              <a:srgbClr val="FFCCFF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159" name="Text Box 3">
              <a:extLst>
                <a:ext uri="{FF2B5EF4-FFF2-40B4-BE49-F238E27FC236}">
                  <a16:creationId xmlns:a16="http://schemas.microsoft.com/office/drawing/2014/main" id="{1A5230F7-D117-9041-8A1D-2151A5754F3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4" y="864"/>
              <a:ext cx="1638" cy="25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GB" altLang="en-US" sz="2000" dirty="0">
                  <a:solidFill>
                    <a:srgbClr val="FFFF99"/>
                  </a:solidFill>
                  <a:latin typeface="Comic Sans MS" panose="030F0902030302020204" pitchFamily="66" charset="0"/>
                </a:rPr>
                <a:t>Types of Triangles</a:t>
              </a:r>
            </a:p>
          </p:txBody>
        </p:sp>
      </p:grpSp>
      <p:grpSp>
        <p:nvGrpSpPr>
          <p:cNvPr id="3" name="Group 53">
            <a:extLst>
              <a:ext uri="{FF2B5EF4-FFF2-40B4-BE49-F238E27FC236}">
                <a16:creationId xmlns:a16="http://schemas.microsoft.com/office/drawing/2014/main" id="{598551D6-2780-F746-88DA-C63A92E3D485}"/>
              </a:ext>
            </a:extLst>
          </p:cNvPr>
          <p:cNvGrpSpPr>
            <a:grpSpLocks/>
          </p:cNvGrpSpPr>
          <p:nvPr/>
        </p:nvGrpSpPr>
        <p:grpSpPr bwMode="auto">
          <a:xfrm>
            <a:off x="203200" y="2457450"/>
            <a:ext cx="2881313" cy="3422650"/>
            <a:chOff x="128" y="1548"/>
            <a:chExt cx="1815" cy="2156"/>
          </a:xfrm>
        </p:grpSpPr>
        <p:sp>
          <p:nvSpPr>
            <p:cNvPr id="5147" name="Oval 24">
              <a:extLst>
                <a:ext uri="{FF2B5EF4-FFF2-40B4-BE49-F238E27FC236}">
                  <a16:creationId xmlns:a16="http://schemas.microsoft.com/office/drawing/2014/main" id="{A5047893-92A1-5F4B-BAFF-76D23865A8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0" y="1548"/>
              <a:ext cx="84" cy="84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grpSp>
          <p:nvGrpSpPr>
            <p:cNvPr id="5148" name="Group 48">
              <a:extLst>
                <a:ext uri="{FF2B5EF4-FFF2-40B4-BE49-F238E27FC236}">
                  <a16:creationId xmlns:a16="http://schemas.microsoft.com/office/drawing/2014/main" id="{85DD2BA8-A698-3048-87EF-82BE749A836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8" y="1984"/>
              <a:ext cx="1815" cy="1720"/>
              <a:chOff x="128" y="1984"/>
              <a:chExt cx="1815" cy="1720"/>
            </a:xfrm>
          </p:grpSpPr>
          <p:sp>
            <p:nvSpPr>
              <p:cNvPr id="5149" name="Line 5">
                <a:extLst>
                  <a:ext uri="{FF2B5EF4-FFF2-40B4-BE49-F238E27FC236}">
                    <a16:creationId xmlns:a16="http://schemas.microsoft.com/office/drawing/2014/main" id="{38B6F047-CFAD-764A-97C7-1C77C310C48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412" y="1984"/>
                <a:ext cx="144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50" name="Line 6">
                <a:extLst>
                  <a:ext uri="{FF2B5EF4-FFF2-40B4-BE49-F238E27FC236}">
                    <a16:creationId xmlns:a16="http://schemas.microsoft.com/office/drawing/2014/main" id="{2BA3FDC5-E420-A542-B596-E58EC4B3CFE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108" y="2468"/>
                <a:ext cx="0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51" name="Line 7">
                <a:extLst>
                  <a:ext uri="{FF2B5EF4-FFF2-40B4-BE49-F238E27FC236}">
                    <a16:creationId xmlns:a16="http://schemas.microsoft.com/office/drawing/2014/main" id="{3A00BF3F-999B-D543-90C7-E945D023782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2040"/>
                <a:ext cx="144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52" name="Text Box 9">
                <a:extLst>
                  <a:ext uri="{FF2B5EF4-FFF2-40B4-BE49-F238E27FC236}">
                    <a16:creationId xmlns:a16="http://schemas.microsoft.com/office/drawing/2014/main" id="{0EBE4776-ACF6-9A4E-8F99-38BBCFC7913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37" y="2826"/>
                <a:ext cx="1806" cy="25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</a:pPr>
                <a:r>
                  <a:rPr lang="en-GB" altLang="en-US" sz="2000">
                    <a:solidFill>
                      <a:schemeClr val="bg1"/>
                    </a:solidFill>
                    <a:latin typeface="Comic Sans MS" panose="030F0902030302020204" pitchFamily="66" charset="0"/>
                  </a:rPr>
                  <a:t>Equilateral Triangle</a:t>
                </a:r>
              </a:p>
            </p:txBody>
          </p:sp>
          <p:sp>
            <p:nvSpPr>
              <p:cNvPr id="5153" name="Text Box 15">
                <a:extLst>
                  <a:ext uri="{FF2B5EF4-FFF2-40B4-BE49-F238E27FC236}">
                    <a16:creationId xmlns:a16="http://schemas.microsoft.com/office/drawing/2014/main" id="{02412E32-C3A9-6F40-BB3E-20FA54D7E90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8" y="3166"/>
                <a:ext cx="1806" cy="538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</a:pPr>
                <a:r>
                  <a:rPr lang="en-GB" altLang="en-US" sz="2000">
                    <a:solidFill>
                      <a:schemeClr val="bg1"/>
                    </a:solidFill>
                    <a:latin typeface="Comic Sans MS" panose="030F0902030302020204" pitchFamily="66" charset="0"/>
                  </a:rPr>
                  <a:t>3 equal sides </a:t>
                </a:r>
              </a:p>
              <a:p>
                <a:pPr algn="ctr" eaLnBrk="1" hangingPunct="1">
                  <a:spcBef>
                    <a:spcPct val="50000"/>
                  </a:spcBef>
                </a:pPr>
                <a:r>
                  <a:rPr lang="en-GB" altLang="en-US" sz="2000">
                    <a:solidFill>
                      <a:schemeClr val="bg1"/>
                    </a:solidFill>
                    <a:latin typeface="Comic Sans MS" panose="030F0902030302020204" pitchFamily="66" charset="0"/>
                  </a:rPr>
                  <a:t>3  equal angles.</a:t>
                </a:r>
              </a:p>
            </p:txBody>
          </p:sp>
          <p:sp>
            <p:nvSpPr>
              <p:cNvPr id="5154" name="Oval 25">
                <a:extLst>
                  <a:ext uri="{FF2B5EF4-FFF2-40B4-BE49-F238E27FC236}">
                    <a16:creationId xmlns:a16="http://schemas.microsoft.com/office/drawing/2014/main" id="{0F1F0955-F05C-3D47-9D6F-2C8E137E22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88" y="2412"/>
                <a:ext cx="84" cy="8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5155" name="Oval 26">
                <a:extLst>
                  <a:ext uri="{FF2B5EF4-FFF2-40B4-BE49-F238E27FC236}">
                    <a16:creationId xmlns:a16="http://schemas.microsoft.com/office/drawing/2014/main" id="{EDEE1F2A-B985-4F42-8552-5A1F513A20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4" y="2412"/>
                <a:ext cx="84" cy="8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</p:grpSp>
      </p:grpSp>
      <p:grpSp>
        <p:nvGrpSpPr>
          <p:cNvPr id="5" name="Group 49">
            <a:extLst>
              <a:ext uri="{FF2B5EF4-FFF2-40B4-BE49-F238E27FC236}">
                <a16:creationId xmlns:a16="http://schemas.microsoft.com/office/drawing/2014/main" id="{B9615BC2-BE13-0243-945C-3E2ECAA0AA49}"/>
              </a:ext>
            </a:extLst>
          </p:cNvPr>
          <p:cNvGrpSpPr>
            <a:grpSpLocks/>
          </p:cNvGrpSpPr>
          <p:nvPr/>
        </p:nvGrpSpPr>
        <p:grpSpPr bwMode="auto">
          <a:xfrm>
            <a:off x="3255963" y="1797050"/>
            <a:ext cx="2867025" cy="4137025"/>
            <a:chOff x="2051" y="1132"/>
            <a:chExt cx="1806" cy="2606"/>
          </a:xfrm>
        </p:grpSpPr>
        <p:sp>
          <p:nvSpPr>
            <p:cNvPr id="5138" name="Line 12">
              <a:extLst>
                <a:ext uri="{FF2B5EF4-FFF2-40B4-BE49-F238E27FC236}">
                  <a16:creationId xmlns:a16="http://schemas.microsoft.com/office/drawing/2014/main" id="{DCEAF748-BD85-114F-8EBE-DB27EE3957F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76" y="1876"/>
              <a:ext cx="144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39" name="Line 14">
              <a:extLst>
                <a:ext uri="{FF2B5EF4-FFF2-40B4-BE49-F238E27FC236}">
                  <a16:creationId xmlns:a16="http://schemas.microsoft.com/office/drawing/2014/main" id="{5303DF5D-19B2-1F40-9AA1-22786727AC3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24" y="1872"/>
              <a:ext cx="144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40" name="Text Box 16">
              <a:extLst>
                <a:ext uri="{FF2B5EF4-FFF2-40B4-BE49-F238E27FC236}">
                  <a16:creationId xmlns:a16="http://schemas.microsoft.com/office/drawing/2014/main" id="{27C55E8D-BA7D-8448-B1CF-59411260BF2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93" y="2823"/>
              <a:ext cx="1724" cy="25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GB" altLang="en-US" sz="2000">
                  <a:solidFill>
                    <a:schemeClr val="bg1"/>
                  </a:solidFill>
                  <a:latin typeface="Comic Sans MS" panose="030F0902030302020204" pitchFamily="66" charset="0"/>
                </a:rPr>
                <a:t>Isosceles triangle</a:t>
              </a:r>
            </a:p>
          </p:txBody>
        </p:sp>
        <p:sp>
          <p:nvSpPr>
            <p:cNvPr id="5141" name="Text Box 17">
              <a:extLst>
                <a:ext uri="{FF2B5EF4-FFF2-40B4-BE49-F238E27FC236}">
                  <a16:creationId xmlns:a16="http://schemas.microsoft.com/office/drawing/2014/main" id="{8EBD969F-A462-7F40-B80D-F67D7F73B2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51" y="3200"/>
              <a:ext cx="1806" cy="53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GB" altLang="en-US" sz="2000">
                  <a:solidFill>
                    <a:schemeClr val="bg1"/>
                  </a:solidFill>
                  <a:latin typeface="Comic Sans MS" panose="030F0902030302020204" pitchFamily="66" charset="0"/>
                </a:rPr>
                <a:t>2 equal sides </a:t>
              </a:r>
            </a:p>
            <a:p>
              <a:pPr algn="ctr" eaLnBrk="1" hangingPunct="1">
                <a:spcBef>
                  <a:spcPct val="50000"/>
                </a:spcBef>
              </a:pPr>
              <a:r>
                <a:rPr lang="en-GB" altLang="en-US" sz="2000">
                  <a:solidFill>
                    <a:schemeClr val="bg1"/>
                  </a:solidFill>
                  <a:latin typeface="Comic Sans MS" panose="030F0902030302020204" pitchFamily="66" charset="0"/>
                </a:rPr>
                <a:t>2 equal angles </a:t>
              </a:r>
              <a:r>
                <a:rPr lang="en-GB" altLang="en-US" sz="2000">
                  <a:solidFill>
                    <a:srgbClr val="FFFF99"/>
                  </a:solidFill>
                  <a:latin typeface="Comic Sans MS" panose="030F0902030302020204" pitchFamily="66" charset="0"/>
                </a:rPr>
                <a:t>(base)</a:t>
              </a:r>
            </a:p>
          </p:txBody>
        </p:sp>
        <p:sp>
          <p:nvSpPr>
            <p:cNvPr id="5142" name="Oval 27">
              <a:extLst>
                <a:ext uri="{FF2B5EF4-FFF2-40B4-BE49-F238E27FC236}">
                  <a16:creationId xmlns:a16="http://schemas.microsoft.com/office/drawing/2014/main" id="{39EC6FE3-A673-BD40-981D-061B11FFF7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40" y="2472"/>
              <a:ext cx="84" cy="84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143" name="Oval 28">
              <a:extLst>
                <a:ext uri="{FF2B5EF4-FFF2-40B4-BE49-F238E27FC236}">
                  <a16:creationId xmlns:a16="http://schemas.microsoft.com/office/drawing/2014/main" id="{42655619-38CA-BB41-A749-E6EC2B8A74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4" y="2472"/>
              <a:ext cx="84" cy="84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144" name="Line 34">
              <a:extLst>
                <a:ext uri="{FF2B5EF4-FFF2-40B4-BE49-F238E27FC236}">
                  <a16:creationId xmlns:a16="http://schemas.microsoft.com/office/drawing/2014/main" id="{BB81300C-DFB1-EF4A-B3CB-F977BDEC83E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23" y="2529"/>
              <a:ext cx="0" cy="16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45" name="Line 35">
              <a:extLst>
                <a:ext uri="{FF2B5EF4-FFF2-40B4-BE49-F238E27FC236}">
                  <a16:creationId xmlns:a16="http://schemas.microsoft.com/office/drawing/2014/main" id="{1DBD4BD7-BC2F-AE4E-81D4-44AF9975B20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95" y="2526"/>
              <a:ext cx="0" cy="16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46" name="Oval 42">
              <a:extLst>
                <a:ext uri="{FF2B5EF4-FFF2-40B4-BE49-F238E27FC236}">
                  <a16:creationId xmlns:a16="http://schemas.microsoft.com/office/drawing/2014/main" id="{0343EC21-EBE1-AA4E-B98E-F43F771FCC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28" y="1132"/>
              <a:ext cx="84" cy="84"/>
            </a:xfrm>
            <a:prstGeom prst="ellipse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6" name="Group 50">
            <a:extLst>
              <a:ext uri="{FF2B5EF4-FFF2-40B4-BE49-F238E27FC236}">
                <a16:creationId xmlns:a16="http://schemas.microsoft.com/office/drawing/2014/main" id="{8B9368B0-3804-1D4A-A8BE-331FDC8A088F}"/>
              </a:ext>
            </a:extLst>
          </p:cNvPr>
          <p:cNvGrpSpPr>
            <a:grpSpLocks/>
          </p:cNvGrpSpPr>
          <p:nvPr/>
        </p:nvGrpSpPr>
        <p:grpSpPr bwMode="auto">
          <a:xfrm>
            <a:off x="6276975" y="2994025"/>
            <a:ext cx="2678113" cy="2946400"/>
            <a:chOff x="3954" y="1886"/>
            <a:chExt cx="1687" cy="1856"/>
          </a:xfrm>
        </p:grpSpPr>
        <p:sp>
          <p:nvSpPr>
            <p:cNvPr id="5127" name="Line 36">
              <a:extLst>
                <a:ext uri="{FF2B5EF4-FFF2-40B4-BE49-F238E27FC236}">
                  <a16:creationId xmlns:a16="http://schemas.microsoft.com/office/drawing/2014/main" id="{9398D099-8937-3D45-91F5-D9A8C5375E2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86" y="2128"/>
              <a:ext cx="144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28" name="Line 37">
              <a:extLst>
                <a:ext uri="{FF2B5EF4-FFF2-40B4-BE49-F238E27FC236}">
                  <a16:creationId xmlns:a16="http://schemas.microsoft.com/office/drawing/2014/main" id="{16C3C3D8-4B27-074E-81DE-7D657EA02E6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15" y="2523"/>
              <a:ext cx="0" cy="16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29" name="Line 38">
              <a:extLst>
                <a:ext uri="{FF2B5EF4-FFF2-40B4-BE49-F238E27FC236}">
                  <a16:creationId xmlns:a16="http://schemas.microsoft.com/office/drawing/2014/main" id="{4A8A6984-F6B4-1E4C-8411-BD58B2A36CE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87" y="2520"/>
              <a:ext cx="0" cy="16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30" name="Line 39">
              <a:extLst>
                <a:ext uri="{FF2B5EF4-FFF2-40B4-BE49-F238E27FC236}">
                  <a16:creationId xmlns:a16="http://schemas.microsoft.com/office/drawing/2014/main" id="{9B8D48EF-E6E6-7048-86E5-75819DC805F4}"/>
                </a:ext>
              </a:extLst>
            </p:cNvPr>
            <p:cNvSpPr>
              <a:spLocks noChangeShapeType="1"/>
            </p:cNvSpPr>
            <p:nvPr/>
          </p:nvSpPr>
          <p:spPr bwMode="auto">
            <a:xfrm rot="594765">
              <a:off x="4474" y="2118"/>
              <a:ext cx="144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31" name="Line 40">
              <a:extLst>
                <a:ext uri="{FF2B5EF4-FFF2-40B4-BE49-F238E27FC236}">
                  <a16:creationId xmlns:a16="http://schemas.microsoft.com/office/drawing/2014/main" id="{4F1F326F-EAAB-2B4E-902B-D4C386A17F60}"/>
                </a:ext>
              </a:extLst>
            </p:cNvPr>
            <p:cNvSpPr>
              <a:spLocks noChangeShapeType="1"/>
            </p:cNvSpPr>
            <p:nvPr/>
          </p:nvSpPr>
          <p:spPr bwMode="auto">
            <a:xfrm rot="594765">
              <a:off x="4422" y="2166"/>
              <a:ext cx="144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32" name="Line 41">
              <a:extLst>
                <a:ext uri="{FF2B5EF4-FFF2-40B4-BE49-F238E27FC236}">
                  <a16:creationId xmlns:a16="http://schemas.microsoft.com/office/drawing/2014/main" id="{0EB5D23E-C2DE-F64C-815B-1654F123CBAD}"/>
                </a:ext>
              </a:extLst>
            </p:cNvPr>
            <p:cNvSpPr>
              <a:spLocks noChangeShapeType="1"/>
            </p:cNvSpPr>
            <p:nvPr/>
          </p:nvSpPr>
          <p:spPr bwMode="auto">
            <a:xfrm rot="594765">
              <a:off x="4378" y="2210"/>
              <a:ext cx="144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33" name="Oval 43">
              <a:extLst>
                <a:ext uri="{FF2B5EF4-FFF2-40B4-BE49-F238E27FC236}">
                  <a16:creationId xmlns:a16="http://schemas.microsoft.com/office/drawing/2014/main" id="{4C2DA654-4002-FB42-88F5-4A5CE7F228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5" y="2476"/>
              <a:ext cx="84" cy="84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134" name="Oval 44">
              <a:extLst>
                <a:ext uri="{FF2B5EF4-FFF2-40B4-BE49-F238E27FC236}">
                  <a16:creationId xmlns:a16="http://schemas.microsoft.com/office/drawing/2014/main" id="{8A6A56EF-25E4-EE43-A87F-E52ED59381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74" y="2462"/>
              <a:ext cx="84" cy="84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135" name="Oval 45">
              <a:extLst>
                <a:ext uri="{FF2B5EF4-FFF2-40B4-BE49-F238E27FC236}">
                  <a16:creationId xmlns:a16="http://schemas.microsoft.com/office/drawing/2014/main" id="{284ADA3C-1864-C640-B893-157E7159AF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9" y="1886"/>
              <a:ext cx="84" cy="84"/>
            </a:xfrm>
            <a:prstGeom prst="ellipse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136" name="Text Box 46">
              <a:extLst>
                <a:ext uri="{FF2B5EF4-FFF2-40B4-BE49-F238E27FC236}">
                  <a16:creationId xmlns:a16="http://schemas.microsoft.com/office/drawing/2014/main" id="{1B7E5F00-9FE1-1C48-A283-E2EBBB1B626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54" y="2819"/>
              <a:ext cx="1669" cy="25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GB" altLang="en-US" sz="2000">
                  <a:solidFill>
                    <a:schemeClr val="bg1"/>
                  </a:solidFill>
                  <a:latin typeface="Comic Sans MS" panose="030F0902030302020204" pitchFamily="66" charset="0"/>
                </a:rPr>
                <a:t>Scalene triangle</a:t>
              </a:r>
            </a:p>
          </p:txBody>
        </p:sp>
        <p:sp>
          <p:nvSpPr>
            <p:cNvPr id="5137" name="Text Box 47">
              <a:extLst>
                <a:ext uri="{FF2B5EF4-FFF2-40B4-BE49-F238E27FC236}">
                  <a16:creationId xmlns:a16="http://schemas.microsoft.com/office/drawing/2014/main" id="{B2F83495-545A-FB43-A8ED-DEAA3A17C95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54" y="3204"/>
              <a:ext cx="1687" cy="53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GB" altLang="en-US" sz="2000">
                  <a:solidFill>
                    <a:schemeClr val="bg1"/>
                  </a:solidFill>
                  <a:latin typeface="Comic Sans MS" panose="030F0902030302020204" pitchFamily="66" charset="0"/>
                </a:rPr>
                <a:t>3 unequal sides</a:t>
              </a:r>
            </a:p>
            <a:p>
              <a:pPr algn="ctr" eaLnBrk="1" hangingPunct="1">
                <a:spcBef>
                  <a:spcPct val="50000"/>
                </a:spcBef>
              </a:pPr>
              <a:r>
                <a:rPr lang="en-GB" altLang="en-US" sz="2000">
                  <a:solidFill>
                    <a:schemeClr val="bg1"/>
                  </a:solidFill>
                  <a:latin typeface="Comic Sans MS" panose="030F0902030302020204" pitchFamily="66" charset="0"/>
                </a:rPr>
                <a:t>3 unequal angles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25052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4">
            <a:extLst>
              <a:ext uri="{FF2B5EF4-FFF2-40B4-BE49-F238E27FC236}">
                <a16:creationId xmlns:a16="http://schemas.microsoft.com/office/drawing/2014/main" id="{DF17CE2D-A013-144F-8060-9DB5FC7EA1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388" y="419100"/>
            <a:ext cx="8297862" cy="427038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200">
                <a:solidFill>
                  <a:srgbClr val="FFFF99"/>
                </a:solidFill>
                <a:latin typeface="Comic Sans MS" panose="030F0902030302020204" pitchFamily="66" charset="0"/>
              </a:rPr>
              <a:t>Any triangle containing a 90</a:t>
            </a:r>
            <a:r>
              <a:rPr lang="en-GB" altLang="en-US" sz="2200" baseline="30000">
                <a:solidFill>
                  <a:srgbClr val="FFFF99"/>
                </a:solidFill>
                <a:latin typeface="Comic Sans MS" panose="030F0902030302020204" pitchFamily="66" charset="0"/>
              </a:rPr>
              <a:t>o</a:t>
            </a:r>
            <a:r>
              <a:rPr lang="en-GB" altLang="en-US" sz="2200">
                <a:solidFill>
                  <a:srgbClr val="FFFF99"/>
                </a:solidFill>
                <a:latin typeface="Comic Sans MS" panose="030F0902030302020204" pitchFamily="66" charset="0"/>
              </a:rPr>
              <a:t> angle is a right-angled triangle</a:t>
            </a:r>
          </a:p>
        </p:txBody>
      </p:sp>
      <p:sp>
        <p:nvSpPr>
          <p:cNvPr id="3077" name="Text Box 5">
            <a:extLst>
              <a:ext uri="{FF2B5EF4-FFF2-40B4-BE49-F238E27FC236}">
                <a16:creationId xmlns:a16="http://schemas.microsoft.com/office/drawing/2014/main" id="{9CE6B62A-A23B-D044-A119-5BC5F99227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250" y="2590800"/>
            <a:ext cx="8267700" cy="427038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200">
                <a:solidFill>
                  <a:srgbClr val="FFFF99"/>
                </a:solidFill>
                <a:latin typeface="Comic Sans MS" panose="030F0902030302020204" pitchFamily="66" charset="0"/>
              </a:rPr>
              <a:t>An isosceles or a scalene triangle may contain a right angle.</a:t>
            </a:r>
          </a:p>
        </p:txBody>
      </p:sp>
      <p:grpSp>
        <p:nvGrpSpPr>
          <p:cNvPr id="2" name="Group 34">
            <a:extLst>
              <a:ext uri="{FF2B5EF4-FFF2-40B4-BE49-F238E27FC236}">
                <a16:creationId xmlns:a16="http://schemas.microsoft.com/office/drawing/2014/main" id="{371B3D27-4A22-9D49-A21D-FE12B33D8A81}"/>
              </a:ext>
            </a:extLst>
          </p:cNvPr>
          <p:cNvGrpSpPr>
            <a:grpSpLocks/>
          </p:cNvGrpSpPr>
          <p:nvPr/>
        </p:nvGrpSpPr>
        <p:grpSpPr bwMode="auto">
          <a:xfrm>
            <a:off x="314325" y="3368675"/>
            <a:ext cx="7702550" cy="3014663"/>
            <a:chOff x="198" y="2122"/>
            <a:chExt cx="4852" cy="1899"/>
          </a:xfrm>
        </p:grpSpPr>
        <p:sp>
          <p:nvSpPr>
            <p:cNvPr id="6156" name="AutoShape 12">
              <a:extLst>
                <a:ext uri="{FF2B5EF4-FFF2-40B4-BE49-F238E27FC236}">
                  <a16:creationId xmlns:a16="http://schemas.microsoft.com/office/drawing/2014/main" id="{BA7277A0-A42D-5848-8352-6D7B3712F6F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9075457">
              <a:off x="1714" y="2670"/>
              <a:ext cx="1242" cy="1224"/>
            </a:xfrm>
            <a:prstGeom prst="rtTriangle">
              <a:avLst/>
            </a:prstGeom>
            <a:solidFill>
              <a:srgbClr val="FFC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grpSp>
          <p:nvGrpSpPr>
            <p:cNvPr id="6157" name="Group 33">
              <a:extLst>
                <a:ext uri="{FF2B5EF4-FFF2-40B4-BE49-F238E27FC236}">
                  <a16:creationId xmlns:a16="http://schemas.microsoft.com/office/drawing/2014/main" id="{9F4F7FAF-C80C-F443-BB3C-D79AFC68320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8" y="2136"/>
              <a:ext cx="2745" cy="1272"/>
              <a:chOff x="198" y="2136"/>
              <a:chExt cx="2745" cy="1272"/>
            </a:xfrm>
          </p:grpSpPr>
          <p:grpSp>
            <p:nvGrpSpPr>
              <p:cNvPr id="6160" name="Group 10">
                <a:extLst>
                  <a:ext uri="{FF2B5EF4-FFF2-40B4-BE49-F238E27FC236}">
                    <a16:creationId xmlns:a16="http://schemas.microsoft.com/office/drawing/2014/main" id="{D94C397E-C8C7-F548-9B1A-9C8B3EBD633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98" y="2136"/>
                <a:ext cx="1320" cy="1272"/>
                <a:chOff x="594" y="2544"/>
                <a:chExt cx="1320" cy="1272"/>
              </a:xfrm>
            </p:grpSpPr>
            <p:sp>
              <p:nvSpPr>
                <p:cNvPr id="6164" name="AutoShape 6">
                  <a:extLst>
                    <a:ext uri="{FF2B5EF4-FFF2-40B4-BE49-F238E27FC236}">
                      <a16:creationId xmlns:a16="http://schemas.microsoft.com/office/drawing/2014/main" id="{D327B4D2-9A8E-5246-BC05-107B81D48A1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72" y="2544"/>
                  <a:ext cx="1242" cy="1224"/>
                </a:xfrm>
                <a:prstGeom prst="rtTriangle">
                  <a:avLst/>
                </a:prstGeom>
                <a:solidFill>
                  <a:srgbClr val="FFCC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/>
                  <a:endParaRPr lang="en-US" altLang="en-US"/>
                </a:p>
              </p:txBody>
            </p:sp>
            <p:sp>
              <p:nvSpPr>
                <p:cNvPr id="6165" name="Rectangle 7">
                  <a:extLst>
                    <a:ext uri="{FF2B5EF4-FFF2-40B4-BE49-F238E27FC236}">
                      <a16:creationId xmlns:a16="http://schemas.microsoft.com/office/drawing/2014/main" id="{CD6D1419-EEA6-354F-A081-4D50D4754FE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78" y="3604"/>
                  <a:ext cx="164" cy="164"/>
                </a:xfrm>
                <a:prstGeom prst="rect">
                  <a:avLst/>
                </a:prstGeom>
                <a:solidFill>
                  <a:schemeClr val="tx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/>
                  <a:endParaRPr lang="en-US" altLang="en-US"/>
                </a:p>
              </p:txBody>
            </p:sp>
            <p:sp>
              <p:nvSpPr>
                <p:cNvPr id="6166" name="Line 8">
                  <a:extLst>
                    <a:ext uri="{FF2B5EF4-FFF2-40B4-BE49-F238E27FC236}">
                      <a16:creationId xmlns:a16="http://schemas.microsoft.com/office/drawing/2014/main" id="{BEF77356-4B6F-244E-BD27-75C27A4E7DA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594" y="3186"/>
                  <a:ext cx="150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167" name="Line 9">
                  <a:extLst>
                    <a:ext uri="{FF2B5EF4-FFF2-40B4-BE49-F238E27FC236}">
                      <a16:creationId xmlns:a16="http://schemas.microsoft.com/office/drawing/2014/main" id="{15FEE9C8-6579-8F43-907A-21F29806372F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1290" y="3684"/>
                  <a:ext cx="0" cy="132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6161" name="Rectangle 13">
                <a:extLst>
                  <a:ext uri="{FF2B5EF4-FFF2-40B4-BE49-F238E27FC236}">
                    <a16:creationId xmlns:a16="http://schemas.microsoft.com/office/drawing/2014/main" id="{650EFDCD-1337-FF4A-A598-A221C281AA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9075457">
                <a:off x="2465" y="2479"/>
                <a:ext cx="164" cy="164"/>
              </a:xfrm>
              <a:prstGeom prst="rect">
                <a:avLst/>
              </a:prstGeom>
              <a:solidFill>
                <a:schemeClr val="tx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6162" name="Line 14">
                <a:extLst>
                  <a:ext uri="{FF2B5EF4-FFF2-40B4-BE49-F238E27FC236}">
                    <a16:creationId xmlns:a16="http://schemas.microsoft.com/office/drawing/2014/main" id="{5BD2DDEA-33D6-714B-A160-CD8ED506FE0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9075457">
                <a:off x="2793" y="2956"/>
                <a:ext cx="150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163" name="Line 15">
                <a:extLst>
                  <a:ext uri="{FF2B5EF4-FFF2-40B4-BE49-F238E27FC236}">
                    <a16:creationId xmlns:a16="http://schemas.microsoft.com/office/drawing/2014/main" id="{79BECFEF-6481-CC46-84B2-BB01DFD1716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9075457">
                <a:off x="2052" y="2694"/>
                <a:ext cx="0" cy="13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6158" name="AutoShape 18">
              <a:extLst>
                <a:ext uri="{FF2B5EF4-FFF2-40B4-BE49-F238E27FC236}">
                  <a16:creationId xmlns:a16="http://schemas.microsoft.com/office/drawing/2014/main" id="{DD7856E0-B123-194D-A294-F8F0101035A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9075457">
              <a:off x="3808" y="2274"/>
              <a:ext cx="1242" cy="1747"/>
            </a:xfrm>
            <a:prstGeom prst="rtTriangle">
              <a:avLst/>
            </a:prstGeom>
            <a:solidFill>
              <a:srgbClr val="FFC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159" name="Rectangle 22">
              <a:extLst>
                <a:ext uri="{FF2B5EF4-FFF2-40B4-BE49-F238E27FC236}">
                  <a16:creationId xmlns:a16="http://schemas.microsoft.com/office/drawing/2014/main" id="{3B8ECBE0-813C-C445-8DCC-AA0EF0142D5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9075457">
              <a:off x="4439" y="2122"/>
              <a:ext cx="164" cy="164"/>
            </a:xfrm>
            <a:prstGeom prst="rect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5" name="Group 30">
            <a:extLst>
              <a:ext uri="{FF2B5EF4-FFF2-40B4-BE49-F238E27FC236}">
                <a16:creationId xmlns:a16="http://schemas.microsoft.com/office/drawing/2014/main" id="{87E70383-EDF0-BF4A-B1DF-EE1D0F29702E}"/>
              </a:ext>
            </a:extLst>
          </p:cNvPr>
          <p:cNvGrpSpPr>
            <a:grpSpLocks/>
          </p:cNvGrpSpPr>
          <p:nvPr/>
        </p:nvGrpSpPr>
        <p:grpSpPr bwMode="auto">
          <a:xfrm>
            <a:off x="590550" y="1181100"/>
            <a:ext cx="7067550" cy="1181100"/>
            <a:chOff x="372" y="744"/>
            <a:chExt cx="4452" cy="744"/>
          </a:xfrm>
        </p:grpSpPr>
        <p:sp>
          <p:nvSpPr>
            <p:cNvPr id="6152" name="AutoShape 2">
              <a:extLst>
                <a:ext uri="{FF2B5EF4-FFF2-40B4-BE49-F238E27FC236}">
                  <a16:creationId xmlns:a16="http://schemas.microsoft.com/office/drawing/2014/main" id="{00AE2FD3-4679-F045-9B4C-8DE2C536A6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2" y="744"/>
              <a:ext cx="1908" cy="684"/>
            </a:xfrm>
            <a:prstGeom prst="rtTriangle">
              <a:avLst/>
            </a:prstGeom>
            <a:solidFill>
              <a:srgbClr val="FFC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153" name="Rectangle 3">
              <a:extLst>
                <a:ext uri="{FF2B5EF4-FFF2-40B4-BE49-F238E27FC236}">
                  <a16:creationId xmlns:a16="http://schemas.microsoft.com/office/drawing/2014/main" id="{E5C50C17-7859-444A-AC05-8655877178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2" y="1264"/>
              <a:ext cx="164" cy="164"/>
            </a:xfrm>
            <a:prstGeom prst="rect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154" name="AutoShape 27">
              <a:extLst>
                <a:ext uri="{FF2B5EF4-FFF2-40B4-BE49-F238E27FC236}">
                  <a16:creationId xmlns:a16="http://schemas.microsoft.com/office/drawing/2014/main" id="{40EFA4A3-41A1-1A41-9053-F9D9FCCDFDA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3432" y="804"/>
              <a:ext cx="1392" cy="684"/>
            </a:xfrm>
            <a:prstGeom prst="rtTriangle">
              <a:avLst/>
            </a:prstGeom>
            <a:solidFill>
              <a:srgbClr val="FFC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155" name="Rectangle 29">
              <a:extLst>
                <a:ext uri="{FF2B5EF4-FFF2-40B4-BE49-F238E27FC236}">
                  <a16:creationId xmlns:a16="http://schemas.microsoft.com/office/drawing/2014/main" id="{C0B3F6FC-3497-D247-9693-AE1D0C9BC9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56" y="805"/>
              <a:ext cx="164" cy="164"/>
            </a:xfrm>
            <a:prstGeom prst="rect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3103" name="Text Box 31">
            <a:extLst>
              <a:ext uri="{FF2B5EF4-FFF2-40B4-BE49-F238E27FC236}">
                <a16:creationId xmlns:a16="http://schemas.microsoft.com/office/drawing/2014/main" id="{190C5062-9E39-C64C-AB03-C8E2A6B911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5565775"/>
            <a:ext cx="2705100" cy="930275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2200">
                <a:solidFill>
                  <a:srgbClr val="FFFF99"/>
                </a:solidFill>
                <a:latin typeface="Comic Sans MS" panose="030F0902030302020204" pitchFamily="66" charset="0"/>
              </a:rPr>
              <a:t>Right-angled</a:t>
            </a:r>
          </a:p>
          <a:p>
            <a:pPr algn="ctr" eaLnBrk="1" hangingPunct="1">
              <a:spcBef>
                <a:spcPct val="50000"/>
              </a:spcBef>
            </a:pPr>
            <a:r>
              <a:rPr lang="en-GB" altLang="en-US" sz="2200">
                <a:solidFill>
                  <a:srgbClr val="FFFF99"/>
                </a:solidFill>
                <a:latin typeface="Comic Sans MS" panose="030F0902030302020204" pitchFamily="66" charset="0"/>
              </a:rPr>
              <a:t>isosceles triangles.</a:t>
            </a:r>
          </a:p>
        </p:txBody>
      </p:sp>
      <p:sp>
        <p:nvSpPr>
          <p:cNvPr id="3104" name="Text Box 32">
            <a:extLst>
              <a:ext uri="{FF2B5EF4-FFF2-40B4-BE49-F238E27FC236}">
                <a16:creationId xmlns:a16="http://schemas.microsoft.com/office/drawing/2014/main" id="{2D3BE6FD-428E-4D45-A84E-CF0E53F7B7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9750" y="5611813"/>
            <a:ext cx="2495550" cy="930275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2200">
                <a:solidFill>
                  <a:srgbClr val="FFFF99"/>
                </a:solidFill>
                <a:latin typeface="Comic Sans MS" panose="030F0902030302020204" pitchFamily="66" charset="0"/>
              </a:rPr>
              <a:t>Right-angled </a:t>
            </a:r>
          </a:p>
          <a:p>
            <a:pPr algn="ctr" eaLnBrk="1" hangingPunct="1">
              <a:spcBef>
                <a:spcPct val="50000"/>
              </a:spcBef>
            </a:pPr>
            <a:r>
              <a:rPr lang="en-GB" altLang="en-US" sz="2200">
                <a:solidFill>
                  <a:srgbClr val="FFFF99"/>
                </a:solidFill>
                <a:latin typeface="Comic Sans MS" panose="030F0902030302020204" pitchFamily="66" charset="0"/>
              </a:rPr>
              <a:t>scalene triangle.</a:t>
            </a:r>
          </a:p>
        </p:txBody>
      </p:sp>
    </p:spTree>
    <p:extLst>
      <p:ext uri="{BB962C8B-B14F-4D97-AF65-F5344CB8AC3E}">
        <p14:creationId xmlns:p14="http://schemas.microsoft.com/office/powerpoint/2010/main" val="104323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 autoUpdateAnimBg="0"/>
      <p:bldP spid="3077" grpId="1" animBg="1"/>
      <p:bldP spid="3103" grpId="0" animBg="1" autoUpdateAnimBg="0"/>
      <p:bldP spid="3104" grpId="0" animBg="1" autoUpdateAnimBg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291</Words>
  <Application>Microsoft Macintosh PowerPoint</Application>
  <PresentationFormat>On-screen Show (4:3)</PresentationFormat>
  <Paragraphs>66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Sharratt</dc:creator>
  <cp:lastModifiedBy>E Sharratt</cp:lastModifiedBy>
  <cp:revision>5</cp:revision>
  <dcterms:created xsi:type="dcterms:W3CDTF">2020-03-25T17:04:57Z</dcterms:created>
  <dcterms:modified xsi:type="dcterms:W3CDTF">2021-01-10T17:08:08Z</dcterms:modified>
</cp:coreProperties>
</file>