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7" r:id="rId2"/>
    <p:sldId id="312" r:id="rId3"/>
    <p:sldId id="276" r:id="rId4"/>
    <p:sldId id="313" r:id="rId5"/>
    <p:sldId id="314" r:id="rId6"/>
    <p:sldId id="315" r:id="rId7"/>
    <p:sldId id="316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B7D93F-B5BC-2541-8A6C-9FE69C479962}" v="241" dt="2021-01-17T17:05:23.0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864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296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7BB7D93F-B5BC-2541-8A6C-9FE69C479962}"/>
    <pc:docChg chg="undo custSel addSld delSld modSld sldOrd">
      <pc:chgData name="E Sharratt" userId="240a805a-42a6-4db4-8f33-c1edd6012f04" providerId="ADAL" clId="{7BB7D93F-B5BC-2541-8A6C-9FE69C479962}" dt="2021-01-17T17:05:23.056" v="517"/>
      <pc:docMkLst>
        <pc:docMk/>
      </pc:docMkLst>
      <pc:sldChg chg="modSp mod">
        <pc:chgData name="E Sharratt" userId="240a805a-42a6-4db4-8f33-c1edd6012f04" providerId="ADAL" clId="{7BB7D93F-B5BC-2541-8A6C-9FE69C479962}" dt="2021-01-17T16:31:14.583" v="8" actId="20577"/>
        <pc:sldMkLst>
          <pc:docMk/>
          <pc:sldMk cId="4058897725" sldId="257"/>
        </pc:sldMkLst>
        <pc:spChg chg="mod">
          <ac:chgData name="E Sharratt" userId="240a805a-42a6-4db4-8f33-c1edd6012f04" providerId="ADAL" clId="{7BB7D93F-B5BC-2541-8A6C-9FE69C479962}" dt="2021-01-17T16:31:14.583" v="8" actId="20577"/>
          <ac:spMkLst>
            <pc:docMk/>
            <pc:sldMk cId="4058897725" sldId="257"/>
            <ac:spMk id="13" creationId="{00000000-0000-0000-0000-000000000000}"/>
          </ac:spMkLst>
        </pc:spChg>
      </pc:sldChg>
      <pc:sldChg chg="modSp add del mod modTransition">
        <pc:chgData name="E Sharratt" userId="240a805a-42a6-4db4-8f33-c1edd6012f04" providerId="ADAL" clId="{7BB7D93F-B5BC-2541-8A6C-9FE69C479962}" dt="2021-01-17T17:05:23.056" v="517"/>
        <pc:sldMkLst>
          <pc:docMk/>
          <pc:sldMk cId="3353823464" sldId="261"/>
        </pc:sldMkLst>
        <pc:spChg chg="mod">
          <ac:chgData name="E Sharratt" userId="240a805a-42a6-4db4-8f33-c1edd6012f04" providerId="ADAL" clId="{7BB7D93F-B5BC-2541-8A6C-9FE69C479962}" dt="2021-01-17T17:05:23.056" v="517"/>
          <ac:spMkLst>
            <pc:docMk/>
            <pc:sldMk cId="3353823464" sldId="261"/>
            <ac:spMk id="8194" creationId="{F56E1090-6BF0-5F4A-9E26-09F88EE7DC02}"/>
          </ac:spMkLst>
        </pc:spChg>
      </pc:sldChg>
      <pc:sldChg chg="add del modTransition">
        <pc:chgData name="E Sharratt" userId="240a805a-42a6-4db4-8f33-c1edd6012f04" providerId="ADAL" clId="{7BB7D93F-B5BC-2541-8A6C-9FE69C479962}" dt="2021-01-17T17:05:23.056" v="517"/>
        <pc:sldMkLst>
          <pc:docMk/>
          <pc:sldMk cId="66348776" sldId="262"/>
        </pc:sldMkLst>
      </pc:sldChg>
      <pc:sldChg chg="add del">
        <pc:chgData name="E Sharratt" userId="240a805a-42a6-4db4-8f33-c1edd6012f04" providerId="ADAL" clId="{7BB7D93F-B5BC-2541-8A6C-9FE69C479962}" dt="2021-01-17T16:46:18.193" v="159" actId="2696"/>
        <pc:sldMkLst>
          <pc:docMk/>
          <pc:sldMk cId="3233335699" sldId="264"/>
        </pc:sldMkLst>
      </pc:sldChg>
      <pc:sldChg chg="add del modTransition">
        <pc:chgData name="E Sharratt" userId="240a805a-42a6-4db4-8f33-c1edd6012f04" providerId="ADAL" clId="{7BB7D93F-B5BC-2541-8A6C-9FE69C479962}" dt="2021-01-17T17:05:23.056" v="517"/>
        <pc:sldMkLst>
          <pc:docMk/>
          <pc:sldMk cId="3807740851" sldId="266"/>
        </pc:sldMkLst>
      </pc:sldChg>
      <pc:sldChg chg="modSp add del mod modTransition">
        <pc:chgData name="E Sharratt" userId="240a805a-42a6-4db4-8f33-c1edd6012f04" providerId="ADAL" clId="{7BB7D93F-B5BC-2541-8A6C-9FE69C479962}" dt="2021-01-17T17:05:23.056" v="517"/>
        <pc:sldMkLst>
          <pc:docMk/>
          <pc:sldMk cId="4154313217" sldId="267"/>
        </pc:sldMkLst>
        <pc:spChg chg="mod">
          <ac:chgData name="E Sharratt" userId="240a805a-42a6-4db4-8f33-c1edd6012f04" providerId="ADAL" clId="{7BB7D93F-B5BC-2541-8A6C-9FE69C479962}" dt="2021-01-17T17:05:23.056" v="517"/>
          <ac:spMkLst>
            <pc:docMk/>
            <pc:sldMk cId="4154313217" sldId="267"/>
            <ac:spMk id="11266" creationId="{E72C86A2-F8A8-0E40-BE41-6C8F1D7709CD}"/>
          </ac:spMkLst>
        </pc:spChg>
      </pc:sldChg>
      <pc:sldChg chg="add del modTransition">
        <pc:chgData name="E Sharratt" userId="240a805a-42a6-4db4-8f33-c1edd6012f04" providerId="ADAL" clId="{7BB7D93F-B5BC-2541-8A6C-9FE69C479962}" dt="2021-01-17T17:05:23.056" v="517"/>
        <pc:sldMkLst>
          <pc:docMk/>
          <pc:sldMk cId="945123670" sldId="268"/>
        </pc:sldMkLst>
      </pc:sldChg>
      <pc:sldChg chg="modSp add del mod modTransition">
        <pc:chgData name="E Sharratt" userId="240a805a-42a6-4db4-8f33-c1edd6012f04" providerId="ADAL" clId="{7BB7D93F-B5BC-2541-8A6C-9FE69C479962}" dt="2021-01-17T17:05:23.056" v="517"/>
        <pc:sldMkLst>
          <pc:docMk/>
          <pc:sldMk cId="2444574352" sldId="269"/>
        </pc:sldMkLst>
        <pc:spChg chg="mod">
          <ac:chgData name="E Sharratt" userId="240a805a-42a6-4db4-8f33-c1edd6012f04" providerId="ADAL" clId="{7BB7D93F-B5BC-2541-8A6C-9FE69C479962}" dt="2021-01-17T17:05:23.056" v="517"/>
          <ac:spMkLst>
            <pc:docMk/>
            <pc:sldMk cId="2444574352" sldId="269"/>
            <ac:spMk id="14338" creationId="{D04ACEBD-A04A-EE48-A33E-BC82C45335A6}"/>
          </ac:spMkLst>
        </pc:spChg>
      </pc:sldChg>
      <pc:sldChg chg="add del modTransition">
        <pc:chgData name="E Sharratt" userId="240a805a-42a6-4db4-8f33-c1edd6012f04" providerId="ADAL" clId="{7BB7D93F-B5BC-2541-8A6C-9FE69C479962}" dt="2021-01-17T17:05:23.056" v="517"/>
        <pc:sldMkLst>
          <pc:docMk/>
          <pc:sldMk cId="306717304" sldId="273"/>
        </pc:sldMkLst>
      </pc:sldChg>
      <pc:sldChg chg="addSp delSp modSp mod addAnim delAnim">
        <pc:chgData name="E Sharratt" userId="240a805a-42a6-4db4-8f33-c1edd6012f04" providerId="ADAL" clId="{7BB7D93F-B5BC-2541-8A6C-9FE69C479962}" dt="2021-01-17T16:45:43.286" v="158" actId="2710"/>
        <pc:sldMkLst>
          <pc:docMk/>
          <pc:sldMk cId="1164758751" sldId="276"/>
        </pc:sldMkLst>
        <pc:spChg chg="add del mod">
          <ac:chgData name="E Sharratt" userId="240a805a-42a6-4db4-8f33-c1edd6012f04" providerId="ADAL" clId="{7BB7D93F-B5BC-2541-8A6C-9FE69C479962}" dt="2021-01-17T16:40:24.885" v="99" actId="478"/>
          <ac:spMkLst>
            <pc:docMk/>
            <pc:sldMk cId="1164758751" sldId="276"/>
            <ac:spMk id="2" creationId="{853E7656-1B58-6845-B8DA-38F28796A042}"/>
          </ac:spMkLst>
        </pc:spChg>
        <pc:spChg chg="add del">
          <ac:chgData name="E Sharratt" userId="240a805a-42a6-4db4-8f33-c1edd6012f04" providerId="ADAL" clId="{7BB7D93F-B5BC-2541-8A6C-9FE69C479962}" dt="2021-01-17T16:31:33.251" v="12" actId="478"/>
          <ac:spMkLst>
            <pc:docMk/>
            <pc:sldMk cId="1164758751" sldId="276"/>
            <ac:spMk id="3" creationId="{F8D49CEB-123A-0D42-ACB0-7FD2F6D634A5}"/>
          </ac:spMkLst>
        </pc:spChg>
        <pc:spChg chg="add mod">
          <ac:chgData name="E Sharratt" userId="240a805a-42a6-4db4-8f33-c1edd6012f04" providerId="ADAL" clId="{7BB7D93F-B5BC-2541-8A6C-9FE69C479962}" dt="2021-01-17T16:45:43.286" v="158" actId="2710"/>
          <ac:spMkLst>
            <pc:docMk/>
            <pc:sldMk cId="1164758751" sldId="276"/>
            <ac:spMk id="4" creationId="{889F7183-F9AE-634C-ABDA-364464D4ED3F}"/>
          </ac:spMkLst>
        </pc:spChg>
        <pc:spChg chg="add del">
          <ac:chgData name="E Sharratt" userId="240a805a-42a6-4db4-8f33-c1edd6012f04" providerId="ADAL" clId="{7BB7D93F-B5BC-2541-8A6C-9FE69C479962}" dt="2021-01-17T16:31:33.251" v="12" actId="478"/>
          <ac:spMkLst>
            <pc:docMk/>
            <pc:sldMk cId="1164758751" sldId="276"/>
            <ac:spMk id="7" creationId="{8FFDE341-3E18-B640-9636-F1FB5C40895E}"/>
          </ac:spMkLst>
        </pc:spChg>
        <pc:spChg chg="add del mod">
          <ac:chgData name="E Sharratt" userId="240a805a-42a6-4db4-8f33-c1edd6012f04" providerId="ADAL" clId="{7BB7D93F-B5BC-2541-8A6C-9FE69C479962}" dt="2021-01-17T16:40:21.059" v="98" actId="1076"/>
          <ac:spMkLst>
            <pc:docMk/>
            <pc:sldMk cId="1164758751" sldId="276"/>
            <ac:spMk id="9" creationId="{00000000-0000-0000-0000-000000000000}"/>
          </ac:spMkLst>
        </pc:spChg>
        <pc:spChg chg="mod">
          <ac:chgData name="E Sharratt" userId="240a805a-42a6-4db4-8f33-c1edd6012f04" providerId="ADAL" clId="{7BB7D93F-B5BC-2541-8A6C-9FE69C479962}" dt="2021-01-17T16:31:54.752" v="54" actId="20577"/>
          <ac:spMkLst>
            <pc:docMk/>
            <pc:sldMk cId="1164758751" sldId="276"/>
            <ac:spMk id="11" creationId="{00000000-0000-0000-0000-000000000000}"/>
          </ac:spMkLst>
        </pc:spChg>
        <pc:spChg chg="mod">
          <ac:chgData name="E Sharratt" userId="240a805a-42a6-4db4-8f33-c1edd6012f04" providerId="ADAL" clId="{7BB7D93F-B5BC-2541-8A6C-9FE69C479962}" dt="2021-01-17T16:31:46.006" v="46" actId="20577"/>
          <ac:spMkLst>
            <pc:docMk/>
            <pc:sldMk cId="1164758751" sldId="276"/>
            <ac:spMk id="15" creationId="{00000000-0000-0000-0000-000000000000}"/>
          </ac:spMkLst>
        </pc:spChg>
        <pc:spChg chg="mod">
          <ac:chgData name="E Sharratt" userId="240a805a-42a6-4db4-8f33-c1edd6012f04" providerId="ADAL" clId="{7BB7D93F-B5BC-2541-8A6C-9FE69C479962}" dt="2021-01-17T16:31:37.152" v="20" actId="20577"/>
          <ac:spMkLst>
            <pc:docMk/>
            <pc:sldMk cId="1164758751" sldId="276"/>
            <ac:spMk id="18" creationId="{00000000-0000-0000-0000-000000000000}"/>
          </ac:spMkLst>
        </pc:spChg>
        <pc:spChg chg="add del">
          <ac:chgData name="E Sharratt" userId="240a805a-42a6-4db4-8f33-c1edd6012f04" providerId="ADAL" clId="{7BB7D93F-B5BC-2541-8A6C-9FE69C479962}" dt="2021-01-17T16:31:31.497" v="11" actId="478"/>
          <ac:spMkLst>
            <pc:docMk/>
            <pc:sldMk cId="1164758751" sldId="276"/>
            <ac:spMk id="46" creationId="{6917F963-B1F5-9D4E-86B1-ECDE0C1577C0}"/>
          </ac:spMkLst>
        </pc:spChg>
        <pc:spChg chg="add del">
          <ac:chgData name="E Sharratt" userId="240a805a-42a6-4db4-8f33-c1edd6012f04" providerId="ADAL" clId="{7BB7D93F-B5BC-2541-8A6C-9FE69C479962}" dt="2021-01-17T16:31:31.497" v="11" actId="478"/>
          <ac:spMkLst>
            <pc:docMk/>
            <pc:sldMk cId="1164758751" sldId="276"/>
            <ac:spMk id="47" creationId="{D090E6C2-6829-2F4E-BCF8-D624875FE216}"/>
          </ac:spMkLst>
        </pc:spChg>
        <pc:spChg chg="add del">
          <ac:chgData name="E Sharratt" userId="240a805a-42a6-4db4-8f33-c1edd6012f04" providerId="ADAL" clId="{7BB7D93F-B5BC-2541-8A6C-9FE69C479962}" dt="2021-01-17T16:31:31.497" v="11" actId="478"/>
          <ac:spMkLst>
            <pc:docMk/>
            <pc:sldMk cId="1164758751" sldId="276"/>
            <ac:spMk id="50" creationId="{11B16EDD-E1C5-4441-B6B0-AD0CFF871F2F}"/>
          </ac:spMkLst>
        </pc:spChg>
        <pc:spChg chg="add del">
          <ac:chgData name="E Sharratt" userId="240a805a-42a6-4db4-8f33-c1edd6012f04" providerId="ADAL" clId="{7BB7D93F-B5BC-2541-8A6C-9FE69C479962}" dt="2021-01-17T16:31:31.497" v="11" actId="478"/>
          <ac:spMkLst>
            <pc:docMk/>
            <pc:sldMk cId="1164758751" sldId="276"/>
            <ac:spMk id="68" creationId="{00000000-0000-0000-0000-000000000000}"/>
          </ac:spMkLst>
        </pc:spChg>
        <pc:picChg chg="add del">
          <ac:chgData name="E Sharratt" userId="240a805a-42a6-4db4-8f33-c1edd6012f04" providerId="ADAL" clId="{7BB7D93F-B5BC-2541-8A6C-9FE69C479962}" dt="2021-01-17T16:31:33.251" v="12" actId="478"/>
          <ac:picMkLst>
            <pc:docMk/>
            <pc:sldMk cId="1164758751" sldId="276"/>
            <ac:picMk id="69" creationId="{00000000-0000-0000-0000-000000000000}"/>
          </ac:picMkLst>
        </pc:picChg>
        <pc:picChg chg="add del mod">
          <ac:chgData name="E Sharratt" userId="240a805a-42a6-4db4-8f33-c1edd6012f04" providerId="ADAL" clId="{7BB7D93F-B5BC-2541-8A6C-9FE69C479962}" dt="2021-01-17T16:40:24.885" v="99" actId="478"/>
          <ac:picMkLst>
            <pc:docMk/>
            <pc:sldMk cId="1164758751" sldId="276"/>
            <ac:picMk id="1026" creationId="{0F994608-C728-F647-9C60-B11E5FB0BAF2}"/>
          </ac:picMkLst>
        </pc:picChg>
        <pc:cxnChg chg="add del">
          <ac:chgData name="E Sharratt" userId="240a805a-42a6-4db4-8f33-c1edd6012f04" providerId="ADAL" clId="{7BB7D93F-B5BC-2541-8A6C-9FE69C479962}" dt="2021-01-17T16:31:31.497" v="11" actId="478"/>
          <ac:cxnSpMkLst>
            <pc:docMk/>
            <pc:sldMk cId="1164758751" sldId="276"/>
            <ac:cxnSpMk id="48" creationId="{48DE0C2E-9C7E-4D41-ADBC-AC31007961B1}"/>
          </ac:cxnSpMkLst>
        </pc:cxnChg>
        <pc:cxnChg chg="add del">
          <ac:chgData name="E Sharratt" userId="240a805a-42a6-4db4-8f33-c1edd6012f04" providerId="ADAL" clId="{7BB7D93F-B5BC-2541-8A6C-9FE69C479962}" dt="2021-01-17T16:31:31.497" v="11" actId="478"/>
          <ac:cxnSpMkLst>
            <pc:docMk/>
            <pc:sldMk cId="1164758751" sldId="276"/>
            <ac:cxnSpMk id="49" creationId="{2AAE4BFC-0016-394B-A30C-20DEF4E66914}"/>
          </ac:cxnSpMkLst>
        </pc:cxnChg>
      </pc:sldChg>
      <pc:sldChg chg="add del modTransition">
        <pc:chgData name="E Sharratt" userId="240a805a-42a6-4db4-8f33-c1edd6012f04" providerId="ADAL" clId="{7BB7D93F-B5BC-2541-8A6C-9FE69C479962}" dt="2021-01-17T17:05:23.056" v="517"/>
        <pc:sldMkLst>
          <pc:docMk/>
          <pc:sldMk cId="2692250996" sldId="277"/>
        </pc:sldMkLst>
      </pc:sldChg>
      <pc:sldChg chg="del">
        <pc:chgData name="E Sharratt" userId="240a805a-42a6-4db4-8f33-c1edd6012f04" providerId="ADAL" clId="{7BB7D93F-B5BC-2541-8A6C-9FE69C479962}" dt="2021-01-17T16:39:07.852" v="87" actId="2696"/>
        <pc:sldMkLst>
          <pc:docMk/>
          <pc:sldMk cId="3890493841" sldId="277"/>
        </pc:sldMkLst>
      </pc:sldChg>
      <pc:sldChg chg="add del modTransition">
        <pc:chgData name="E Sharratt" userId="240a805a-42a6-4db4-8f33-c1edd6012f04" providerId="ADAL" clId="{7BB7D93F-B5BC-2541-8A6C-9FE69C479962}" dt="2021-01-17T17:05:23.056" v="517"/>
        <pc:sldMkLst>
          <pc:docMk/>
          <pc:sldMk cId="2666031161" sldId="278"/>
        </pc:sldMkLst>
      </pc:sldChg>
      <pc:sldChg chg="modSp add del mod modTransition">
        <pc:chgData name="E Sharratt" userId="240a805a-42a6-4db4-8f33-c1edd6012f04" providerId="ADAL" clId="{7BB7D93F-B5BC-2541-8A6C-9FE69C479962}" dt="2021-01-17T17:05:23.056" v="517"/>
        <pc:sldMkLst>
          <pc:docMk/>
          <pc:sldMk cId="1768219610" sldId="282"/>
        </pc:sldMkLst>
        <pc:spChg chg="mod">
          <ac:chgData name="E Sharratt" userId="240a805a-42a6-4db4-8f33-c1edd6012f04" providerId="ADAL" clId="{7BB7D93F-B5BC-2541-8A6C-9FE69C479962}" dt="2021-01-17T17:05:23.056" v="517"/>
          <ac:spMkLst>
            <pc:docMk/>
            <pc:sldMk cId="1768219610" sldId="282"/>
            <ac:spMk id="17410" creationId="{5E1EFCE9-F75D-E040-81ED-611CCB97AD1E}"/>
          </ac:spMkLst>
        </pc:spChg>
      </pc:sldChg>
      <pc:sldChg chg="add del modTransition">
        <pc:chgData name="E Sharratt" userId="240a805a-42a6-4db4-8f33-c1edd6012f04" providerId="ADAL" clId="{7BB7D93F-B5BC-2541-8A6C-9FE69C479962}" dt="2021-01-17T17:05:23.056" v="517"/>
        <pc:sldMkLst>
          <pc:docMk/>
          <pc:sldMk cId="612299196" sldId="284"/>
        </pc:sldMkLst>
      </pc:sldChg>
      <pc:sldChg chg="add del modTransition">
        <pc:chgData name="E Sharratt" userId="240a805a-42a6-4db4-8f33-c1edd6012f04" providerId="ADAL" clId="{7BB7D93F-B5BC-2541-8A6C-9FE69C479962}" dt="2021-01-17T17:05:23.056" v="517"/>
        <pc:sldMkLst>
          <pc:docMk/>
          <pc:sldMk cId="3480049415" sldId="285"/>
        </pc:sldMkLst>
      </pc:sldChg>
      <pc:sldChg chg="add del modTransition">
        <pc:chgData name="E Sharratt" userId="240a805a-42a6-4db4-8f33-c1edd6012f04" providerId="ADAL" clId="{7BB7D93F-B5BC-2541-8A6C-9FE69C479962}" dt="2021-01-17T17:05:23.056" v="517"/>
        <pc:sldMkLst>
          <pc:docMk/>
          <pc:sldMk cId="4035206542" sldId="286"/>
        </pc:sldMkLst>
      </pc:sldChg>
      <pc:sldChg chg="del">
        <pc:chgData name="E Sharratt" userId="240a805a-42a6-4db4-8f33-c1edd6012f04" providerId="ADAL" clId="{7BB7D93F-B5BC-2541-8A6C-9FE69C479962}" dt="2021-01-17T16:39:07.677" v="86" actId="2696"/>
        <pc:sldMkLst>
          <pc:docMk/>
          <pc:sldMk cId="4151684887" sldId="305"/>
        </pc:sldMkLst>
      </pc:sldChg>
      <pc:sldChg chg="del">
        <pc:chgData name="E Sharratt" userId="240a805a-42a6-4db4-8f33-c1edd6012f04" providerId="ADAL" clId="{7BB7D93F-B5BC-2541-8A6C-9FE69C479962}" dt="2021-01-17T16:39:07.223" v="85" actId="2696"/>
        <pc:sldMkLst>
          <pc:docMk/>
          <pc:sldMk cId="3788752117" sldId="306"/>
        </pc:sldMkLst>
      </pc:sldChg>
      <pc:sldChg chg="del">
        <pc:chgData name="E Sharratt" userId="240a805a-42a6-4db4-8f33-c1edd6012f04" providerId="ADAL" clId="{7BB7D93F-B5BC-2541-8A6C-9FE69C479962}" dt="2021-01-17T16:39:08.239" v="88" actId="2696"/>
        <pc:sldMkLst>
          <pc:docMk/>
          <pc:sldMk cId="492406498" sldId="307"/>
        </pc:sldMkLst>
      </pc:sldChg>
      <pc:sldChg chg="del">
        <pc:chgData name="E Sharratt" userId="240a805a-42a6-4db4-8f33-c1edd6012f04" providerId="ADAL" clId="{7BB7D93F-B5BC-2541-8A6C-9FE69C479962}" dt="2021-01-17T16:39:08.365" v="89" actId="2696"/>
        <pc:sldMkLst>
          <pc:docMk/>
          <pc:sldMk cId="3573685574" sldId="308"/>
        </pc:sldMkLst>
      </pc:sldChg>
      <pc:sldChg chg="del">
        <pc:chgData name="E Sharratt" userId="240a805a-42a6-4db4-8f33-c1edd6012f04" providerId="ADAL" clId="{7BB7D93F-B5BC-2541-8A6C-9FE69C479962}" dt="2021-01-17T16:39:08.393" v="90" actId="2696"/>
        <pc:sldMkLst>
          <pc:docMk/>
          <pc:sldMk cId="2957792961" sldId="309"/>
        </pc:sldMkLst>
      </pc:sldChg>
      <pc:sldChg chg="del">
        <pc:chgData name="E Sharratt" userId="240a805a-42a6-4db4-8f33-c1edd6012f04" providerId="ADAL" clId="{7BB7D93F-B5BC-2541-8A6C-9FE69C479962}" dt="2021-01-17T16:51:28.215" v="276" actId="2696"/>
        <pc:sldMkLst>
          <pc:docMk/>
          <pc:sldMk cId="4098486201" sldId="310"/>
        </pc:sldMkLst>
      </pc:sldChg>
      <pc:sldChg chg="del">
        <pc:chgData name="E Sharratt" userId="240a805a-42a6-4db4-8f33-c1edd6012f04" providerId="ADAL" clId="{7BB7D93F-B5BC-2541-8A6C-9FE69C479962}" dt="2021-01-17T16:51:27.236" v="275" actId="2696"/>
        <pc:sldMkLst>
          <pc:docMk/>
          <pc:sldMk cId="4007547990" sldId="311"/>
        </pc:sldMkLst>
      </pc:sldChg>
      <pc:sldChg chg="addSp delSp modSp add mod ord modAnim">
        <pc:chgData name="E Sharratt" userId="240a805a-42a6-4db4-8f33-c1edd6012f04" providerId="ADAL" clId="{7BB7D93F-B5BC-2541-8A6C-9FE69C479962}" dt="2021-01-17T16:40:08.034" v="97" actId="20578"/>
        <pc:sldMkLst>
          <pc:docMk/>
          <pc:sldMk cId="2808396781" sldId="312"/>
        </pc:sldMkLst>
        <pc:spChg chg="del mod">
          <ac:chgData name="E Sharratt" userId="240a805a-42a6-4db4-8f33-c1edd6012f04" providerId="ADAL" clId="{7BB7D93F-B5BC-2541-8A6C-9FE69C479962}" dt="2021-01-17T16:39:19.395" v="93" actId="478"/>
          <ac:spMkLst>
            <pc:docMk/>
            <pc:sldMk cId="2808396781" sldId="312"/>
            <ac:spMk id="2" creationId="{853E7656-1B58-6845-B8DA-38F28796A042}"/>
          </ac:spMkLst>
        </pc:spChg>
        <pc:spChg chg="add mod">
          <ac:chgData name="E Sharratt" userId="240a805a-42a6-4db4-8f33-c1edd6012f04" providerId="ADAL" clId="{7BB7D93F-B5BC-2541-8A6C-9FE69C479962}" dt="2021-01-17T16:40:00.717" v="96"/>
          <ac:spMkLst>
            <pc:docMk/>
            <pc:sldMk cId="2808396781" sldId="312"/>
            <ac:spMk id="20" creationId="{F707BA48-682C-A446-A79F-3575D777C7EA}"/>
          </ac:spMkLst>
        </pc:spChg>
        <pc:spChg chg="add mod">
          <ac:chgData name="E Sharratt" userId="240a805a-42a6-4db4-8f33-c1edd6012f04" providerId="ADAL" clId="{7BB7D93F-B5BC-2541-8A6C-9FE69C479962}" dt="2021-01-17T16:40:00.717" v="96"/>
          <ac:spMkLst>
            <pc:docMk/>
            <pc:sldMk cId="2808396781" sldId="312"/>
            <ac:spMk id="21" creationId="{57F6A205-C706-964F-98FD-C1E4E872FDCB}"/>
          </ac:spMkLst>
        </pc:spChg>
        <pc:spChg chg="add mod">
          <ac:chgData name="E Sharratt" userId="240a805a-42a6-4db4-8f33-c1edd6012f04" providerId="ADAL" clId="{7BB7D93F-B5BC-2541-8A6C-9FE69C479962}" dt="2021-01-17T16:40:00.717" v="96"/>
          <ac:spMkLst>
            <pc:docMk/>
            <pc:sldMk cId="2808396781" sldId="312"/>
            <ac:spMk id="22" creationId="{293A2A7F-49BE-BD4F-8654-7C6AAF355B06}"/>
          </ac:spMkLst>
        </pc:spChg>
        <pc:spChg chg="add mod">
          <ac:chgData name="E Sharratt" userId="240a805a-42a6-4db4-8f33-c1edd6012f04" providerId="ADAL" clId="{7BB7D93F-B5BC-2541-8A6C-9FE69C479962}" dt="2021-01-17T16:40:00.717" v="96"/>
          <ac:spMkLst>
            <pc:docMk/>
            <pc:sldMk cId="2808396781" sldId="312"/>
            <ac:spMk id="23" creationId="{AAA2C405-FDD3-A548-A4AE-FA32489DD004}"/>
          </ac:spMkLst>
        </pc:spChg>
        <pc:spChg chg="mod">
          <ac:chgData name="E Sharratt" userId="240a805a-42a6-4db4-8f33-c1edd6012f04" providerId="ADAL" clId="{7BB7D93F-B5BC-2541-8A6C-9FE69C479962}" dt="2021-01-17T16:40:00.717" v="96"/>
          <ac:spMkLst>
            <pc:docMk/>
            <pc:sldMk cId="2808396781" sldId="312"/>
            <ac:spMk id="26" creationId="{8C10A1F8-2188-8746-B025-BA0DCA0E5966}"/>
          </ac:spMkLst>
        </pc:spChg>
        <pc:spChg chg="mod">
          <ac:chgData name="E Sharratt" userId="240a805a-42a6-4db4-8f33-c1edd6012f04" providerId="ADAL" clId="{7BB7D93F-B5BC-2541-8A6C-9FE69C479962}" dt="2021-01-17T16:40:00.717" v="96"/>
          <ac:spMkLst>
            <pc:docMk/>
            <pc:sldMk cId="2808396781" sldId="312"/>
            <ac:spMk id="29" creationId="{FA1EF620-F59D-A345-BB6D-49A14C2A84FA}"/>
          </ac:spMkLst>
        </pc:spChg>
        <pc:spChg chg="mod">
          <ac:chgData name="E Sharratt" userId="240a805a-42a6-4db4-8f33-c1edd6012f04" providerId="ADAL" clId="{7BB7D93F-B5BC-2541-8A6C-9FE69C479962}" dt="2021-01-17T16:40:00.717" v="96"/>
          <ac:spMkLst>
            <pc:docMk/>
            <pc:sldMk cId="2808396781" sldId="312"/>
            <ac:spMk id="39" creationId="{F3649FA5-8C70-3D47-BFE1-DB2F208FBDB6}"/>
          </ac:spMkLst>
        </pc:spChg>
        <pc:grpChg chg="add mod">
          <ac:chgData name="E Sharratt" userId="240a805a-42a6-4db4-8f33-c1edd6012f04" providerId="ADAL" clId="{7BB7D93F-B5BC-2541-8A6C-9FE69C479962}" dt="2021-01-17T16:40:00.717" v="96"/>
          <ac:grpSpMkLst>
            <pc:docMk/>
            <pc:sldMk cId="2808396781" sldId="312"/>
            <ac:grpSpMk id="25" creationId="{19B491E2-B6BF-004E-A86E-4BAB78F5C62F}"/>
          </ac:grpSpMkLst>
        </pc:grpChg>
        <pc:grpChg chg="add mod">
          <ac:chgData name="E Sharratt" userId="240a805a-42a6-4db4-8f33-c1edd6012f04" providerId="ADAL" clId="{7BB7D93F-B5BC-2541-8A6C-9FE69C479962}" dt="2021-01-17T16:40:00.717" v="96"/>
          <ac:grpSpMkLst>
            <pc:docMk/>
            <pc:sldMk cId="2808396781" sldId="312"/>
            <ac:grpSpMk id="28" creationId="{ED413B84-33FD-4148-969C-FA7EB3334411}"/>
          </ac:grpSpMkLst>
        </pc:grpChg>
        <pc:grpChg chg="add mod">
          <ac:chgData name="E Sharratt" userId="240a805a-42a6-4db4-8f33-c1edd6012f04" providerId="ADAL" clId="{7BB7D93F-B5BC-2541-8A6C-9FE69C479962}" dt="2021-01-17T16:40:00.717" v="96"/>
          <ac:grpSpMkLst>
            <pc:docMk/>
            <pc:sldMk cId="2808396781" sldId="312"/>
            <ac:grpSpMk id="38" creationId="{0557DDFE-96A7-7E40-BE74-F450F898ADB0}"/>
          </ac:grpSpMkLst>
        </pc:grpChg>
        <pc:picChg chg="add mod">
          <ac:chgData name="E Sharratt" userId="240a805a-42a6-4db4-8f33-c1edd6012f04" providerId="ADAL" clId="{7BB7D93F-B5BC-2541-8A6C-9FE69C479962}" dt="2021-01-17T16:40:00.717" v="96"/>
          <ac:picMkLst>
            <pc:docMk/>
            <pc:sldMk cId="2808396781" sldId="312"/>
            <ac:picMk id="24" creationId="{B74D3917-701F-A245-ADBC-54018CB32D05}"/>
          </ac:picMkLst>
        </pc:picChg>
        <pc:picChg chg="del">
          <ac:chgData name="E Sharratt" userId="240a805a-42a6-4db4-8f33-c1edd6012f04" providerId="ADAL" clId="{7BB7D93F-B5BC-2541-8A6C-9FE69C479962}" dt="2021-01-17T16:39:20.987" v="94" actId="478"/>
          <ac:picMkLst>
            <pc:docMk/>
            <pc:sldMk cId="2808396781" sldId="312"/>
            <ac:picMk id="1026" creationId="{0F994608-C728-F647-9C60-B11E5FB0BAF2}"/>
          </ac:picMkLst>
        </pc:picChg>
        <pc:cxnChg chg="mod">
          <ac:chgData name="E Sharratt" userId="240a805a-42a6-4db4-8f33-c1edd6012f04" providerId="ADAL" clId="{7BB7D93F-B5BC-2541-8A6C-9FE69C479962}" dt="2021-01-17T16:40:00.717" v="96"/>
          <ac:cxnSpMkLst>
            <pc:docMk/>
            <pc:sldMk cId="2808396781" sldId="312"/>
            <ac:cxnSpMk id="27" creationId="{12218CA1-7FBA-2446-843C-FF11B2A6B26D}"/>
          </ac:cxnSpMkLst>
        </pc:cxnChg>
        <pc:cxnChg chg="mod">
          <ac:chgData name="E Sharratt" userId="240a805a-42a6-4db4-8f33-c1edd6012f04" providerId="ADAL" clId="{7BB7D93F-B5BC-2541-8A6C-9FE69C479962}" dt="2021-01-17T16:40:00.717" v="96"/>
          <ac:cxnSpMkLst>
            <pc:docMk/>
            <pc:sldMk cId="2808396781" sldId="312"/>
            <ac:cxnSpMk id="30" creationId="{C908CA29-512A-1D47-8B5E-F99355D654D4}"/>
          </ac:cxnSpMkLst>
        </pc:cxnChg>
        <pc:cxnChg chg="mod">
          <ac:chgData name="E Sharratt" userId="240a805a-42a6-4db4-8f33-c1edd6012f04" providerId="ADAL" clId="{7BB7D93F-B5BC-2541-8A6C-9FE69C479962}" dt="2021-01-17T16:40:00.717" v="96"/>
          <ac:cxnSpMkLst>
            <pc:docMk/>
            <pc:sldMk cId="2808396781" sldId="312"/>
            <ac:cxnSpMk id="40" creationId="{46AD5587-04DC-C140-8C0B-ED7D51E6EBFA}"/>
          </ac:cxnSpMkLst>
        </pc:cxnChg>
      </pc:sldChg>
      <pc:sldChg chg="addSp delSp modSp add mod modAnim">
        <pc:chgData name="E Sharratt" userId="240a805a-42a6-4db4-8f33-c1edd6012f04" providerId="ADAL" clId="{7BB7D93F-B5BC-2541-8A6C-9FE69C479962}" dt="2021-01-17T16:51:16.454" v="273"/>
        <pc:sldMkLst>
          <pc:docMk/>
          <pc:sldMk cId="571369138" sldId="313"/>
        </pc:sldMkLst>
        <pc:spChg chg="add del">
          <ac:chgData name="E Sharratt" userId="240a805a-42a6-4db4-8f33-c1edd6012f04" providerId="ADAL" clId="{7BB7D93F-B5BC-2541-8A6C-9FE69C479962}" dt="2021-01-17T16:47:39.351" v="198"/>
          <ac:spMkLst>
            <pc:docMk/>
            <pc:sldMk cId="571369138" sldId="313"/>
            <ac:spMk id="2" creationId="{92A78E86-7F27-624C-B5BF-D753F5985CB4}"/>
          </ac:spMkLst>
        </pc:spChg>
        <pc:spChg chg="add mod">
          <ac:chgData name="E Sharratt" userId="240a805a-42a6-4db4-8f33-c1edd6012f04" providerId="ADAL" clId="{7BB7D93F-B5BC-2541-8A6C-9FE69C479962}" dt="2021-01-17T16:50:33.169" v="259" actId="1076"/>
          <ac:spMkLst>
            <pc:docMk/>
            <pc:sldMk cId="571369138" sldId="313"/>
            <ac:spMk id="3" creationId="{8E201DE7-CA63-324C-A384-4CD4062ABDAE}"/>
          </ac:spMkLst>
        </pc:spChg>
        <pc:spChg chg="add mod">
          <ac:chgData name="E Sharratt" userId="240a805a-42a6-4db4-8f33-c1edd6012f04" providerId="ADAL" clId="{7BB7D93F-B5BC-2541-8A6C-9FE69C479962}" dt="2021-01-17T16:51:05.666" v="271" actId="1076"/>
          <ac:spMkLst>
            <pc:docMk/>
            <pc:sldMk cId="571369138" sldId="313"/>
            <ac:spMk id="4" creationId="{41CC9C1C-2FD5-E44B-A1D0-30EBBD160C86}"/>
          </ac:spMkLst>
        </pc:spChg>
        <pc:spChg chg="mod">
          <ac:chgData name="E Sharratt" userId="240a805a-42a6-4db4-8f33-c1edd6012f04" providerId="ADAL" clId="{7BB7D93F-B5BC-2541-8A6C-9FE69C479962}" dt="2021-01-17T16:49:57.354" v="249" actId="1076"/>
          <ac:spMkLst>
            <pc:docMk/>
            <pc:sldMk cId="571369138" sldId="313"/>
            <ac:spMk id="9" creationId="{00000000-0000-0000-0000-000000000000}"/>
          </ac:spMkLst>
        </pc:spChg>
        <pc:spChg chg="mod">
          <ac:chgData name="E Sharratt" userId="240a805a-42a6-4db4-8f33-c1edd6012f04" providerId="ADAL" clId="{7BB7D93F-B5BC-2541-8A6C-9FE69C479962}" dt="2021-01-17T16:51:03.661" v="270" actId="1076"/>
          <ac:spMkLst>
            <pc:docMk/>
            <pc:sldMk cId="571369138" sldId="313"/>
            <ac:spMk id="11" creationId="{00000000-0000-0000-0000-000000000000}"/>
          </ac:spMkLst>
        </pc:spChg>
        <pc:spChg chg="mod">
          <ac:chgData name="E Sharratt" userId="240a805a-42a6-4db4-8f33-c1edd6012f04" providerId="ADAL" clId="{7BB7D93F-B5BC-2541-8A6C-9FE69C479962}" dt="2021-01-17T16:49:42.005" v="245" actId="20577"/>
          <ac:spMkLst>
            <pc:docMk/>
            <pc:sldMk cId="571369138" sldId="313"/>
            <ac:spMk id="15" creationId="{00000000-0000-0000-0000-000000000000}"/>
          </ac:spMkLst>
        </pc:spChg>
        <pc:spChg chg="del">
          <ac:chgData name="E Sharratt" userId="240a805a-42a6-4db4-8f33-c1edd6012f04" providerId="ADAL" clId="{7BB7D93F-B5BC-2541-8A6C-9FE69C479962}" dt="2021-01-17T16:47:05.475" v="196" actId="478"/>
          <ac:spMkLst>
            <pc:docMk/>
            <pc:sldMk cId="571369138" sldId="313"/>
            <ac:spMk id="20" creationId="{F707BA48-682C-A446-A79F-3575D777C7EA}"/>
          </ac:spMkLst>
        </pc:spChg>
        <pc:spChg chg="del">
          <ac:chgData name="E Sharratt" userId="240a805a-42a6-4db4-8f33-c1edd6012f04" providerId="ADAL" clId="{7BB7D93F-B5BC-2541-8A6C-9FE69C479962}" dt="2021-01-17T16:47:02.465" v="195" actId="478"/>
          <ac:spMkLst>
            <pc:docMk/>
            <pc:sldMk cId="571369138" sldId="313"/>
            <ac:spMk id="21" creationId="{57F6A205-C706-964F-98FD-C1E4E872FDCB}"/>
          </ac:spMkLst>
        </pc:spChg>
        <pc:spChg chg="del">
          <ac:chgData name="E Sharratt" userId="240a805a-42a6-4db4-8f33-c1edd6012f04" providerId="ADAL" clId="{7BB7D93F-B5BC-2541-8A6C-9FE69C479962}" dt="2021-01-17T16:47:05.475" v="196" actId="478"/>
          <ac:spMkLst>
            <pc:docMk/>
            <pc:sldMk cId="571369138" sldId="313"/>
            <ac:spMk id="22" creationId="{293A2A7F-49BE-BD4F-8654-7C6AAF355B06}"/>
          </ac:spMkLst>
        </pc:spChg>
        <pc:spChg chg="del">
          <ac:chgData name="E Sharratt" userId="240a805a-42a6-4db4-8f33-c1edd6012f04" providerId="ADAL" clId="{7BB7D93F-B5BC-2541-8A6C-9FE69C479962}" dt="2021-01-17T16:47:05.475" v="196" actId="478"/>
          <ac:spMkLst>
            <pc:docMk/>
            <pc:sldMk cId="571369138" sldId="313"/>
            <ac:spMk id="23" creationId="{AAA2C405-FDD3-A548-A4AE-FA32489DD004}"/>
          </ac:spMkLst>
        </pc:spChg>
        <pc:grpChg chg="del">
          <ac:chgData name="E Sharratt" userId="240a805a-42a6-4db4-8f33-c1edd6012f04" providerId="ADAL" clId="{7BB7D93F-B5BC-2541-8A6C-9FE69C479962}" dt="2021-01-17T16:47:05.475" v="196" actId="478"/>
          <ac:grpSpMkLst>
            <pc:docMk/>
            <pc:sldMk cId="571369138" sldId="313"/>
            <ac:grpSpMk id="25" creationId="{19B491E2-B6BF-004E-A86E-4BAB78F5C62F}"/>
          </ac:grpSpMkLst>
        </pc:grpChg>
        <pc:grpChg chg="del">
          <ac:chgData name="E Sharratt" userId="240a805a-42a6-4db4-8f33-c1edd6012f04" providerId="ADAL" clId="{7BB7D93F-B5BC-2541-8A6C-9FE69C479962}" dt="2021-01-17T16:47:05.475" v="196" actId="478"/>
          <ac:grpSpMkLst>
            <pc:docMk/>
            <pc:sldMk cId="571369138" sldId="313"/>
            <ac:grpSpMk id="28" creationId="{ED413B84-33FD-4148-969C-FA7EB3334411}"/>
          </ac:grpSpMkLst>
        </pc:grpChg>
        <pc:grpChg chg="del">
          <ac:chgData name="E Sharratt" userId="240a805a-42a6-4db4-8f33-c1edd6012f04" providerId="ADAL" clId="{7BB7D93F-B5BC-2541-8A6C-9FE69C479962}" dt="2021-01-17T16:47:05.475" v="196" actId="478"/>
          <ac:grpSpMkLst>
            <pc:docMk/>
            <pc:sldMk cId="571369138" sldId="313"/>
            <ac:grpSpMk id="38" creationId="{0557DDFE-96A7-7E40-BE74-F450F898ADB0}"/>
          </ac:grpSpMkLst>
        </pc:grpChg>
        <pc:picChg chg="del">
          <ac:chgData name="E Sharratt" userId="240a805a-42a6-4db4-8f33-c1edd6012f04" providerId="ADAL" clId="{7BB7D93F-B5BC-2541-8A6C-9FE69C479962}" dt="2021-01-17T16:47:05.475" v="196" actId="478"/>
          <ac:picMkLst>
            <pc:docMk/>
            <pc:sldMk cId="571369138" sldId="313"/>
            <ac:picMk id="24" creationId="{B74D3917-701F-A245-ADBC-54018CB32D05}"/>
          </ac:picMkLst>
        </pc:picChg>
        <pc:picChg chg="add del">
          <ac:chgData name="E Sharratt" userId="240a805a-42a6-4db4-8f33-c1edd6012f04" providerId="ADAL" clId="{7BB7D93F-B5BC-2541-8A6C-9FE69C479962}" dt="2021-01-17T16:47:39.351" v="198"/>
          <ac:picMkLst>
            <pc:docMk/>
            <pc:sldMk cId="571369138" sldId="313"/>
            <ac:picMk id="5122" creationId="{19ED6AD8-DA71-5A41-96E0-5212A6DFD3B3}"/>
          </ac:picMkLst>
        </pc:picChg>
        <pc:picChg chg="add del">
          <ac:chgData name="E Sharratt" userId="240a805a-42a6-4db4-8f33-c1edd6012f04" providerId="ADAL" clId="{7BB7D93F-B5BC-2541-8A6C-9FE69C479962}" dt="2021-01-17T16:47:39.351" v="198"/>
          <ac:picMkLst>
            <pc:docMk/>
            <pc:sldMk cId="571369138" sldId="313"/>
            <ac:picMk id="5123" creationId="{00E467EA-DB5F-FF40-B085-9ABD0C832F61}"/>
          </ac:picMkLst>
        </pc:picChg>
        <pc:picChg chg="add del">
          <ac:chgData name="E Sharratt" userId="240a805a-42a6-4db4-8f33-c1edd6012f04" providerId="ADAL" clId="{7BB7D93F-B5BC-2541-8A6C-9FE69C479962}" dt="2021-01-17T16:47:39.351" v="198"/>
          <ac:picMkLst>
            <pc:docMk/>
            <pc:sldMk cId="571369138" sldId="313"/>
            <ac:picMk id="5124" creationId="{BA9E611D-FA4C-DF40-9EF9-4C090445BCBF}"/>
          </ac:picMkLst>
        </pc:picChg>
        <pc:picChg chg="add del">
          <ac:chgData name="E Sharratt" userId="240a805a-42a6-4db4-8f33-c1edd6012f04" providerId="ADAL" clId="{7BB7D93F-B5BC-2541-8A6C-9FE69C479962}" dt="2021-01-17T16:47:39.351" v="198"/>
          <ac:picMkLst>
            <pc:docMk/>
            <pc:sldMk cId="571369138" sldId="313"/>
            <ac:picMk id="5125" creationId="{B160AEE2-D96D-3245-828E-4D68DA889696}"/>
          </ac:picMkLst>
        </pc:picChg>
        <pc:picChg chg="add del">
          <ac:chgData name="E Sharratt" userId="240a805a-42a6-4db4-8f33-c1edd6012f04" providerId="ADAL" clId="{7BB7D93F-B5BC-2541-8A6C-9FE69C479962}" dt="2021-01-17T16:47:39.351" v="198"/>
          <ac:picMkLst>
            <pc:docMk/>
            <pc:sldMk cId="571369138" sldId="313"/>
            <ac:picMk id="5126" creationId="{E6258E6B-B3F7-BF43-9791-EBEA62E2F838}"/>
          </ac:picMkLst>
        </pc:picChg>
        <pc:picChg chg="add del">
          <ac:chgData name="E Sharratt" userId="240a805a-42a6-4db4-8f33-c1edd6012f04" providerId="ADAL" clId="{7BB7D93F-B5BC-2541-8A6C-9FE69C479962}" dt="2021-01-17T16:47:39.351" v="198"/>
          <ac:picMkLst>
            <pc:docMk/>
            <pc:sldMk cId="571369138" sldId="313"/>
            <ac:picMk id="5127" creationId="{04FF9B83-4044-A54D-8B4C-101AB68F4567}"/>
          </ac:picMkLst>
        </pc:picChg>
        <pc:picChg chg="add mod">
          <ac:chgData name="E Sharratt" userId="240a805a-42a6-4db4-8f33-c1edd6012f04" providerId="ADAL" clId="{7BB7D93F-B5BC-2541-8A6C-9FE69C479962}" dt="2021-01-17T16:50:39.839" v="262" actId="1076"/>
          <ac:picMkLst>
            <pc:docMk/>
            <pc:sldMk cId="571369138" sldId="313"/>
            <ac:picMk id="5129" creationId="{090A1724-94DA-5146-BF8D-E2284486D978}"/>
          </ac:picMkLst>
        </pc:picChg>
      </pc:sldChg>
      <pc:sldChg chg="addSp delSp modSp add mod delAnim modAnim">
        <pc:chgData name="E Sharratt" userId="240a805a-42a6-4db4-8f33-c1edd6012f04" providerId="ADAL" clId="{7BB7D93F-B5BC-2541-8A6C-9FE69C479962}" dt="2021-01-17T16:56:26.680" v="402"/>
        <pc:sldMkLst>
          <pc:docMk/>
          <pc:sldMk cId="3105262682" sldId="314"/>
        </pc:sldMkLst>
        <pc:spChg chg="add del">
          <ac:chgData name="E Sharratt" userId="240a805a-42a6-4db4-8f33-c1edd6012f04" providerId="ADAL" clId="{7BB7D93F-B5BC-2541-8A6C-9FE69C479962}" dt="2021-01-17T16:52:35.079" v="303"/>
          <ac:spMkLst>
            <pc:docMk/>
            <pc:sldMk cId="3105262682" sldId="314"/>
            <ac:spMk id="2" creationId="{B2B67A16-DB48-FC4E-95F7-3328C4D37E35}"/>
          </ac:spMkLst>
        </pc:spChg>
        <pc:spChg chg="mod">
          <ac:chgData name="E Sharratt" userId="240a805a-42a6-4db4-8f33-c1edd6012f04" providerId="ADAL" clId="{7BB7D93F-B5BC-2541-8A6C-9FE69C479962}" dt="2021-01-17T16:53:09.273" v="309" actId="114"/>
          <ac:spMkLst>
            <pc:docMk/>
            <pc:sldMk cId="3105262682" sldId="314"/>
            <ac:spMk id="3" creationId="{8E201DE7-CA63-324C-A384-4CD4062ABDAE}"/>
          </ac:spMkLst>
        </pc:spChg>
        <pc:spChg chg="del">
          <ac:chgData name="E Sharratt" userId="240a805a-42a6-4db4-8f33-c1edd6012f04" providerId="ADAL" clId="{7BB7D93F-B5BC-2541-8A6C-9FE69C479962}" dt="2021-01-17T16:52:20.543" v="301" actId="478"/>
          <ac:spMkLst>
            <pc:docMk/>
            <pc:sldMk cId="3105262682" sldId="314"/>
            <ac:spMk id="4" creationId="{41CC9C1C-2FD5-E44B-A1D0-30EBBD160C86}"/>
          </ac:spMkLst>
        </pc:spChg>
        <pc:spChg chg="add mod">
          <ac:chgData name="E Sharratt" userId="240a805a-42a6-4db4-8f33-c1edd6012f04" providerId="ADAL" clId="{7BB7D93F-B5BC-2541-8A6C-9FE69C479962}" dt="2021-01-17T16:56:19.976" v="401" actId="207"/>
          <ac:spMkLst>
            <pc:docMk/>
            <pc:sldMk cId="3105262682" sldId="314"/>
            <ac:spMk id="8" creationId="{9DAFBD70-5AC5-104C-A053-9D5190F075EB}"/>
          </ac:spMkLst>
        </pc:spChg>
        <pc:spChg chg="add del">
          <ac:chgData name="E Sharratt" userId="240a805a-42a6-4db4-8f33-c1edd6012f04" providerId="ADAL" clId="{7BB7D93F-B5BC-2541-8A6C-9FE69C479962}" dt="2021-01-17T16:52:17.989" v="300" actId="478"/>
          <ac:spMkLst>
            <pc:docMk/>
            <pc:sldMk cId="3105262682" sldId="314"/>
            <ac:spMk id="9" creationId="{00000000-0000-0000-0000-000000000000}"/>
          </ac:spMkLst>
        </pc:spChg>
        <pc:spChg chg="mod">
          <ac:chgData name="E Sharratt" userId="240a805a-42a6-4db4-8f33-c1edd6012f04" providerId="ADAL" clId="{7BB7D93F-B5BC-2541-8A6C-9FE69C479962}" dt="2021-01-17T16:51:43.042" v="294" actId="20577"/>
          <ac:spMkLst>
            <pc:docMk/>
            <pc:sldMk cId="3105262682" sldId="314"/>
            <ac:spMk id="15" creationId="{00000000-0000-0000-0000-000000000000}"/>
          </ac:spMkLst>
        </pc:spChg>
        <pc:picChg chg="add mod modCrop">
          <ac:chgData name="E Sharratt" userId="240a805a-42a6-4db4-8f33-c1edd6012f04" providerId="ADAL" clId="{7BB7D93F-B5BC-2541-8A6C-9FE69C479962}" dt="2021-01-17T16:54:57.357" v="371" actId="1076"/>
          <ac:picMkLst>
            <pc:docMk/>
            <pc:sldMk cId="3105262682" sldId="314"/>
            <ac:picMk id="7" creationId="{E2F56D33-40AF-7043-B62A-8D9E8AB62651}"/>
          </ac:picMkLst>
        </pc:picChg>
        <pc:picChg chg="del">
          <ac:chgData name="E Sharratt" userId="240a805a-42a6-4db4-8f33-c1edd6012f04" providerId="ADAL" clId="{7BB7D93F-B5BC-2541-8A6C-9FE69C479962}" dt="2021-01-17T16:51:57.334" v="296" actId="478"/>
          <ac:picMkLst>
            <pc:docMk/>
            <pc:sldMk cId="3105262682" sldId="314"/>
            <ac:picMk id="5129" creationId="{090A1724-94DA-5146-BF8D-E2284486D978}"/>
          </ac:picMkLst>
        </pc:picChg>
        <pc:picChg chg="add del">
          <ac:chgData name="E Sharratt" userId="240a805a-42a6-4db4-8f33-c1edd6012f04" providerId="ADAL" clId="{7BB7D93F-B5BC-2541-8A6C-9FE69C479962}" dt="2021-01-17T16:52:35.079" v="303"/>
          <ac:picMkLst>
            <pc:docMk/>
            <pc:sldMk cId="3105262682" sldId="314"/>
            <ac:picMk id="6146" creationId="{7A7B6A25-CFA8-4847-A366-0CC93B0A17EB}"/>
          </ac:picMkLst>
        </pc:picChg>
        <pc:picChg chg="add del">
          <ac:chgData name="E Sharratt" userId="240a805a-42a6-4db4-8f33-c1edd6012f04" providerId="ADAL" clId="{7BB7D93F-B5BC-2541-8A6C-9FE69C479962}" dt="2021-01-17T16:52:35.079" v="303"/>
          <ac:picMkLst>
            <pc:docMk/>
            <pc:sldMk cId="3105262682" sldId="314"/>
            <ac:picMk id="6147" creationId="{6E470BE1-DDB5-244F-8B66-0BCC9082F3B0}"/>
          </ac:picMkLst>
        </pc:picChg>
        <pc:picChg chg="add del">
          <ac:chgData name="E Sharratt" userId="240a805a-42a6-4db4-8f33-c1edd6012f04" providerId="ADAL" clId="{7BB7D93F-B5BC-2541-8A6C-9FE69C479962}" dt="2021-01-17T16:52:35.079" v="303"/>
          <ac:picMkLst>
            <pc:docMk/>
            <pc:sldMk cId="3105262682" sldId="314"/>
            <ac:picMk id="6148" creationId="{045A8006-CF87-7C43-8849-9CA7F7A016DF}"/>
          </ac:picMkLst>
        </pc:picChg>
        <pc:picChg chg="add del">
          <ac:chgData name="E Sharratt" userId="240a805a-42a6-4db4-8f33-c1edd6012f04" providerId="ADAL" clId="{7BB7D93F-B5BC-2541-8A6C-9FE69C479962}" dt="2021-01-17T16:52:35.079" v="303"/>
          <ac:picMkLst>
            <pc:docMk/>
            <pc:sldMk cId="3105262682" sldId="314"/>
            <ac:picMk id="6149" creationId="{AB464E4A-AB05-2E48-9E99-CB5779598D79}"/>
          </ac:picMkLst>
        </pc:picChg>
        <pc:picChg chg="add del">
          <ac:chgData name="E Sharratt" userId="240a805a-42a6-4db4-8f33-c1edd6012f04" providerId="ADAL" clId="{7BB7D93F-B5BC-2541-8A6C-9FE69C479962}" dt="2021-01-17T16:52:35.079" v="303"/>
          <ac:picMkLst>
            <pc:docMk/>
            <pc:sldMk cId="3105262682" sldId="314"/>
            <ac:picMk id="6150" creationId="{1A46E6E6-37C1-FF49-9179-3EB8BC117939}"/>
          </ac:picMkLst>
        </pc:picChg>
        <pc:picChg chg="add del">
          <ac:chgData name="E Sharratt" userId="240a805a-42a6-4db4-8f33-c1edd6012f04" providerId="ADAL" clId="{7BB7D93F-B5BC-2541-8A6C-9FE69C479962}" dt="2021-01-17T16:52:35.079" v="303"/>
          <ac:picMkLst>
            <pc:docMk/>
            <pc:sldMk cId="3105262682" sldId="314"/>
            <ac:picMk id="6151" creationId="{DC850085-C0B5-624B-B7A6-5C5754717A51}"/>
          </ac:picMkLst>
        </pc:picChg>
      </pc:sldChg>
      <pc:sldChg chg="addSp delSp modSp add mod">
        <pc:chgData name="E Sharratt" userId="240a805a-42a6-4db4-8f33-c1edd6012f04" providerId="ADAL" clId="{7BB7D93F-B5BC-2541-8A6C-9FE69C479962}" dt="2021-01-17T16:54:51.393" v="370" actId="1076"/>
        <pc:sldMkLst>
          <pc:docMk/>
          <pc:sldMk cId="300435748" sldId="315"/>
        </pc:sldMkLst>
        <pc:spChg chg="mod">
          <ac:chgData name="E Sharratt" userId="240a805a-42a6-4db4-8f33-c1edd6012f04" providerId="ADAL" clId="{7BB7D93F-B5BC-2541-8A6C-9FE69C479962}" dt="2021-01-17T16:54:05.030" v="362" actId="20577"/>
          <ac:spMkLst>
            <pc:docMk/>
            <pc:sldMk cId="300435748" sldId="315"/>
            <ac:spMk id="3" creationId="{8E201DE7-CA63-324C-A384-4CD4062ABDAE}"/>
          </ac:spMkLst>
        </pc:spChg>
        <pc:spChg chg="mod">
          <ac:chgData name="E Sharratt" userId="240a805a-42a6-4db4-8f33-c1edd6012f04" providerId="ADAL" clId="{7BB7D93F-B5BC-2541-8A6C-9FE69C479962}" dt="2021-01-17T16:53:43.262" v="318" actId="20577"/>
          <ac:spMkLst>
            <pc:docMk/>
            <pc:sldMk cId="300435748" sldId="315"/>
            <ac:spMk id="15" creationId="{00000000-0000-0000-0000-000000000000}"/>
          </ac:spMkLst>
        </pc:spChg>
        <pc:picChg chg="add mod modCrop">
          <ac:chgData name="E Sharratt" userId="240a805a-42a6-4db4-8f33-c1edd6012f04" providerId="ADAL" clId="{7BB7D93F-B5BC-2541-8A6C-9FE69C479962}" dt="2021-01-17T16:54:51.393" v="370" actId="1076"/>
          <ac:picMkLst>
            <pc:docMk/>
            <pc:sldMk cId="300435748" sldId="315"/>
            <ac:picMk id="4" creationId="{601C4060-5914-BF4B-8BE7-080B12A12B47}"/>
          </ac:picMkLst>
        </pc:picChg>
        <pc:picChg chg="del">
          <ac:chgData name="E Sharratt" userId="240a805a-42a6-4db4-8f33-c1edd6012f04" providerId="ADAL" clId="{7BB7D93F-B5BC-2541-8A6C-9FE69C479962}" dt="2021-01-17T16:54:06.460" v="363" actId="478"/>
          <ac:picMkLst>
            <pc:docMk/>
            <pc:sldMk cId="300435748" sldId="315"/>
            <ac:picMk id="7" creationId="{E2F56D33-40AF-7043-B62A-8D9E8AB62651}"/>
          </ac:picMkLst>
        </pc:picChg>
      </pc:sldChg>
      <pc:sldChg chg="addSp delSp modSp add mod modAnim">
        <pc:chgData name="E Sharratt" userId="240a805a-42a6-4db4-8f33-c1edd6012f04" providerId="ADAL" clId="{7BB7D93F-B5BC-2541-8A6C-9FE69C479962}" dt="2021-01-17T17:01:18.104" v="510"/>
        <pc:sldMkLst>
          <pc:docMk/>
          <pc:sldMk cId="3256777265" sldId="316"/>
        </pc:sldMkLst>
        <pc:spChg chg="add mod">
          <ac:chgData name="E Sharratt" userId="240a805a-42a6-4db4-8f33-c1edd6012f04" providerId="ADAL" clId="{7BB7D93F-B5BC-2541-8A6C-9FE69C479962}" dt="2021-01-17T17:01:02.806" v="507" actId="20577"/>
          <ac:spMkLst>
            <pc:docMk/>
            <pc:sldMk cId="3256777265" sldId="316"/>
            <ac:spMk id="2" creationId="{C2191C25-9A3A-5243-94D8-5B6924BE7BB1}"/>
          </ac:spMkLst>
        </pc:spChg>
        <pc:spChg chg="mod">
          <ac:chgData name="E Sharratt" userId="240a805a-42a6-4db4-8f33-c1edd6012f04" providerId="ADAL" clId="{7BB7D93F-B5BC-2541-8A6C-9FE69C479962}" dt="2021-01-17T16:57:45.423" v="414"/>
          <ac:spMkLst>
            <pc:docMk/>
            <pc:sldMk cId="3256777265" sldId="316"/>
            <ac:spMk id="3" creationId="{8E201DE7-CA63-324C-A384-4CD4062ABDAE}"/>
          </ac:spMkLst>
        </pc:spChg>
        <pc:spChg chg="mod">
          <ac:chgData name="E Sharratt" userId="240a805a-42a6-4db4-8f33-c1edd6012f04" providerId="ADAL" clId="{7BB7D93F-B5BC-2541-8A6C-9FE69C479962}" dt="2021-01-17T17:01:10.241" v="509" actId="1076"/>
          <ac:spMkLst>
            <pc:docMk/>
            <pc:sldMk cId="3256777265" sldId="316"/>
            <ac:spMk id="9" creationId="{00000000-0000-0000-0000-000000000000}"/>
          </ac:spMkLst>
        </pc:spChg>
        <pc:spChg chg="mod">
          <ac:chgData name="E Sharratt" userId="240a805a-42a6-4db4-8f33-c1edd6012f04" providerId="ADAL" clId="{7BB7D93F-B5BC-2541-8A6C-9FE69C479962}" dt="2021-01-17T16:57:26.034" v="411" actId="20577"/>
          <ac:spMkLst>
            <pc:docMk/>
            <pc:sldMk cId="3256777265" sldId="316"/>
            <ac:spMk id="15" creationId="{00000000-0000-0000-0000-000000000000}"/>
          </ac:spMkLst>
        </pc:spChg>
        <pc:picChg chg="del">
          <ac:chgData name="E Sharratt" userId="240a805a-42a6-4db4-8f33-c1edd6012f04" providerId="ADAL" clId="{7BB7D93F-B5BC-2541-8A6C-9FE69C479962}" dt="2021-01-17T16:57:21.620" v="404" actId="478"/>
          <ac:picMkLst>
            <pc:docMk/>
            <pc:sldMk cId="3256777265" sldId="316"/>
            <ac:picMk id="4" creationId="{601C4060-5914-BF4B-8BE7-080B12A12B47}"/>
          </ac:picMkLst>
        </pc:picChg>
        <pc:picChg chg="add mod">
          <ac:chgData name="E Sharratt" userId="240a805a-42a6-4db4-8f33-c1edd6012f04" providerId="ADAL" clId="{7BB7D93F-B5BC-2541-8A6C-9FE69C479962}" dt="2021-01-17T16:58:30.445" v="420" actId="1076"/>
          <ac:picMkLst>
            <pc:docMk/>
            <pc:sldMk cId="3256777265" sldId="316"/>
            <ac:picMk id="8194" creationId="{AFA27421-6B5D-4348-8F52-B1C43EC53DAB}"/>
          </ac:picMkLst>
        </pc:picChg>
      </pc:sldChg>
      <pc:sldMasterChg chg="delSldLayout">
        <pc:chgData name="E Sharratt" userId="240a805a-42a6-4db4-8f33-c1edd6012f04" providerId="ADAL" clId="{7BB7D93F-B5BC-2541-8A6C-9FE69C479962}" dt="2021-01-17T16:46:18.193" v="159" actId="2696"/>
        <pc:sldMasterMkLst>
          <pc:docMk/>
          <pc:sldMasterMk cId="1236546458" sldId="2147483648"/>
        </pc:sldMasterMkLst>
        <pc:sldLayoutChg chg="del">
          <pc:chgData name="E Sharratt" userId="240a805a-42a6-4db4-8f33-c1edd6012f04" providerId="ADAL" clId="{7BB7D93F-B5BC-2541-8A6C-9FE69C479962}" dt="2021-01-17T16:46:18.193" v="159" actId="2696"/>
          <pc:sldLayoutMkLst>
            <pc:docMk/>
            <pc:sldMasterMk cId="1236546458" sldId="2147483648"/>
            <pc:sldLayoutMk cId="4280302795" sldId="214748366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6A5D92-0928-FB4C-A9DA-11E2A5EA8BBB}" type="datetimeFigureOut">
              <a:rPr lang="en-US" smtClean="0"/>
              <a:t>1/17/21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B4E8A-1737-C449-A107-19005F538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0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1/17/21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maths-ks2-finding-lines-of-symmetry/zktfgwx" TargetMode="External"/><Relationship Id="rId2" Type="http://schemas.openxmlformats.org/officeDocument/2006/relationships/hyperlink" Target="https://youtu.be/2rWx9JLHCdE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rhp34j/articles/z8t72p3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47564" y="1358896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Symmetry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Symmetry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is ‘symmetry’?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Symmetry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F707BA48-682C-A446-A79F-3575D777C7EA}"/>
              </a:ext>
            </a:extLst>
          </p:cNvPr>
          <p:cNvSpPr/>
          <p:nvPr/>
        </p:nvSpPr>
        <p:spPr>
          <a:xfrm>
            <a:off x="1155700" y="2603500"/>
            <a:ext cx="4973638" cy="13160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7F6A205-C706-964F-98FD-C1E4E872FD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600" y="1355725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 dirty="0"/>
              <a:t>An object, shape or design can be said to be symmetrical if a line can be drawn through the middle, such that the two halves are mirror images of each other.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93A2A7F-49BE-BD4F-8654-7C6AAF355B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4356100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/>
              <a:t>Lines of symmetry can be horizontal, vertical or diagonal.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AA2C405-FDD3-A548-A4AE-FA32489DD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2668588"/>
            <a:ext cx="36909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For example, a butterfly has symmetry. If you drew a line down the middle of the butterfly, both sides would be the same.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74D3917-701F-A245-ADBC-54018CB32D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2111375"/>
            <a:ext cx="3325813" cy="180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19B491E2-B6BF-004E-A86E-4BAB78F5C62F}"/>
              </a:ext>
            </a:extLst>
          </p:cNvPr>
          <p:cNvGrpSpPr>
            <a:grpSpLocks/>
          </p:cNvGrpSpPr>
          <p:nvPr/>
        </p:nvGrpSpPr>
        <p:grpSpPr bwMode="auto">
          <a:xfrm>
            <a:off x="2032000" y="4924425"/>
            <a:ext cx="1552575" cy="944563"/>
            <a:chOff x="2032001" y="4925085"/>
            <a:chExt cx="1552153" cy="944370"/>
          </a:xfrm>
        </p:grpSpPr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8C10A1F8-2188-8746-B025-BA0DCA0E5966}"/>
                </a:ext>
              </a:extLst>
            </p:cNvPr>
            <p:cNvSpPr/>
            <p:nvPr/>
          </p:nvSpPr>
          <p:spPr>
            <a:xfrm>
              <a:off x="2284345" y="4925085"/>
              <a:ext cx="1095077" cy="944370"/>
            </a:xfrm>
            <a:prstGeom prst="hexagon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2218CA1-7FBA-2446-843C-FF11B2A6B26D}"/>
                </a:ext>
              </a:extLst>
            </p:cNvPr>
            <p:cNvCxnSpPr/>
            <p:nvPr/>
          </p:nvCxnSpPr>
          <p:spPr>
            <a:xfrm>
              <a:off x="2032001" y="5382192"/>
              <a:ext cx="1552153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D413B84-33FD-4148-969C-FA7EB3334411}"/>
              </a:ext>
            </a:extLst>
          </p:cNvPr>
          <p:cNvGrpSpPr>
            <a:grpSpLocks/>
          </p:cNvGrpSpPr>
          <p:nvPr/>
        </p:nvGrpSpPr>
        <p:grpSpPr bwMode="auto">
          <a:xfrm>
            <a:off x="4030663" y="4778375"/>
            <a:ext cx="1095375" cy="1203325"/>
            <a:chOff x="4030895" y="4777740"/>
            <a:chExt cx="1095469" cy="1203960"/>
          </a:xfrm>
        </p:grpSpPr>
        <p:sp>
          <p:nvSpPr>
            <p:cNvPr id="29" name="Hexagon 28">
              <a:extLst>
                <a:ext uri="{FF2B5EF4-FFF2-40B4-BE49-F238E27FC236}">
                  <a16:creationId xmlns:a16="http://schemas.microsoft.com/office/drawing/2014/main" id="{FA1EF620-F59D-A345-BB6D-49A14C2A84FA}"/>
                </a:ext>
              </a:extLst>
            </p:cNvPr>
            <p:cNvSpPr/>
            <p:nvPr/>
          </p:nvSpPr>
          <p:spPr>
            <a:xfrm>
              <a:off x="4030895" y="4925456"/>
              <a:ext cx="1095469" cy="943473"/>
            </a:xfrm>
            <a:prstGeom prst="hexagon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908CA29-512A-1D47-8B5E-F99355D654D4}"/>
                </a:ext>
              </a:extLst>
            </p:cNvPr>
            <p:cNvCxnSpPr/>
            <p:nvPr/>
          </p:nvCxnSpPr>
          <p:spPr>
            <a:xfrm>
              <a:off x="4575454" y="4777740"/>
              <a:ext cx="0" cy="120396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557DDFE-96A7-7E40-BE74-F450F898ADB0}"/>
              </a:ext>
            </a:extLst>
          </p:cNvPr>
          <p:cNvGrpSpPr>
            <a:grpSpLocks/>
          </p:cNvGrpSpPr>
          <p:nvPr/>
        </p:nvGrpSpPr>
        <p:grpSpPr bwMode="auto">
          <a:xfrm>
            <a:off x="5778500" y="4746625"/>
            <a:ext cx="1095375" cy="1235075"/>
            <a:chOff x="5778214" y="4747260"/>
            <a:chExt cx="1095469" cy="1234440"/>
          </a:xfrm>
        </p:grpSpPr>
        <p:sp>
          <p:nvSpPr>
            <p:cNvPr id="39" name="Hexagon 38">
              <a:extLst>
                <a:ext uri="{FF2B5EF4-FFF2-40B4-BE49-F238E27FC236}">
                  <a16:creationId xmlns:a16="http://schemas.microsoft.com/office/drawing/2014/main" id="{F3649FA5-8C70-3D47-BFE1-DB2F208FBDB6}"/>
                </a:ext>
              </a:extLst>
            </p:cNvPr>
            <p:cNvSpPr/>
            <p:nvPr/>
          </p:nvSpPr>
          <p:spPr>
            <a:xfrm>
              <a:off x="5778214" y="4924969"/>
              <a:ext cx="1095469" cy="944077"/>
            </a:xfrm>
            <a:prstGeom prst="hexagon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46AD5587-04DC-C140-8C0B-ED7D51E6EBFA}"/>
                </a:ext>
              </a:extLst>
            </p:cNvPr>
            <p:cNvCxnSpPr>
              <a:cxnSpLocks/>
            </p:cNvCxnSpPr>
            <p:nvPr/>
          </p:nvCxnSpPr>
          <p:spPr>
            <a:xfrm>
              <a:off x="5890937" y="4747260"/>
              <a:ext cx="822396" cy="123444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08396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20" grpId="0" animBg="1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Symmetry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68552" y="1241381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is ‘symmetry’?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Symmetry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89F7183-F9AE-634C-ABDA-364464D4ED3F}"/>
              </a:ext>
            </a:extLst>
          </p:cNvPr>
          <p:cNvSpPr txBox="1"/>
          <p:nvPr/>
        </p:nvSpPr>
        <p:spPr>
          <a:xfrm>
            <a:off x="2069781" y="1726191"/>
            <a:ext cx="48949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Watch these useful videos on symmetry:</a:t>
            </a:r>
          </a:p>
          <a:p>
            <a:pPr algn="ctr">
              <a:lnSpc>
                <a:spcPct val="200000"/>
              </a:lnSpc>
            </a:pPr>
            <a:endParaRPr lang="en-US" b="1" dirty="0"/>
          </a:p>
          <a:p>
            <a:pPr marL="285750" indent="-285750" algn="ctr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 </a:t>
            </a:r>
            <a:r>
              <a:rPr lang="en-US" b="1" dirty="0">
                <a:hlinkClick r:id="rId2"/>
              </a:rPr>
              <a:t>https://youtu.be/2rWx9JLHCdE</a:t>
            </a:r>
            <a:r>
              <a:rPr lang="en-US" b="1" dirty="0"/>
              <a:t> </a:t>
            </a:r>
          </a:p>
          <a:p>
            <a:pPr marL="285750" indent="-285750" algn="ctr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hlinkClick r:id="rId3"/>
              </a:rPr>
              <a:t>https://www.bbc.co.uk/teach/class-clips-video/maths-ks2-finding-lines-of-symmetry/zktfgwx</a:t>
            </a:r>
            <a:r>
              <a:rPr lang="en-US" b="1" dirty="0"/>
              <a:t>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6475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89757" y="6353567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Symmetry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51520" y="1294419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Symmetry of 2D Shapes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Symmetry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E201DE7-CA63-324C-A384-4CD4062ABDAE}"/>
              </a:ext>
            </a:extLst>
          </p:cNvPr>
          <p:cNvSpPr txBox="1"/>
          <p:nvPr/>
        </p:nvSpPr>
        <p:spPr>
          <a:xfrm>
            <a:off x="367065" y="2055217"/>
            <a:ext cx="8428591" cy="199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/>
              <a:t>A 2D shape is symmetrical if a line can be drawn through it and either side is a reflection of the other. You would call this the </a:t>
            </a:r>
            <a:r>
              <a:rPr lang="en-GB" sz="1400" b="1" dirty="0"/>
              <a:t>line of symmetry</a:t>
            </a:r>
            <a:r>
              <a:rPr lang="en-GB" sz="1400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If you put a mirror on this line, you would see the whole shape in the reflection. That’s why a line of symmetry is sometimes called the </a:t>
            </a:r>
            <a:r>
              <a:rPr lang="en-GB" sz="1400" b="1" dirty="0"/>
              <a:t>mirror line</a:t>
            </a:r>
            <a:r>
              <a:rPr lang="en-GB" sz="1400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en-GB" sz="1400" dirty="0"/>
              <a:t>Sometimes, you can fold a shape in half, if it fits into itself perfectly with no overlaps, then you have found a line of symmetry. Some shapes have more than one line of symmetry.</a:t>
            </a:r>
          </a:p>
        </p:txBody>
      </p:sp>
      <p:pic>
        <p:nvPicPr>
          <p:cNvPr id="5129" name="Picture 9" descr="Did you know?">
            <a:extLst>
              <a:ext uri="{FF2B5EF4-FFF2-40B4-BE49-F238E27FC236}">
                <a16:creationId xmlns:a16="http://schemas.microsoft.com/office/drawing/2014/main" id="{090A1724-94DA-5146-BF8D-E2284486D9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2" r="35628"/>
          <a:stretch/>
        </p:blipFill>
        <p:spPr bwMode="auto">
          <a:xfrm>
            <a:off x="3892966" y="1395837"/>
            <a:ext cx="1358068" cy="77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CC9C1C-2FD5-E44B-A1D0-30EBBD160C86}"/>
              </a:ext>
            </a:extLst>
          </p:cNvPr>
          <p:cNvSpPr txBox="1"/>
          <p:nvPr/>
        </p:nvSpPr>
        <p:spPr>
          <a:xfrm>
            <a:off x="2049517" y="4349334"/>
            <a:ext cx="546538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t"/>
            <a:r>
              <a:rPr lang="en-GB" sz="2400" b="1" dirty="0">
                <a:solidFill>
                  <a:srgbClr val="FFC000"/>
                </a:solidFill>
              </a:rPr>
              <a:t>Let's look at some 2D shapes and their lines of symmetry.</a:t>
            </a:r>
          </a:p>
          <a:p>
            <a:pPr fontAlgn="t"/>
            <a:br>
              <a:rPr lang="en-GB" dirty="0"/>
            </a:b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36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89757" y="6353567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Symmetry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51520" y="1294419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Symmetry of Regular Polygons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Symmetry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E201DE7-CA63-324C-A384-4CD4062ABDAE}"/>
              </a:ext>
            </a:extLst>
          </p:cNvPr>
          <p:cNvSpPr txBox="1"/>
          <p:nvPr/>
        </p:nvSpPr>
        <p:spPr>
          <a:xfrm>
            <a:off x="342172" y="1519945"/>
            <a:ext cx="842859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Regular polygons</a:t>
            </a:r>
          </a:p>
          <a:p>
            <a:r>
              <a:rPr lang="en-GB" sz="1600" dirty="0"/>
              <a:t>These are shapes that have all equal sides and equal angles.</a:t>
            </a:r>
          </a:p>
          <a:p>
            <a:r>
              <a:rPr lang="en-GB" sz="1600" dirty="0"/>
              <a:t>The number of lines of symmetry in a regular polygon is always the same as the number of sides!</a:t>
            </a:r>
          </a:p>
          <a:p>
            <a:pPr algn="ctr"/>
            <a:r>
              <a:rPr lang="en-GB" sz="1600" i="1" dirty="0"/>
              <a:t>Take a look at these examples: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F56D33-40AF-7043-B62A-8D9E8AB626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851"/>
          <a:stretch/>
        </p:blipFill>
        <p:spPr>
          <a:xfrm>
            <a:off x="1900028" y="2730779"/>
            <a:ext cx="5957237" cy="3502915"/>
          </a:xfrm>
          <a:prstGeom prst="rect">
            <a:avLst/>
          </a:prstGeom>
        </p:spPr>
      </p:pic>
      <p:sp>
        <p:nvSpPr>
          <p:cNvPr id="8" name="Cloud 7">
            <a:extLst>
              <a:ext uri="{FF2B5EF4-FFF2-40B4-BE49-F238E27FC236}">
                <a16:creationId xmlns:a16="http://schemas.microsoft.com/office/drawing/2014/main" id="{9DAFBD70-5AC5-104C-A053-9D5190F075EB}"/>
              </a:ext>
            </a:extLst>
          </p:cNvPr>
          <p:cNvSpPr/>
          <p:nvPr/>
        </p:nvSpPr>
        <p:spPr>
          <a:xfrm>
            <a:off x="182233" y="2805186"/>
            <a:ext cx="1993408" cy="1247627"/>
          </a:xfrm>
          <a:prstGeom prst="cloud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accent6">
                    <a:lumMod val="50000"/>
                  </a:schemeClr>
                </a:solidFill>
              </a:rPr>
              <a:t>CAN YOU SEE A PATTERN?</a:t>
            </a:r>
          </a:p>
        </p:txBody>
      </p:sp>
    </p:spTree>
    <p:extLst>
      <p:ext uri="{BB962C8B-B14F-4D97-AF65-F5344CB8AC3E}">
        <p14:creationId xmlns:p14="http://schemas.microsoft.com/office/powerpoint/2010/main" val="3105262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3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89757" y="6353567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Symmetry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51520" y="1294419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Symmetry of Irregular Polygons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Symmetry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E201DE7-CA63-324C-A384-4CD4062ABDAE}"/>
              </a:ext>
            </a:extLst>
          </p:cNvPr>
          <p:cNvSpPr txBox="1"/>
          <p:nvPr/>
        </p:nvSpPr>
        <p:spPr>
          <a:xfrm>
            <a:off x="342172" y="1519945"/>
            <a:ext cx="842859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Irregular polygons</a:t>
            </a:r>
          </a:p>
          <a:p>
            <a:r>
              <a:rPr lang="en-GB" dirty="0"/>
              <a:t>These are shapes that have sides and angles of different sizes. Some irregular polygons also have lines of symmetry.</a:t>
            </a:r>
          </a:p>
          <a:p>
            <a:pPr algn="ctr"/>
            <a:r>
              <a:rPr lang="en-GB" sz="1600" i="1" dirty="0"/>
              <a:t>Take a look at these examples: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1C4060-5914-BF4B-8BE7-080B12A12B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839"/>
          <a:stretch/>
        </p:blipFill>
        <p:spPr>
          <a:xfrm>
            <a:off x="2322785" y="2798987"/>
            <a:ext cx="4966653" cy="319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89757" y="6353567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Symmetry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51520" y="1294419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CIRCLES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Symmetry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E201DE7-CA63-324C-A384-4CD4062ABDAE}"/>
              </a:ext>
            </a:extLst>
          </p:cNvPr>
          <p:cNvSpPr txBox="1"/>
          <p:nvPr/>
        </p:nvSpPr>
        <p:spPr>
          <a:xfrm>
            <a:off x="342172" y="1519945"/>
            <a:ext cx="84285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GB" dirty="0"/>
              <a:t>Even though a circle isn’t a polygon, it is still a 2D shape. As long as the line of symmetry goes directly through the centre of the circle, it has unlimited lines of symmetry!</a:t>
            </a:r>
          </a:p>
          <a:p>
            <a:pPr fontAlgn="t"/>
            <a:br>
              <a:rPr lang="en-GB" dirty="0"/>
            </a:br>
            <a:endParaRPr lang="en-GB" dirty="0"/>
          </a:p>
          <a:p>
            <a:endParaRPr lang="en-GB" sz="1600" i="1" dirty="0"/>
          </a:p>
        </p:txBody>
      </p:sp>
      <p:pic>
        <p:nvPicPr>
          <p:cNvPr id="8194" name="Picture 2" descr="Circle">
            <a:extLst>
              <a:ext uri="{FF2B5EF4-FFF2-40B4-BE49-F238E27FC236}">
                <a16:creationId xmlns:a16="http://schemas.microsoft.com/office/drawing/2014/main" id="{AFA27421-6B5D-4348-8F52-B1C43EC53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753" y="2438728"/>
            <a:ext cx="3520965" cy="1980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191C25-9A3A-5243-94D8-5B6924BE7BB1}"/>
              </a:ext>
            </a:extLst>
          </p:cNvPr>
          <p:cNvSpPr txBox="1"/>
          <p:nvPr/>
        </p:nvSpPr>
        <p:spPr>
          <a:xfrm>
            <a:off x="851338" y="4824248"/>
            <a:ext cx="6852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Watch this video to find out more about symmetry in 2D shapes:</a:t>
            </a:r>
          </a:p>
          <a:p>
            <a:pPr algn="ctr"/>
            <a:r>
              <a:rPr lang="en-US" b="1" dirty="0">
                <a:hlinkClick r:id="rId3"/>
              </a:rPr>
              <a:t>https://www.bbc.co.uk/bitesize/topics/zrhp34j/articles/z8t72p3</a:t>
            </a:r>
            <a:r>
              <a:rPr lang="en-US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6777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3" grpId="0"/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410</Words>
  <Application>Microsoft Macintosh PowerPoint</Application>
  <PresentationFormat>On-screen Show (4:3)</PresentationFormat>
  <Paragraphs>45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 Sharratt</cp:lastModifiedBy>
  <cp:revision>6</cp:revision>
  <dcterms:created xsi:type="dcterms:W3CDTF">2020-03-25T17:04:57Z</dcterms:created>
  <dcterms:modified xsi:type="dcterms:W3CDTF">2021-01-17T17:05:25Z</dcterms:modified>
</cp:coreProperties>
</file>