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391" r:id="rId3"/>
    <p:sldId id="390" r:id="rId4"/>
    <p:sldId id="396" r:id="rId5"/>
    <p:sldId id="392" r:id="rId6"/>
    <p:sldId id="393" r:id="rId7"/>
    <p:sldId id="394" r:id="rId8"/>
    <p:sldId id="397" r:id="rId9"/>
    <p:sldId id="398" r:id="rId10"/>
    <p:sldId id="399" r:id="rId11"/>
    <p:sldId id="400" r:id="rId12"/>
    <p:sldId id="401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3300"/>
    <a:srgbClr val="800080"/>
    <a:srgbClr val="33CC33"/>
    <a:srgbClr val="F1F616"/>
    <a:srgbClr val="FFFFCC"/>
    <a:srgbClr val="A50021"/>
    <a:srgbClr val="CC9B00"/>
    <a:srgbClr val="66FF66"/>
    <a:srgbClr val="DEA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D24B42-34F8-6146-8D35-6DEC2332479A}" v="128" dt="2021-02-06T18:40:24.3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72" autoAdjust="0"/>
    <p:restoredTop sz="94286" autoAdjust="0"/>
  </p:normalViewPr>
  <p:slideViewPr>
    <p:cSldViewPr snapToGrid="0">
      <p:cViewPr varScale="1">
        <p:scale>
          <a:sx n="120" d="100"/>
          <a:sy n="120" d="100"/>
        </p:scale>
        <p:origin x="138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FDD24B42-34F8-6146-8D35-6DEC2332479A}"/>
    <pc:docChg chg="undo custSel addSld delSld modSld">
      <pc:chgData name="E Sharratt" userId="240a805a-42a6-4db4-8f33-c1edd6012f04" providerId="ADAL" clId="{FDD24B42-34F8-6146-8D35-6DEC2332479A}" dt="2021-02-06T18:41:12.871" v="316" actId="20577"/>
      <pc:docMkLst>
        <pc:docMk/>
      </pc:docMkLst>
      <pc:sldChg chg="delSp modSp mod">
        <pc:chgData name="E Sharratt" userId="240a805a-42a6-4db4-8f33-c1edd6012f04" providerId="ADAL" clId="{FDD24B42-34F8-6146-8D35-6DEC2332479A}" dt="2021-02-06T18:40:24.396" v="303" actId="20577"/>
        <pc:sldMkLst>
          <pc:docMk/>
          <pc:sldMk cId="0" sldId="256"/>
        </pc:sldMkLst>
        <pc:spChg chg="mod">
          <ac:chgData name="E Sharratt" userId="240a805a-42a6-4db4-8f33-c1edd6012f04" providerId="ADAL" clId="{FDD24B42-34F8-6146-8D35-6DEC2332479A}" dt="2021-02-06T18:40:24.396" v="303" actId="20577"/>
          <ac:spMkLst>
            <pc:docMk/>
            <pc:sldMk cId="0" sldId="256"/>
            <ac:spMk id="13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51.344" v="115" actId="478"/>
          <ac:spMkLst>
            <pc:docMk/>
            <pc:sldMk cId="0" sldId="256"/>
            <ac:spMk id="14" creationId="{00000000-0000-0000-0000-000000000000}"/>
          </ac:spMkLst>
        </pc:spChg>
      </pc:sldChg>
      <pc:sldChg chg="addSp delSp modSp mod">
        <pc:chgData name="E Sharratt" userId="240a805a-42a6-4db4-8f33-c1edd6012f04" providerId="ADAL" clId="{FDD24B42-34F8-6146-8D35-6DEC2332479A}" dt="2021-02-06T18:31:14.338" v="188" actId="1076"/>
        <pc:sldMkLst>
          <pc:docMk/>
          <pc:sldMk cId="0" sldId="270"/>
        </pc:sldMkLst>
        <pc:spChg chg="mod">
          <ac:chgData name="E Sharratt" userId="240a805a-42a6-4db4-8f33-c1edd6012f04" providerId="ADAL" clId="{FDD24B42-34F8-6146-8D35-6DEC2332479A}" dt="2021-02-06T18:31:00.561" v="185" actId="1076"/>
          <ac:spMkLst>
            <pc:docMk/>
            <pc:sldMk cId="0" sldId="270"/>
            <ac:spMk id="5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1:02.519" v="186" actId="478"/>
          <ac:spMkLst>
            <pc:docMk/>
            <pc:sldMk cId="0" sldId="270"/>
            <ac:spMk id="14" creationId="{00000000-0000-0000-0000-000000000000}"/>
          </ac:spMkLst>
        </pc:spChg>
        <pc:picChg chg="add mod">
          <ac:chgData name="E Sharratt" userId="240a805a-42a6-4db4-8f33-c1edd6012f04" providerId="ADAL" clId="{FDD24B42-34F8-6146-8D35-6DEC2332479A}" dt="2021-02-06T18:31:14.338" v="188" actId="1076"/>
          <ac:picMkLst>
            <pc:docMk/>
            <pc:sldMk cId="0" sldId="270"/>
            <ac:picMk id="18" creationId="{49D77223-664E-7940-BF8E-C5D1780F95F2}"/>
          </ac:picMkLst>
        </pc:picChg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78578394" sldId="284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2856885609" sldId="285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501994439" sldId="286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4197269911" sldId="287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2774837564" sldId="288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3729007077" sldId="289"/>
        </pc:sldMkLst>
      </pc:sldChg>
      <pc:sldChg chg="del">
        <pc:chgData name="E Sharratt" userId="240a805a-42a6-4db4-8f33-c1edd6012f04" providerId="ADAL" clId="{FDD24B42-34F8-6146-8D35-6DEC2332479A}" dt="2021-02-06T18:17:26.958" v="52" actId="2696"/>
        <pc:sldMkLst>
          <pc:docMk/>
          <pc:sldMk cId="0" sldId="386"/>
        </pc:sldMkLst>
      </pc:sldChg>
      <pc:sldChg chg="del">
        <pc:chgData name="E Sharratt" userId="240a805a-42a6-4db4-8f33-c1edd6012f04" providerId="ADAL" clId="{FDD24B42-34F8-6146-8D35-6DEC2332479A}" dt="2021-02-06T18:17:27.220" v="53" actId="2696"/>
        <pc:sldMkLst>
          <pc:docMk/>
          <pc:sldMk cId="0" sldId="387"/>
        </pc:sldMkLst>
      </pc:sldChg>
      <pc:sldChg chg="addSp delSp modSp mod delAnim modAnim">
        <pc:chgData name="E Sharratt" userId="240a805a-42a6-4db4-8f33-c1edd6012f04" providerId="ADAL" clId="{FDD24B42-34F8-6146-8D35-6DEC2332479A}" dt="2021-02-06T18:40:38.284" v="307" actId="20577"/>
        <pc:sldMkLst>
          <pc:docMk/>
          <pc:sldMk cId="0" sldId="390"/>
        </pc:sldMkLst>
        <pc:spChg chg="del mod">
          <ac:chgData name="E Sharratt" userId="240a805a-42a6-4db4-8f33-c1edd6012f04" providerId="ADAL" clId="{FDD24B42-34F8-6146-8D35-6DEC2332479A}" dt="2021-02-06T18:24:06.176" v="145"/>
          <ac:spMkLst>
            <pc:docMk/>
            <pc:sldMk cId="0" sldId="390"/>
            <ac:spMk id="11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38.284" v="307" actId="20577"/>
          <ac:spMkLst>
            <pc:docMk/>
            <pc:sldMk cId="0" sldId="390"/>
            <ac:spMk id="1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52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53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69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70" creationId="{00000000-0000-0000-0000-000000000000}"/>
          </ac:spMkLst>
        </pc:spChg>
        <pc:spChg chg="del topLvl">
          <ac:chgData name="E Sharratt" userId="240a805a-42a6-4db4-8f33-c1edd6012f04" providerId="ADAL" clId="{FDD24B42-34F8-6146-8D35-6DEC2332479A}" dt="2021-02-06T18:22:05.630" v="120" actId="478"/>
          <ac:spMkLst>
            <pc:docMk/>
            <pc:sldMk cId="0" sldId="390"/>
            <ac:spMk id="71" creationId="{00000000-0000-0000-0000-000000000000}"/>
          </ac:spMkLst>
        </pc:spChg>
        <pc:spChg chg="del topLvl">
          <ac:chgData name="E Sharratt" userId="240a805a-42a6-4db4-8f33-c1edd6012f04" providerId="ADAL" clId="{FDD24B42-34F8-6146-8D35-6DEC2332479A}" dt="2021-02-06T18:22:03.984" v="119" actId="478"/>
          <ac:spMkLst>
            <pc:docMk/>
            <pc:sldMk cId="0" sldId="390"/>
            <ac:spMk id="73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76" creationId="{9FEF65E1-26D5-7348-97A7-EC3D745D00C5}"/>
          </ac:spMkLst>
        </pc:spChg>
        <pc:spChg chg="add 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77" creationId="{3A0415DF-C976-D847-AD3E-BD675A57875D}"/>
          </ac:spMkLst>
        </pc:spChg>
        <pc:spChg chg="del topLvl">
          <ac:chgData name="E Sharratt" userId="240a805a-42a6-4db4-8f33-c1edd6012f04" providerId="ADAL" clId="{FDD24B42-34F8-6146-8D35-6DEC2332479A}" dt="2021-02-06T18:22:01.559" v="118" actId="478"/>
          <ac:spMkLst>
            <pc:docMk/>
            <pc:sldMk cId="0" sldId="390"/>
            <ac:spMk id="78" creationId="{00000000-0000-0000-0000-000000000000}"/>
          </ac:spMkLst>
        </pc:spChg>
        <pc:spChg chg="del mod topLvl">
          <ac:chgData name="E Sharratt" userId="240a805a-42a6-4db4-8f33-c1edd6012f04" providerId="ADAL" clId="{FDD24B42-34F8-6146-8D35-6DEC2332479A}" dt="2021-02-06T18:21:58.710" v="117" actId="478"/>
          <ac:spMkLst>
            <pc:docMk/>
            <pc:sldMk cId="0" sldId="390"/>
            <ac:spMk id="79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81" creationId="{AE4E9E97-AE24-9E4C-A5D0-DB1D7A4AA068}"/>
          </ac:spMkLst>
        </pc:spChg>
        <pc:spChg chg="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83" creationId="{3549F298-97C3-3E41-A784-9F28CC70F221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84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85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86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88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89" creationId="{B28EA57B-997C-A148-8415-BA0CC6496CA8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96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97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9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22:06.825" v="121" actId="478"/>
          <ac:spMkLst>
            <pc:docMk/>
            <pc:sldMk cId="0" sldId="390"/>
            <ac:spMk id="107" creationId="{00000000-0000-0000-0000-000000000000}"/>
          </ac:spMkLst>
        </pc:spChg>
        <pc:grpChg chg="del">
          <ac:chgData name="E Sharratt" userId="240a805a-42a6-4db4-8f33-c1edd6012f04" providerId="ADAL" clId="{FDD24B42-34F8-6146-8D35-6DEC2332479A}" dt="2021-02-06T18:21:58.710" v="117" actId="478"/>
          <ac:grpSpMkLst>
            <pc:docMk/>
            <pc:sldMk cId="0" sldId="390"/>
            <ac:grpSpMk id="6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7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22:03.984" v="119" actId="478"/>
          <ac:grpSpMkLst>
            <pc:docMk/>
            <pc:sldMk cId="0" sldId="390"/>
            <ac:grpSpMk id="13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16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19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0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1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2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3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4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5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6" creationId="{00000000-0000-0000-0000-000000000000}"/>
          </ac:grpSpMkLst>
        </pc:grpChg>
        <pc:grpChg chg="add mod">
          <ac:chgData name="E Sharratt" userId="240a805a-42a6-4db4-8f33-c1edd6012f04" providerId="ADAL" clId="{FDD24B42-34F8-6146-8D35-6DEC2332479A}" dt="2021-02-06T18:22:23.719" v="122"/>
          <ac:grpSpMkLst>
            <pc:docMk/>
            <pc:sldMk cId="0" sldId="390"/>
            <ac:grpSpMk id="82" creationId="{1C23977A-FC57-BF42-A82A-CBE06E83F31D}"/>
          </ac:grpSpMkLst>
        </pc:grpChg>
        <pc:graphicFrameChg chg="add mod">
          <ac:chgData name="E Sharratt" userId="240a805a-42a6-4db4-8f33-c1edd6012f04" providerId="ADAL" clId="{FDD24B42-34F8-6146-8D35-6DEC2332479A}" dt="2021-02-06T18:22:23.719" v="122"/>
          <ac:graphicFrameMkLst>
            <pc:docMk/>
            <pc:sldMk cId="0" sldId="390"/>
            <ac:graphicFrameMk id="74" creationId="{CBD29880-BC79-AE43-B43B-5EA6B2911E54}"/>
          </ac:graphicFrameMkLst>
        </pc:graphicFrameChg>
        <pc:cxnChg chg="del">
          <ac:chgData name="E Sharratt" userId="240a805a-42a6-4db4-8f33-c1edd6012f04" providerId="ADAL" clId="{FDD24B42-34F8-6146-8D35-6DEC2332479A}" dt="2021-02-06T18:17:32.484" v="54" actId="478"/>
          <ac:cxnSpMkLst>
            <pc:docMk/>
            <pc:sldMk cId="0" sldId="390"/>
            <ac:cxnSpMk id="61" creationId="{00000000-0000-0000-0000-000000000000}"/>
          </ac:cxnSpMkLst>
        </pc:cxnChg>
        <pc:cxnChg chg="del">
          <ac:chgData name="E Sharratt" userId="240a805a-42a6-4db4-8f33-c1edd6012f04" providerId="ADAL" clId="{FDD24B42-34F8-6146-8D35-6DEC2332479A}" dt="2021-02-06T18:17:32.484" v="54" actId="478"/>
          <ac:cxnSpMkLst>
            <pc:docMk/>
            <pc:sldMk cId="0" sldId="390"/>
            <ac:cxnSpMk id="109" creationId="{00000000-0000-0000-0000-000000000000}"/>
          </ac:cxnSpMkLst>
        </pc:cxnChg>
      </pc:sldChg>
      <pc:sldChg chg="addSp delSp modSp add mod modAnim">
        <pc:chgData name="E Sharratt" userId="240a805a-42a6-4db4-8f33-c1edd6012f04" providerId="ADAL" clId="{FDD24B42-34F8-6146-8D35-6DEC2332479A}" dt="2021-02-06T18:40:33.514" v="306" actId="20577"/>
        <pc:sldMkLst>
          <pc:docMk/>
          <pc:sldMk cId="19140817" sldId="391"/>
        </pc:sldMkLst>
        <pc:spChg chg="mod">
          <ac:chgData name="E Sharratt" userId="240a805a-42a6-4db4-8f33-c1edd6012f04" providerId="ADAL" clId="{FDD24B42-34F8-6146-8D35-6DEC2332479A}" dt="2021-02-06T18:23:57.299" v="142" actId="14100"/>
          <ac:spMkLst>
            <pc:docMk/>
            <pc:sldMk cId="19140817" sldId="391"/>
            <ac:spMk id="9" creationId="{00000000-0000-0000-0000-000000000000}"/>
          </ac:spMkLst>
        </pc:spChg>
        <pc:spChg chg="del mod">
          <ac:chgData name="E Sharratt" userId="240a805a-42a6-4db4-8f33-c1edd6012f04" providerId="ADAL" clId="{FDD24B42-34F8-6146-8D35-6DEC2332479A}" dt="2021-02-06T18:23:51.251" v="141" actId="478"/>
          <ac:spMkLst>
            <pc:docMk/>
            <pc:sldMk cId="19140817" sldId="391"/>
            <ac:spMk id="11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25:28.009" v="153" actId="20577"/>
          <ac:spMkLst>
            <pc:docMk/>
            <pc:sldMk cId="19140817" sldId="391"/>
            <ac:spMk id="15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33.514" v="306" actId="20577"/>
          <ac:spMkLst>
            <pc:docMk/>
            <pc:sldMk cId="19140817" sldId="391"/>
            <ac:spMk id="18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29" creationId="{E3B95897-AA5B-664E-B3AE-BA09B1649787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30" creationId="{AC96207A-8956-AD4F-854F-82C532866E28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33" creationId="{6F549C20-324A-FB4C-800F-3CF42A9AE1F5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38" creationId="{78ABF51A-4F20-0E4E-B207-F65CEBE3333E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40" creationId="{3EF93890-9A32-0642-9484-C21EB0AFADAE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41" creationId="{B8ADDE87-BDBE-AE4C-85F2-91415986F116}"/>
          </ac:spMkLst>
        </pc:spChg>
        <pc:spChg chg="add mod">
          <ac:chgData name="E Sharratt" userId="240a805a-42a6-4db4-8f33-c1edd6012f04" providerId="ADAL" clId="{FDD24B42-34F8-6146-8D35-6DEC2332479A}" dt="2021-02-06T18:23:38.884" v="138" actId="14100"/>
          <ac:spMkLst>
            <pc:docMk/>
            <pc:sldMk cId="19140817" sldId="391"/>
            <ac:spMk id="42" creationId="{5FDA4DD5-5CD4-8D45-8436-AD7D34409500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44" creationId="{57DA3A97-0DE8-CE42-A2C5-ABF0FFCB0EF3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45" creationId="{97F21928-2318-1E42-AF98-8561E5EEAD27}"/>
          </ac:spMkLst>
        </pc:spChg>
        <pc:spChg chg="mod">
          <ac:chgData name="E Sharratt" userId="240a805a-42a6-4db4-8f33-c1edd6012f04" providerId="ADAL" clId="{FDD24B42-34F8-6146-8D35-6DEC2332479A}" dt="2021-02-06T18:23:45.707" v="139" actId="1076"/>
          <ac:spMkLst>
            <pc:docMk/>
            <pc:sldMk cId="19140817" sldId="391"/>
            <ac:spMk id="47" creationId="{538DDE53-EB22-CF44-938A-A213E8000F2D}"/>
          </ac:spMkLst>
        </pc:spChg>
        <pc:spChg chg="mod">
          <ac:chgData name="E Sharratt" userId="240a805a-42a6-4db4-8f33-c1edd6012f04" providerId="ADAL" clId="{FDD24B42-34F8-6146-8D35-6DEC2332479A}" dt="2021-02-06T18:23:45.707" v="139" actId="1076"/>
          <ac:spMkLst>
            <pc:docMk/>
            <pc:sldMk cId="19140817" sldId="391"/>
            <ac:spMk id="48" creationId="{12989765-A2F7-E347-8056-09D677DCDACB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50" creationId="{9822DC70-366C-FF4A-966B-94DC8CDE5994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51" creationId="{BFFFECCA-4903-3546-B014-75CC01DFCE0B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53" creationId="{7DA99635-26B0-9449-8F41-E2A5EEA23250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54" creationId="{84C706B5-0CFE-7B40-A1B5-BE0EF881B5CB}"/>
          </ac:spMkLst>
        </pc:spChg>
        <pc:spChg chg="del">
          <ac:chgData name="E Sharratt" userId="240a805a-42a6-4db4-8f33-c1edd6012f04" providerId="ADAL" clId="{FDD24B42-34F8-6146-8D35-6DEC2332479A}" dt="2021-02-06T18:22:57.884" v="125" actId="478"/>
          <ac:spMkLst>
            <pc:docMk/>
            <pc:sldMk cId="19140817" sldId="391"/>
            <ac:spMk id="76" creationId="{9FEF65E1-26D5-7348-97A7-EC3D745D00C5}"/>
          </ac:spMkLst>
        </pc:spChg>
        <pc:spChg chg="del">
          <ac:chgData name="E Sharratt" userId="240a805a-42a6-4db4-8f33-c1edd6012f04" providerId="ADAL" clId="{FDD24B42-34F8-6146-8D35-6DEC2332479A}" dt="2021-02-06T18:22:56.189" v="124" actId="478"/>
          <ac:spMkLst>
            <pc:docMk/>
            <pc:sldMk cId="19140817" sldId="391"/>
            <ac:spMk id="77" creationId="{3A0415DF-C976-D847-AD3E-BD675A57875D}"/>
          </ac:spMkLst>
        </pc:spChg>
        <pc:spChg chg="del">
          <ac:chgData name="E Sharratt" userId="240a805a-42a6-4db4-8f33-c1edd6012f04" providerId="ADAL" clId="{FDD24B42-34F8-6146-8D35-6DEC2332479A}" dt="2021-02-06T18:22:56.189" v="124" actId="478"/>
          <ac:spMkLst>
            <pc:docMk/>
            <pc:sldMk cId="19140817" sldId="391"/>
            <ac:spMk id="81" creationId="{AE4E9E97-AE24-9E4C-A5D0-DB1D7A4AA068}"/>
          </ac:spMkLst>
        </pc:spChg>
        <pc:grpChg chg="mod">
          <ac:chgData name="E Sharratt" userId="240a805a-42a6-4db4-8f33-c1edd6012f04" providerId="ADAL" clId="{FDD24B42-34F8-6146-8D35-6DEC2332479A}" dt="2021-02-06T18:40:30.776" v="305" actId="1076"/>
          <ac:grpSpMkLst>
            <pc:docMk/>
            <pc:sldMk cId="19140817" sldId="391"/>
            <ac:grpSpMk id="2" creationId="{00000000-0000-0000-0000-000000000000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28" creationId="{8BBF93C1-4746-FD41-B1F7-9CD3A591797F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31" creationId="{F45A83AF-8B67-5F4C-BFBD-87047B8B26BD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39" creationId="{B6C8A7ED-A247-AE4A-ABED-DB953BF02BC7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43" creationId="{3474A7FE-DF23-2F48-A322-8C457BFA0791}"/>
          </ac:grpSpMkLst>
        </pc:grpChg>
        <pc:grpChg chg="add mod">
          <ac:chgData name="E Sharratt" userId="240a805a-42a6-4db4-8f33-c1edd6012f04" providerId="ADAL" clId="{FDD24B42-34F8-6146-8D35-6DEC2332479A}" dt="2021-02-06T18:23:45.707" v="139" actId="1076"/>
          <ac:grpSpMkLst>
            <pc:docMk/>
            <pc:sldMk cId="19140817" sldId="391"/>
            <ac:grpSpMk id="46" creationId="{C9DBB8A9-2C86-A743-B6D2-B74D939C2DE1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49" creationId="{1E92D707-A490-3B46-AE5C-CD359AA1718E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52" creationId="{AA987D13-A832-DB4D-A7CA-FCC3EF7AC31D}"/>
          </ac:grpSpMkLst>
        </pc:grpChg>
        <pc:grpChg chg="del">
          <ac:chgData name="E Sharratt" userId="240a805a-42a6-4db4-8f33-c1edd6012f04" providerId="ADAL" clId="{FDD24B42-34F8-6146-8D35-6DEC2332479A}" dt="2021-02-06T18:22:56.189" v="124" actId="478"/>
          <ac:grpSpMkLst>
            <pc:docMk/>
            <pc:sldMk cId="19140817" sldId="391"/>
            <ac:grpSpMk id="82" creationId="{1C23977A-FC57-BF42-A82A-CBE06E83F31D}"/>
          </ac:grpSpMkLst>
        </pc:grpChg>
        <pc:graphicFrameChg chg="add mod">
          <ac:chgData name="E Sharratt" userId="240a805a-42a6-4db4-8f33-c1edd6012f04" providerId="ADAL" clId="{FDD24B42-34F8-6146-8D35-6DEC2332479A}" dt="2021-02-06T18:23:05.744" v="126"/>
          <ac:graphicFrameMkLst>
            <pc:docMk/>
            <pc:sldMk cId="19140817" sldId="391"/>
            <ac:graphicFrameMk id="27" creationId="{52420388-97CA-0348-8BDF-3DA309939DA7}"/>
          </ac:graphicFrameMkLst>
        </pc:graphicFrameChg>
        <pc:graphicFrameChg chg="del">
          <ac:chgData name="E Sharratt" userId="240a805a-42a6-4db4-8f33-c1edd6012f04" providerId="ADAL" clId="{FDD24B42-34F8-6146-8D35-6DEC2332479A}" dt="2021-02-06T18:22:56.189" v="124" actId="478"/>
          <ac:graphicFrameMkLst>
            <pc:docMk/>
            <pc:sldMk cId="19140817" sldId="391"/>
            <ac:graphicFrameMk id="74" creationId="{CBD29880-BC79-AE43-B43B-5EA6B2911E54}"/>
          </ac:graphicFrameMkLst>
        </pc:graphicFrameChg>
      </pc:sldChg>
      <pc:sldChg chg="addSp delSp modSp add mod delAnim modAnim">
        <pc:chgData name="E Sharratt" userId="240a805a-42a6-4db4-8f33-c1edd6012f04" providerId="ADAL" clId="{FDD24B42-34F8-6146-8D35-6DEC2332479A}" dt="2021-02-06T18:40:47.117" v="309" actId="20577"/>
        <pc:sldMkLst>
          <pc:docMk/>
          <pc:sldMk cId="2360974390" sldId="392"/>
        </pc:sldMkLst>
        <pc:spChg chg="mod">
          <ac:chgData name="E Sharratt" userId="240a805a-42a6-4db4-8f33-c1edd6012f04" providerId="ADAL" clId="{FDD24B42-34F8-6146-8D35-6DEC2332479A}" dt="2021-02-06T18:28:43.728" v="160" actId="1076"/>
          <ac:spMkLst>
            <pc:docMk/>
            <pc:sldMk cId="2360974390" sldId="392"/>
            <ac:spMk id="9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47.117" v="309" actId="20577"/>
          <ac:spMkLst>
            <pc:docMk/>
            <pc:sldMk cId="2360974390" sldId="392"/>
            <ac:spMk id="18" creationId="{00000000-0000-0000-0000-000000000000}"/>
          </ac:spMkLst>
        </pc:spChg>
        <pc:spChg chg="add del mod">
          <ac:chgData name="E Sharratt" userId="240a805a-42a6-4db4-8f33-c1edd6012f04" providerId="ADAL" clId="{FDD24B42-34F8-6146-8D35-6DEC2332479A}" dt="2021-02-06T18:28:21.750" v="157" actId="478"/>
          <ac:spMkLst>
            <pc:docMk/>
            <pc:sldMk cId="2360974390" sldId="392"/>
            <ac:spMk id="27" creationId="{3216957F-1A10-3540-8E50-51F9DEB3AB43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28" creationId="{0087053C-0E20-9142-A835-EBECD24A41BE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29" creationId="{C1A6A2E5-E0A3-7147-8B9B-9E0EEE875954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30" creationId="{31A07924-33A4-2845-9495-F1AD75C436E1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31" creationId="{E692A003-52F2-FF4C-A824-7B3221D91EB2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33" creationId="{29BD7EE4-C055-2F45-BC5E-81F52A2F1EA2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38" creationId="{0FE08646-976A-444A-BE3B-592232B956B2}"/>
          </ac:spMkLst>
        </pc:spChg>
        <pc:spChg chg="del">
          <ac:chgData name="E Sharratt" userId="240a805a-42a6-4db4-8f33-c1edd6012f04" providerId="ADAL" clId="{FDD24B42-34F8-6146-8D35-6DEC2332479A}" dt="2021-02-06T18:25:40.010" v="155" actId="478"/>
          <ac:spMkLst>
            <pc:docMk/>
            <pc:sldMk cId="2360974390" sldId="392"/>
            <ac:spMk id="76" creationId="{9FEF65E1-26D5-7348-97A7-EC3D745D00C5}"/>
          </ac:spMkLst>
        </pc:spChg>
        <pc:spChg chg="del">
          <ac:chgData name="E Sharratt" userId="240a805a-42a6-4db4-8f33-c1edd6012f04" providerId="ADAL" clId="{FDD24B42-34F8-6146-8D35-6DEC2332479A}" dt="2021-02-06T18:25:38.246" v="154" actId="478"/>
          <ac:spMkLst>
            <pc:docMk/>
            <pc:sldMk cId="2360974390" sldId="392"/>
            <ac:spMk id="77" creationId="{3A0415DF-C976-D847-AD3E-BD675A57875D}"/>
          </ac:spMkLst>
        </pc:spChg>
        <pc:spChg chg="del">
          <ac:chgData name="E Sharratt" userId="240a805a-42a6-4db4-8f33-c1edd6012f04" providerId="ADAL" clId="{FDD24B42-34F8-6146-8D35-6DEC2332479A}" dt="2021-02-06T18:25:38.246" v="154" actId="478"/>
          <ac:spMkLst>
            <pc:docMk/>
            <pc:sldMk cId="2360974390" sldId="392"/>
            <ac:spMk id="81" creationId="{AE4E9E97-AE24-9E4C-A5D0-DB1D7A4AA068}"/>
          </ac:spMkLst>
        </pc:spChg>
        <pc:grpChg chg="del">
          <ac:chgData name="E Sharratt" userId="240a805a-42a6-4db4-8f33-c1edd6012f04" providerId="ADAL" clId="{FDD24B42-34F8-6146-8D35-6DEC2332479A}" dt="2021-02-06T18:25:38.246" v="154" actId="478"/>
          <ac:grpSpMkLst>
            <pc:docMk/>
            <pc:sldMk cId="2360974390" sldId="392"/>
            <ac:grpSpMk id="82" creationId="{1C23977A-FC57-BF42-A82A-CBE06E83F31D}"/>
          </ac:grpSpMkLst>
        </pc:grpChg>
        <pc:graphicFrameChg chg="del">
          <ac:chgData name="E Sharratt" userId="240a805a-42a6-4db4-8f33-c1edd6012f04" providerId="ADAL" clId="{FDD24B42-34F8-6146-8D35-6DEC2332479A}" dt="2021-02-06T18:25:38.246" v="154" actId="478"/>
          <ac:graphicFrameMkLst>
            <pc:docMk/>
            <pc:sldMk cId="2360974390" sldId="392"/>
            <ac:graphicFrameMk id="74" creationId="{CBD29880-BC79-AE43-B43B-5EA6B2911E54}"/>
          </ac:graphicFrameMkLst>
        </pc:graphicFrameChg>
        <pc:picChg chg="add mod">
          <ac:chgData name="E Sharratt" userId="240a805a-42a6-4db4-8f33-c1edd6012f04" providerId="ADAL" clId="{FDD24B42-34F8-6146-8D35-6DEC2332479A}" dt="2021-02-06T18:28:53.494" v="161" actId="1076"/>
          <ac:picMkLst>
            <pc:docMk/>
            <pc:sldMk cId="2360974390" sldId="392"/>
            <ac:picMk id="26" creationId="{0D6D8B87-A76E-4241-B2DA-1B38D98760E5}"/>
          </ac:picMkLst>
        </pc:picChg>
        <pc:picChg chg="add mod">
          <ac:chgData name="E Sharratt" userId="240a805a-42a6-4db4-8f33-c1edd6012f04" providerId="ADAL" clId="{FDD24B42-34F8-6146-8D35-6DEC2332479A}" dt="2021-02-06T18:28:53.494" v="161" actId="1076"/>
          <ac:picMkLst>
            <pc:docMk/>
            <pc:sldMk cId="2360974390" sldId="392"/>
            <ac:picMk id="41" creationId="{D25AC032-60BD-8944-9DF2-7D2D6184F16F}"/>
          </ac:picMkLst>
        </pc:picChg>
        <pc:cxnChg chg="add mod">
          <ac:chgData name="E Sharratt" userId="240a805a-42a6-4db4-8f33-c1edd6012f04" providerId="ADAL" clId="{FDD24B42-34F8-6146-8D35-6DEC2332479A}" dt="2021-02-06T18:28:53.494" v="161" actId="1076"/>
          <ac:cxnSpMkLst>
            <pc:docMk/>
            <pc:sldMk cId="2360974390" sldId="392"/>
            <ac:cxnSpMk id="39" creationId="{37E760C0-D0A6-9749-A5C8-C83C8786FBEA}"/>
          </ac:cxnSpMkLst>
        </pc:cxnChg>
        <pc:cxnChg chg="add mod">
          <ac:chgData name="E Sharratt" userId="240a805a-42a6-4db4-8f33-c1edd6012f04" providerId="ADAL" clId="{FDD24B42-34F8-6146-8D35-6DEC2332479A}" dt="2021-02-06T18:28:53.494" v="161" actId="1076"/>
          <ac:cxnSpMkLst>
            <pc:docMk/>
            <pc:sldMk cId="2360974390" sldId="392"/>
            <ac:cxnSpMk id="40" creationId="{4752D1CD-5B1C-9A43-9A54-311E1B9EF4F7}"/>
          </ac:cxnSpMkLst>
        </pc:cxnChg>
      </pc:sldChg>
      <pc:sldChg chg="addSp delSp modSp add mod modAnim">
        <pc:chgData name="E Sharratt" userId="240a805a-42a6-4db4-8f33-c1edd6012f04" providerId="ADAL" clId="{FDD24B42-34F8-6146-8D35-6DEC2332479A}" dt="2021-02-06T18:40:50.774" v="310" actId="20577"/>
        <pc:sldMkLst>
          <pc:docMk/>
          <pc:sldMk cId="1795932515" sldId="393"/>
        </pc:sldMkLst>
        <pc:spChg chg="add del">
          <ac:chgData name="E Sharratt" userId="240a805a-42a6-4db4-8f33-c1edd6012f04" providerId="ADAL" clId="{FDD24B42-34F8-6146-8D35-6DEC2332479A}" dt="2021-02-06T18:29:41.760" v="166" actId="478"/>
          <ac:spMkLst>
            <pc:docMk/>
            <pc:sldMk cId="1795932515" sldId="393"/>
            <ac:spMk id="9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50.774" v="310" actId="20577"/>
          <ac:spMkLst>
            <pc:docMk/>
            <pc:sldMk cId="1795932515" sldId="393"/>
            <ac:spMk id="18" creationId="{00000000-0000-0000-0000-000000000000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28" creationId="{0087053C-0E20-9142-A835-EBECD24A41BE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29" creationId="{C1A6A2E5-E0A3-7147-8B9B-9E0EEE875954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30" creationId="{31A07924-33A4-2845-9495-F1AD75C436E1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31" creationId="{E692A003-52F2-FF4C-A824-7B3221D91EB2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33" creationId="{29BD7EE4-C055-2F45-BC5E-81F52A2F1EA2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38" creationId="{0FE08646-976A-444A-BE3B-592232B956B2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3" creationId="{E2BB5785-F3CF-1E4A-85FE-B3245F26618E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4" creationId="{EBF71AF3-17E7-564C-AC39-1E02303942C3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5" creationId="{F134FEF7-BFD1-9648-BE0C-5CF677087516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6" creationId="{F81D6898-2826-6B48-B538-A08E33990085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7" creationId="{DAFFAC82-7B0A-0B46-B9E4-208361BAE5E2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50" creationId="{BA3A8C69-995C-A943-AF07-16878229B796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51" creationId="{FE53C448-76C4-B146-9178-1704B0EACD2B}"/>
          </ac:spMkLst>
        </pc:spChg>
        <pc:picChg chg="add del">
          <ac:chgData name="E Sharratt" userId="240a805a-42a6-4db4-8f33-c1edd6012f04" providerId="ADAL" clId="{FDD24B42-34F8-6146-8D35-6DEC2332479A}" dt="2021-02-06T18:29:46.870" v="167" actId="478"/>
          <ac:picMkLst>
            <pc:docMk/>
            <pc:sldMk cId="1795932515" sldId="393"/>
            <ac:picMk id="26" creationId="{0D6D8B87-A76E-4241-B2DA-1B38D98760E5}"/>
          </ac:picMkLst>
        </pc:picChg>
        <pc:picChg chg="add del">
          <ac:chgData name="E Sharratt" userId="240a805a-42a6-4db4-8f33-c1edd6012f04" providerId="ADAL" clId="{FDD24B42-34F8-6146-8D35-6DEC2332479A}" dt="2021-02-06T18:29:46.870" v="167" actId="478"/>
          <ac:picMkLst>
            <pc:docMk/>
            <pc:sldMk cId="1795932515" sldId="393"/>
            <ac:picMk id="41" creationId="{D25AC032-60BD-8944-9DF2-7D2D6184F16F}"/>
          </ac:picMkLst>
        </pc:picChg>
        <pc:picChg chg="add mod">
          <ac:chgData name="E Sharratt" userId="240a805a-42a6-4db4-8f33-c1edd6012f04" providerId="ADAL" clId="{FDD24B42-34F8-6146-8D35-6DEC2332479A}" dt="2021-02-06T18:29:59.065" v="168"/>
          <ac:picMkLst>
            <pc:docMk/>
            <pc:sldMk cId="1795932515" sldId="393"/>
            <ac:picMk id="42" creationId="{16FFAC75-DD80-B84B-93D4-D2A45870DFCE}"/>
          </ac:picMkLst>
        </pc:picChg>
        <pc:picChg chg="add mod">
          <ac:chgData name="E Sharratt" userId="240a805a-42a6-4db4-8f33-c1edd6012f04" providerId="ADAL" clId="{FDD24B42-34F8-6146-8D35-6DEC2332479A}" dt="2021-02-06T18:29:59.065" v="168"/>
          <ac:picMkLst>
            <pc:docMk/>
            <pc:sldMk cId="1795932515" sldId="393"/>
            <ac:picMk id="52" creationId="{B3E0D746-D037-CB41-9E40-0DFB20A4AD84}"/>
          </ac:picMkLst>
        </pc:picChg>
        <pc:picChg chg="add mod">
          <ac:chgData name="E Sharratt" userId="240a805a-42a6-4db4-8f33-c1edd6012f04" providerId="ADAL" clId="{FDD24B42-34F8-6146-8D35-6DEC2332479A}" dt="2021-02-06T18:29:59.065" v="168"/>
          <ac:picMkLst>
            <pc:docMk/>
            <pc:sldMk cId="1795932515" sldId="393"/>
            <ac:picMk id="53" creationId="{EA8A8799-F845-9245-82F5-A30BD801916D}"/>
          </ac:picMkLst>
        </pc:picChg>
        <pc:cxnChg chg="add del">
          <ac:chgData name="E Sharratt" userId="240a805a-42a6-4db4-8f33-c1edd6012f04" providerId="ADAL" clId="{FDD24B42-34F8-6146-8D35-6DEC2332479A}" dt="2021-02-06T18:29:46.870" v="167" actId="478"/>
          <ac:cxnSpMkLst>
            <pc:docMk/>
            <pc:sldMk cId="1795932515" sldId="393"/>
            <ac:cxnSpMk id="39" creationId="{37E760C0-D0A6-9749-A5C8-C83C8786FBEA}"/>
          </ac:cxnSpMkLst>
        </pc:cxnChg>
        <pc:cxnChg chg="add del">
          <ac:chgData name="E Sharratt" userId="240a805a-42a6-4db4-8f33-c1edd6012f04" providerId="ADAL" clId="{FDD24B42-34F8-6146-8D35-6DEC2332479A}" dt="2021-02-06T18:29:46.870" v="167" actId="478"/>
          <ac:cxnSpMkLst>
            <pc:docMk/>
            <pc:sldMk cId="1795932515" sldId="393"/>
            <ac:cxnSpMk id="40" creationId="{4752D1CD-5B1C-9A43-9A54-311E1B9EF4F7}"/>
          </ac:cxnSpMkLst>
        </pc:cxnChg>
        <pc:cxnChg chg="add mod">
          <ac:chgData name="E Sharratt" userId="240a805a-42a6-4db4-8f33-c1edd6012f04" providerId="ADAL" clId="{FDD24B42-34F8-6146-8D35-6DEC2332479A}" dt="2021-02-06T18:29:59.065" v="168"/>
          <ac:cxnSpMkLst>
            <pc:docMk/>
            <pc:sldMk cId="1795932515" sldId="393"/>
            <ac:cxnSpMk id="48" creationId="{87C8443F-6D66-9C4B-B56F-B0EDB39D1158}"/>
          </ac:cxnSpMkLst>
        </pc:cxnChg>
        <pc:cxnChg chg="add mod">
          <ac:chgData name="E Sharratt" userId="240a805a-42a6-4db4-8f33-c1edd6012f04" providerId="ADAL" clId="{FDD24B42-34F8-6146-8D35-6DEC2332479A}" dt="2021-02-06T18:29:59.065" v="168"/>
          <ac:cxnSpMkLst>
            <pc:docMk/>
            <pc:sldMk cId="1795932515" sldId="393"/>
            <ac:cxnSpMk id="49" creationId="{C1B4705B-CAE4-2240-B97D-B6336CB06153}"/>
          </ac:cxnSpMkLst>
        </pc:cxnChg>
      </pc:sldChg>
      <pc:sldChg chg="new del">
        <pc:chgData name="E Sharratt" userId="240a805a-42a6-4db4-8f33-c1edd6012f04" providerId="ADAL" clId="{FDD24B42-34F8-6146-8D35-6DEC2332479A}" dt="2021-02-06T18:29:23.223" v="163" actId="2696"/>
        <pc:sldMkLst>
          <pc:docMk/>
          <pc:sldMk cId="4016592049" sldId="393"/>
        </pc:sldMkLst>
      </pc:sldChg>
      <pc:sldChg chg="new del">
        <pc:chgData name="E Sharratt" userId="240a805a-42a6-4db4-8f33-c1edd6012f04" providerId="ADAL" clId="{FDD24B42-34F8-6146-8D35-6DEC2332479A}" dt="2021-02-06T18:30:21.688" v="170" actId="2696"/>
        <pc:sldMkLst>
          <pc:docMk/>
          <pc:sldMk cId="207449416" sldId="394"/>
        </pc:sldMkLst>
      </pc:sldChg>
      <pc:sldChg chg="addSp delSp modSp add mod modAnim">
        <pc:chgData name="E Sharratt" userId="240a805a-42a6-4db4-8f33-c1edd6012f04" providerId="ADAL" clId="{FDD24B42-34F8-6146-8D35-6DEC2332479A}" dt="2021-02-06T18:40:53.585" v="311" actId="20577"/>
        <pc:sldMkLst>
          <pc:docMk/>
          <pc:sldMk cId="3347689752" sldId="394"/>
        </pc:sldMkLst>
        <pc:spChg chg="mod">
          <ac:chgData name="E Sharratt" userId="240a805a-42a6-4db4-8f33-c1edd6012f04" providerId="ADAL" clId="{FDD24B42-34F8-6146-8D35-6DEC2332479A}" dt="2021-02-06T18:34:35.757" v="252" actId="20577"/>
          <ac:spMkLst>
            <pc:docMk/>
            <pc:sldMk cId="3347689752" sldId="394"/>
            <ac:spMk id="15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53.585" v="311" actId="20577"/>
          <ac:spMkLst>
            <pc:docMk/>
            <pc:sldMk cId="3347689752" sldId="394"/>
            <ac:spMk id="18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28" creationId="{9706F344-4FEE-904D-AB8B-206E92BD3B99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29" creationId="{E2B61EA9-95DE-BA40-A263-AFC413766818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0" creationId="{6F80EBCB-FCAF-9948-A1A2-7F88AF87DA5C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1" creationId="{E418F185-015D-0B44-852D-6ACB738A0601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3" creationId="{DC12180D-43FB-EE4E-8185-1FA1D3A3E568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8" creationId="{214F4EC7-9158-C341-ACAF-2BBC2CFFB22D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9" creationId="{CB000FB8-E467-B945-95C4-919EA75511D4}"/>
          </ac:spMkLst>
        </pc:spChg>
        <pc:spChg chg="del">
          <ac:chgData name="E Sharratt" userId="240a805a-42a6-4db4-8f33-c1edd6012f04" providerId="ADAL" clId="{FDD24B42-34F8-6146-8D35-6DEC2332479A}" dt="2021-02-06T18:30:30.206" v="172" actId="478"/>
          <ac:spMkLst>
            <pc:docMk/>
            <pc:sldMk cId="3347689752" sldId="394"/>
            <ac:spMk id="76" creationId="{9FEF65E1-26D5-7348-97A7-EC3D745D00C5}"/>
          </ac:spMkLst>
        </pc:spChg>
        <pc:spChg chg="del">
          <ac:chgData name="E Sharratt" userId="240a805a-42a6-4db4-8f33-c1edd6012f04" providerId="ADAL" clId="{FDD24B42-34F8-6146-8D35-6DEC2332479A}" dt="2021-02-06T18:30:34.160" v="174" actId="478"/>
          <ac:spMkLst>
            <pc:docMk/>
            <pc:sldMk cId="3347689752" sldId="394"/>
            <ac:spMk id="81" creationId="{AE4E9E97-AE24-9E4C-A5D0-DB1D7A4AA068}"/>
          </ac:spMkLst>
        </pc:spChg>
        <pc:grpChg chg="del">
          <ac:chgData name="E Sharratt" userId="240a805a-42a6-4db4-8f33-c1edd6012f04" providerId="ADAL" clId="{FDD24B42-34F8-6146-8D35-6DEC2332479A}" dt="2021-02-06T18:30:34.160" v="174" actId="478"/>
          <ac:grpSpMkLst>
            <pc:docMk/>
            <pc:sldMk cId="3347689752" sldId="394"/>
            <ac:grpSpMk id="82" creationId="{1C23977A-FC57-BF42-A82A-CBE06E83F31D}"/>
          </ac:grpSpMkLst>
        </pc:grpChg>
        <pc:graphicFrameChg chg="del">
          <ac:chgData name="E Sharratt" userId="240a805a-42a6-4db4-8f33-c1edd6012f04" providerId="ADAL" clId="{FDD24B42-34F8-6146-8D35-6DEC2332479A}" dt="2021-02-06T18:30:31.521" v="173" actId="478"/>
          <ac:graphicFrameMkLst>
            <pc:docMk/>
            <pc:sldMk cId="3347689752" sldId="394"/>
            <ac:graphicFrameMk id="74" creationId="{CBD29880-BC79-AE43-B43B-5EA6B2911E54}"/>
          </ac:graphicFrameMkLst>
        </pc:graphicFrameChg>
        <pc:picChg chg="add del mod">
          <ac:chgData name="E Sharratt" userId="240a805a-42a6-4db4-8f33-c1edd6012f04" providerId="ADAL" clId="{FDD24B42-34F8-6146-8D35-6DEC2332479A}" dt="2021-02-06T18:31:19.722" v="189" actId="478"/>
          <ac:picMkLst>
            <pc:docMk/>
            <pc:sldMk cId="3347689752" sldId="394"/>
            <ac:picMk id="26" creationId="{F6F0DCBE-A2A1-1146-AFF8-736A608C9B5A}"/>
          </ac:picMkLst>
        </pc:picChg>
        <pc:picChg chg="add mod">
          <ac:chgData name="E Sharratt" userId="240a805a-42a6-4db4-8f33-c1edd6012f04" providerId="ADAL" clId="{FDD24B42-34F8-6146-8D35-6DEC2332479A}" dt="2021-02-06T18:34:43.502" v="253" actId="732"/>
          <ac:picMkLst>
            <pc:docMk/>
            <pc:sldMk cId="3347689752" sldId="394"/>
            <ac:picMk id="27" creationId="{352B7294-117F-8A42-82CB-75E85CE5CDD4}"/>
          </ac:picMkLst>
        </pc:picChg>
        <pc:cxnChg chg="add mod">
          <ac:chgData name="E Sharratt" userId="240a805a-42a6-4db4-8f33-c1edd6012f04" providerId="ADAL" clId="{FDD24B42-34F8-6146-8D35-6DEC2332479A}" dt="2021-02-06T18:34:27.634" v="227"/>
          <ac:cxnSpMkLst>
            <pc:docMk/>
            <pc:sldMk cId="3347689752" sldId="394"/>
            <ac:cxnSpMk id="40" creationId="{8ABBFDA9-944E-0247-87DB-08383C0C3DDD}"/>
          </ac:cxnSpMkLst>
        </pc:cxnChg>
        <pc:cxnChg chg="add mod">
          <ac:chgData name="E Sharratt" userId="240a805a-42a6-4db4-8f33-c1edd6012f04" providerId="ADAL" clId="{FDD24B42-34F8-6146-8D35-6DEC2332479A}" dt="2021-02-06T18:34:27.634" v="227"/>
          <ac:cxnSpMkLst>
            <pc:docMk/>
            <pc:sldMk cId="3347689752" sldId="394"/>
            <ac:cxnSpMk id="41" creationId="{0C5B79A2-71AB-4C42-9021-E9CC7E22B41F}"/>
          </ac:cxnSpMkLst>
        </pc:cxnChg>
      </pc:sldChg>
      <pc:sldChg chg="add del">
        <pc:chgData name="E Sharratt" userId="240a805a-42a6-4db4-8f33-c1edd6012f04" providerId="ADAL" clId="{FDD24B42-34F8-6146-8D35-6DEC2332479A}" dt="2021-02-06T18:30:37.643" v="176"/>
        <pc:sldMkLst>
          <pc:docMk/>
          <pc:sldMk cId="2883042921" sldId="395"/>
        </pc:sldMkLst>
      </pc:sldChg>
      <pc:sldChg chg="addSp delSp modSp new del mod delAnim modAnim">
        <pc:chgData name="E Sharratt" userId="240a805a-42a6-4db4-8f33-c1edd6012f04" providerId="ADAL" clId="{FDD24B42-34F8-6146-8D35-6DEC2332479A}" dt="2021-02-06T18:33:18.500" v="224" actId="2696"/>
        <pc:sldMkLst>
          <pc:docMk/>
          <pc:sldMk cId="3515368734" sldId="395"/>
        </pc:sldMkLst>
        <pc:spChg chg="add del mod">
          <ac:chgData name="E Sharratt" userId="240a805a-42a6-4db4-8f33-c1edd6012f04" providerId="ADAL" clId="{FDD24B42-34F8-6146-8D35-6DEC2332479A}" dt="2021-02-06T18:32:09.792" v="194" actId="478"/>
          <ac:spMkLst>
            <pc:docMk/>
            <pc:sldMk cId="3515368734" sldId="395"/>
            <ac:spMk id="2" creationId="{7ADCF1D9-54E9-7D4F-A7E9-30AD78C2B069}"/>
          </ac:spMkLst>
        </pc:spChg>
        <pc:spChg chg="add mod">
          <ac:chgData name="E Sharratt" userId="240a805a-42a6-4db4-8f33-c1edd6012f04" providerId="ADAL" clId="{FDD24B42-34F8-6146-8D35-6DEC2332479A}" dt="2021-02-06T18:32:00.927" v="193" actId="1076"/>
          <ac:spMkLst>
            <pc:docMk/>
            <pc:sldMk cId="3515368734" sldId="395"/>
            <ac:spMk id="3" creationId="{9AF4C5B4-AC47-B247-9A53-C95AEE4CCF79}"/>
          </ac:spMkLst>
        </pc:spChg>
      </pc:sldChg>
      <pc:sldChg chg="addSp delSp modSp add mod modAnim">
        <pc:chgData name="E Sharratt" userId="240a805a-42a6-4db4-8f33-c1edd6012f04" providerId="ADAL" clId="{FDD24B42-34F8-6146-8D35-6DEC2332479A}" dt="2021-02-06T18:40:42.299" v="308" actId="20577"/>
        <pc:sldMkLst>
          <pc:docMk/>
          <pc:sldMk cId="291368409" sldId="396"/>
        </pc:sldMkLst>
        <pc:spChg chg="add del mod">
          <ac:chgData name="E Sharratt" userId="240a805a-42a6-4db4-8f33-c1edd6012f04" providerId="ADAL" clId="{FDD24B42-34F8-6146-8D35-6DEC2332479A}" dt="2021-02-06T18:32:57.226" v="214" actId="478"/>
          <ac:spMkLst>
            <pc:docMk/>
            <pc:sldMk cId="291368409" sldId="396"/>
            <ac:spMk id="6" creationId="{2362156D-A787-D548-BCD8-69F2F47F5BB3}"/>
          </ac:spMkLst>
        </pc:spChg>
        <pc:spChg chg="mod">
          <ac:chgData name="E Sharratt" userId="240a805a-42a6-4db4-8f33-c1edd6012f04" providerId="ADAL" clId="{FDD24B42-34F8-6146-8D35-6DEC2332479A}" dt="2021-02-06T18:37:24.833" v="265" actId="20577"/>
          <ac:spMkLst>
            <pc:docMk/>
            <pc:sldMk cId="291368409" sldId="396"/>
            <ac:spMk id="14" creationId="{00000000-0000-0000-0000-000000000000}"/>
          </ac:spMkLst>
        </pc:spChg>
        <pc:spChg chg="del mod">
          <ac:chgData name="E Sharratt" userId="240a805a-42a6-4db4-8f33-c1edd6012f04" providerId="ADAL" clId="{FDD24B42-34F8-6146-8D35-6DEC2332479A}" dt="2021-02-06T18:32:28.677" v="197" actId="478"/>
          <ac:spMkLst>
            <pc:docMk/>
            <pc:sldMk cId="291368409" sldId="396"/>
            <ac:spMk id="15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42.299" v="308" actId="20577"/>
          <ac:spMkLst>
            <pc:docMk/>
            <pc:sldMk cId="291368409" sldId="396"/>
            <ac:spMk id="18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33:12.560" v="223" actId="1076"/>
          <ac:spMkLst>
            <pc:docMk/>
            <pc:sldMk cId="291368409" sldId="396"/>
            <ac:spMk id="27" creationId="{5FD18112-AB4E-BE4B-B353-30417408B3CA}"/>
          </ac:spMkLst>
        </pc:spChg>
        <pc:spChg chg="add mod">
          <ac:chgData name="E Sharratt" userId="240a805a-42a6-4db4-8f33-c1edd6012f04" providerId="ADAL" clId="{FDD24B42-34F8-6146-8D35-6DEC2332479A}" dt="2021-02-06T18:33:08.615" v="222" actId="404"/>
          <ac:spMkLst>
            <pc:docMk/>
            <pc:sldMk cId="291368409" sldId="396"/>
            <ac:spMk id="28" creationId="{F1C012B6-05EF-794C-B8F7-8C166851D121}"/>
          </ac:spMkLst>
        </pc:spChg>
        <pc:spChg chg="del">
          <ac:chgData name="E Sharratt" userId="240a805a-42a6-4db4-8f33-c1edd6012f04" providerId="ADAL" clId="{FDD24B42-34F8-6146-8D35-6DEC2332479A}" dt="2021-02-06T18:32:34.129" v="198" actId="478"/>
          <ac:spMkLst>
            <pc:docMk/>
            <pc:sldMk cId="291368409" sldId="396"/>
            <ac:spMk id="76" creationId="{9FEF65E1-26D5-7348-97A7-EC3D745D00C5}"/>
          </ac:spMkLst>
        </pc:spChg>
        <pc:spChg chg="del">
          <ac:chgData name="E Sharratt" userId="240a805a-42a6-4db4-8f33-c1edd6012f04" providerId="ADAL" clId="{FDD24B42-34F8-6146-8D35-6DEC2332479A}" dt="2021-02-06T18:32:34.129" v="198" actId="478"/>
          <ac:spMkLst>
            <pc:docMk/>
            <pc:sldMk cId="291368409" sldId="396"/>
            <ac:spMk id="77" creationId="{3A0415DF-C976-D847-AD3E-BD675A57875D}"/>
          </ac:spMkLst>
        </pc:spChg>
        <pc:spChg chg="del">
          <ac:chgData name="E Sharratt" userId="240a805a-42a6-4db4-8f33-c1edd6012f04" providerId="ADAL" clId="{FDD24B42-34F8-6146-8D35-6DEC2332479A}" dt="2021-02-06T18:32:34.129" v="198" actId="478"/>
          <ac:spMkLst>
            <pc:docMk/>
            <pc:sldMk cId="291368409" sldId="396"/>
            <ac:spMk id="81" creationId="{AE4E9E97-AE24-9E4C-A5D0-DB1D7A4AA068}"/>
          </ac:spMkLst>
        </pc:spChg>
        <pc:grpChg chg="del">
          <ac:chgData name="E Sharratt" userId="240a805a-42a6-4db4-8f33-c1edd6012f04" providerId="ADAL" clId="{FDD24B42-34F8-6146-8D35-6DEC2332479A}" dt="2021-02-06T18:32:37.751" v="199" actId="478"/>
          <ac:grpSpMkLst>
            <pc:docMk/>
            <pc:sldMk cId="291368409" sldId="396"/>
            <ac:grpSpMk id="82" creationId="{1C23977A-FC57-BF42-A82A-CBE06E83F31D}"/>
          </ac:grpSpMkLst>
        </pc:grpChg>
        <pc:graphicFrameChg chg="del">
          <ac:chgData name="E Sharratt" userId="240a805a-42a6-4db4-8f33-c1edd6012f04" providerId="ADAL" clId="{FDD24B42-34F8-6146-8D35-6DEC2332479A}" dt="2021-02-06T18:32:34.129" v="198" actId="478"/>
          <ac:graphicFrameMkLst>
            <pc:docMk/>
            <pc:sldMk cId="291368409" sldId="396"/>
            <ac:graphicFrameMk id="74" creationId="{CBD29880-BC79-AE43-B43B-5EA6B2911E54}"/>
          </ac:graphicFrameMkLst>
        </pc:graphicFrameChg>
      </pc:sldChg>
      <pc:sldChg chg="addSp delSp modSp add mod modAnim">
        <pc:chgData name="E Sharratt" userId="240a805a-42a6-4db4-8f33-c1edd6012f04" providerId="ADAL" clId="{FDD24B42-34F8-6146-8D35-6DEC2332479A}" dt="2021-02-06T18:40:56.694" v="312" actId="20577"/>
        <pc:sldMkLst>
          <pc:docMk/>
          <pc:sldMk cId="4231982340" sldId="397"/>
        </pc:sldMkLst>
        <pc:spChg chg="add del">
          <ac:chgData name="E Sharratt" userId="240a805a-42a6-4db4-8f33-c1edd6012f04" providerId="ADAL" clId="{FDD24B42-34F8-6146-8D35-6DEC2332479A}" dt="2021-02-06T18:35:03.995" v="256" actId="478"/>
          <ac:spMkLst>
            <pc:docMk/>
            <pc:sldMk cId="4231982340" sldId="397"/>
            <ac:spMk id="9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56.694" v="312" actId="20577"/>
          <ac:spMkLst>
            <pc:docMk/>
            <pc:sldMk cId="4231982340" sldId="397"/>
            <ac:spMk id="18" creationId="{00000000-0000-0000-0000-000000000000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28" creationId="{9706F344-4FEE-904D-AB8B-206E92BD3B99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29" creationId="{E2B61EA9-95DE-BA40-A263-AFC413766818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0" creationId="{6F80EBCB-FCAF-9948-A1A2-7F88AF87DA5C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1" creationId="{E418F185-015D-0B44-852D-6ACB738A0601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3" creationId="{DC12180D-43FB-EE4E-8185-1FA1D3A3E568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8" creationId="{214F4EC7-9158-C341-ACAF-2BBC2CFFB22D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9" creationId="{CB000FB8-E467-B945-95C4-919EA75511D4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3" creationId="{95573246-5D36-C949-825F-E424CA868DE8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4" creationId="{77F0433F-F2F0-BB42-8A93-191BE3862435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5" creationId="{06D8497B-2269-114E-89B7-0EE2DD7ABC66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6" creationId="{C4DBCC60-F58B-554F-89AA-B17224CCA3FE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7" creationId="{556E0FA5-2D59-EC4F-A05B-7BA35862D0AB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8" creationId="{C3D0D6E8-48DD-864C-8043-835BC8F4A374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77" creationId="{3A0415DF-C976-D847-AD3E-BD675A57875D}"/>
          </ac:spMkLst>
        </pc:spChg>
        <pc:picChg chg="add del">
          <ac:chgData name="E Sharratt" userId="240a805a-42a6-4db4-8f33-c1edd6012f04" providerId="ADAL" clId="{FDD24B42-34F8-6146-8D35-6DEC2332479A}" dt="2021-02-06T18:35:08.063" v="257" actId="478"/>
          <ac:picMkLst>
            <pc:docMk/>
            <pc:sldMk cId="4231982340" sldId="397"/>
            <ac:picMk id="27" creationId="{352B7294-117F-8A42-82CB-75E85CE5CDD4}"/>
          </ac:picMkLst>
        </pc:picChg>
        <pc:picChg chg="add mod">
          <ac:chgData name="E Sharratt" userId="240a805a-42a6-4db4-8f33-c1edd6012f04" providerId="ADAL" clId="{FDD24B42-34F8-6146-8D35-6DEC2332479A}" dt="2021-02-06T18:36:25.532" v="259" actId="732"/>
          <ac:picMkLst>
            <pc:docMk/>
            <pc:sldMk cId="4231982340" sldId="397"/>
            <ac:picMk id="42" creationId="{B56BE212-F4FA-B342-9D4A-2099428E94B7}"/>
          </ac:picMkLst>
        </pc:picChg>
        <pc:cxnChg chg="add del">
          <ac:chgData name="E Sharratt" userId="240a805a-42a6-4db4-8f33-c1edd6012f04" providerId="ADAL" clId="{FDD24B42-34F8-6146-8D35-6DEC2332479A}" dt="2021-02-06T18:35:08.063" v="257" actId="478"/>
          <ac:cxnSpMkLst>
            <pc:docMk/>
            <pc:sldMk cId="4231982340" sldId="397"/>
            <ac:cxnSpMk id="40" creationId="{8ABBFDA9-944E-0247-87DB-08383C0C3DDD}"/>
          </ac:cxnSpMkLst>
        </pc:cxnChg>
        <pc:cxnChg chg="add del">
          <ac:chgData name="E Sharratt" userId="240a805a-42a6-4db4-8f33-c1edd6012f04" providerId="ADAL" clId="{FDD24B42-34F8-6146-8D35-6DEC2332479A}" dt="2021-02-06T18:35:08.063" v="257" actId="478"/>
          <ac:cxnSpMkLst>
            <pc:docMk/>
            <pc:sldMk cId="4231982340" sldId="397"/>
            <ac:cxnSpMk id="41" creationId="{0C5B79A2-71AB-4C42-9021-E9CC7E22B41F}"/>
          </ac:cxnSpMkLst>
        </pc:cxnChg>
        <pc:cxnChg chg="add mod">
          <ac:chgData name="E Sharratt" userId="240a805a-42a6-4db4-8f33-c1edd6012f04" providerId="ADAL" clId="{FDD24B42-34F8-6146-8D35-6DEC2332479A}" dt="2021-02-06T18:35:33.099" v="258"/>
          <ac:cxnSpMkLst>
            <pc:docMk/>
            <pc:sldMk cId="4231982340" sldId="397"/>
            <ac:cxnSpMk id="49" creationId="{0CFBAC37-0BE9-9F45-A4E9-A9C60F8E856A}"/>
          </ac:cxnSpMkLst>
        </pc:cxnChg>
        <pc:cxnChg chg="add mod">
          <ac:chgData name="E Sharratt" userId="240a805a-42a6-4db4-8f33-c1edd6012f04" providerId="ADAL" clId="{FDD24B42-34F8-6146-8D35-6DEC2332479A}" dt="2021-02-06T18:35:33.099" v="258"/>
          <ac:cxnSpMkLst>
            <pc:docMk/>
            <pc:sldMk cId="4231982340" sldId="397"/>
            <ac:cxnSpMk id="50" creationId="{A13117CB-7DD9-6A43-9D2E-DDA8F633EBD7}"/>
          </ac:cxnSpMkLst>
        </pc:cxnChg>
      </pc:sldChg>
      <pc:sldChg chg="addSp delSp modSp add mod delAnim modAnim">
        <pc:chgData name="E Sharratt" userId="240a805a-42a6-4db4-8f33-c1edd6012f04" providerId="ADAL" clId="{FDD24B42-34F8-6146-8D35-6DEC2332479A}" dt="2021-02-06T18:41:00.048" v="313" actId="20577"/>
        <pc:sldMkLst>
          <pc:docMk/>
          <pc:sldMk cId="2594082618" sldId="398"/>
        </pc:sldMkLst>
        <pc:spChg chg="mod">
          <ac:chgData name="E Sharratt" userId="240a805a-42a6-4db4-8f33-c1edd6012f04" providerId="ADAL" clId="{FDD24B42-34F8-6146-8D35-6DEC2332479A}" dt="2021-02-06T18:41:00.048" v="313" actId="20577"/>
          <ac:spMkLst>
            <pc:docMk/>
            <pc:sldMk cId="2594082618" sldId="398"/>
            <ac:spMk id="18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29" creationId="{C0F1EE6E-7332-DA49-BF97-F490695E5274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30" creationId="{DDD355DD-5055-2048-810A-0070131A3BA6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31" creationId="{89B0885E-60B3-7740-AB64-C41F118BC863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39" creationId="{4E5447C7-1804-B04C-BCEC-76E1F8A1585D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40" creationId="{E8EB7A6C-4BD0-C54D-AC70-650C1C14CF35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41" creationId="{383F26E9-78AD-784C-8B88-2B5CA527DCE2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3" creationId="{95573246-5D36-C949-825F-E424CA868DE8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4" creationId="{77F0433F-F2F0-BB42-8A93-191BE3862435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5" creationId="{06D8497B-2269-114E-89B7-0EE2DD7ABC66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6" creationId="{C4DBCC60-F58B-554F-89AA-B17224CCA3FE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7" creationId="{556E0FA5-2D59-EC4F-A05B-7BA35862D0AB}"/>
          </ac:spMkLst>
        </pc:spChg>
        <pc:spChg chg="del">
          <ac:chgData name="E Sharratt" userId="240a805a-42a6-4db4-8f33-c1edd6012f04" providerId="ADAL" clId="{FDD24B42-34F8-6146-8D35-6DEC2332479A}" dt="2021-02-06T18:36:45.555" v="262" actId="478"/>
          <ac:spMkLst>
            <pc:docMk/>
            <pc:sldMk cId="2594082618" sldId="398"/>
            <ac:spMk id="48" creationId="{C3D0D6E8-48DD-864C-8043-835BC8F4A374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51" creationId="{5DBF94B2-ADDF-7143-849E-0B185C88D441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52" creationId="{E2FC3C38-BFE7-BC46-9CD7-B7F84715C6AC}"/>
          </ac:spMkLst>
        </pc:spChg>
        <pc:picChg chg="add mod">
          <ac:chgData name="E Sharratt" userId="240a805a-42a6-4db4-8f33-c1edd6012f04" providerId="ADAL" clId="{FDD24B42-34F8-6146-8D35-6DEC2332479A}" dt="2021-02-06T18:37:07.947" v="264" actId="732"/>
          <ac:picMkLst>
            <pc:docMk/>
            <pc:sldMk cId="2594082618" sldId="398"/>
            <ac:picMk id="28" creationId="{6CE53844-802E-9743-864B-DA2F7FFD995C}"/>
          </ac:picMkLst>
        </pc:picChg>
        <pc:picChg chg="del">
          <ac:chgData name="E Sharratt" userId="240a805a-42a6-4db4-8f33-c1edd6012f04" providerId="ADAL" clId="{FDD24B42-34F8-6146-8D35-6DEC2332479A}" dt="2021-02-06T18:36:43.903" v="261" actId="478"/>
          <ac:picMkLst>
            <pc:docMk/>
            <pc:sldMk cId="2594082618" sldId="398"/>
            <ac:picMk id="42" creationId="{B56BE212-F4FA-B342-9D4A-2099428E94B7}"/>
          </ac:picMkLst>
        </pc:picChg>
        <pc:cxnChg chg="add mod">
          <ac:chgData name="E Sharratt" userId="240a805a-42a6-4db4-8f33-c1edd6012f04" providerId="ADAL" clId="{FDD24B42-34F8-6146-8D35-6DEC2332479A}" dt="2021-02-06T18:36:46.353" v="263"/>
          <ac:cxnSpMkLst>
            <pc:docMk/>
            <pc:sldMk cId="2594082618" sldId="398"/>
            <ac:cxnSpMk id="33" creationId="{51B52447-D380-4D49-B4C0-4E30B74BD6BD}"/>
          </ac:cxnSpMkLst>
        </pc:cxnChg>
        <pc:cxnChg chg="add mod">
          <ac:chgData name="E Sharratt" userId="240a805a-42a6-4db4-8f33-c1edd6012f04" providerId="ADAL" clId="{FDD24B42-34F8-6146-8D35-6DEC2332479A}" dt="2021-02-06T18:36:46.353" v="263"/>
          <ac:cxnSpMkLst>
            <pc:docMk/>
            <pc:sldMk cId="2594082618" sldId="398"/>
            <ac:cxnSpMk id="38" creationId="{54F05498-8DE1-D346-9E6A-9089FF02E8E4}"/>
          </ac:cxnSpMkLst>
        </pc:cxnChg>
        <pc:cxnChg chg="del">
          <ac:chgData name="E Sharratt" userId="240a805a-42a6-4db4-8f33-c1edd6012f04" providerId="ADAL" clId="{FDD24B42-34F8-6146-8D35-6DEC2332479A}" dt="2021-02-06T18:36:43.903" v="261" actId="478"/>
          <ac:cxnSpMkLst>
            <pc:docMk/>
            <pc:sldMk cId="2594082618" sldId="398"/>
            <ac:cxnSpMk id="49" creationId="{0CFBAC37-0BE9-9F45-A4E9-A9C60F8E856A}"/>
          </ac:cxnSpMkLst>
        </pc:cxnChg>
        <pc:cxnChg chg="del">
          <ac:chgData name="E Sharratt" userId="240a805a-42a6-4db4-8f33-c1edd6012f04" providerId="ADAL" clId="{FDD24B42-34F8-6146-8D35-6DEC2332479A}" dt="2021-02-06T18:36:43.903" v="261" actId="478"/>
          <ac:cxnSpMkLst>
            <pc:docMk/>
            <pc:sldMk cId="2594082618" sldId="398"/>
            <ac:cxnSpMk id="50" creationId="{A13117CB-7DD9-6A43-9D2E-DDA8F633EBD7}"/>
          </ac:cxnSpMkLst>
        </pc:cxnChg>
      </pc:sldChg>
      <pc:sldChg chg="addSp delSp modSp add mod delAnim modAnim">
        <pc:chgData name="E Sharratt" userId="240a805a-42a6-4db4-8f33-c1edd6012f04" providerId="ADAL" clId="{FDD24B42-34F8-6146-8D35-6DEC2332479A}" dt="2021-02-06T18:41:04.045" v="314" actId="20577"/>
        <pc:sldMkLst>
          <pc:docMk/>
          <pc:sldMk cId="1943130400" sldId="399"/>
        </pc:sldMkLst>
        <pc:spChg chg="mod">
          <ac:chgData name="E Sharratt" userId="240a805a-42a6-4db4-8f33-c1edd6012f04" providerId="ADAL" clId="{FDD24B42-34F8-6146-8D35-6DEC2332479A}" dt="2021-02-06T18:37:56.698" v="276" actId="20577"/>
          <ac:spMkLst>
            <pc:docMk/>
            <pc:sldMk cId="1943130400" sldId="399"/>
            <ac:spMk id="14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7:46.576" v="269" actId="478"/>
          <ac:spMkLst>
            <pc:docMk/>
            <pc:sldMk cId="1943130400" sldId="399"/>
            <ac:spMk id="15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1:04.045" v="314" actId="20577"/>
          <ac:spMkLst>
            <pc:docMk/>
            <pc:sldMk cId="1943130400" sldId="399"/>
            <ac:spMk id="1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28" creationId="{0087053C-0E20-9142-A835-EBECD24A41BE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29" creationId="{C1A6A2E5-E0A3-7147-8B9B-9E0EEE875954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30" creationId="{31A07924-33A4-2845-9495-F1AD75C436E1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31" creationId="{E692A003-52F2-FF4C-A824-7B3221D91EB2}"/>
          </ac:spMkLst>
        </pc:spChg>
        <pc:spChg chg="del">
          <ac:chgData name="E Sharratt" userId="240a805a-42a6-4db4-8f33-c1edd6012f04" providerId="ADAL" clId="{FDD24B42-34F8-6146-8D35-6DEC2332479A}" dt="2021-02-06T18:37:43.456" v="268" actId="478"/>
          <ac:spMkLst>
            <pc:docMk/>
            <pc:sldMk cId="1943130400" sldId="399"/>
            <ac:spMk id="33" creationId="{29BD7EE4-C055-2F45-BC5E-81F52A2F1EA2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38" creationId="{0FE08646-976A-444A-BE3B-592232B956B2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3" creationId="{888A04DF-CC5C-DB47-8232-7D37946A5724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4" creationId="{462B1160-7C31-7A4D-A153-581839648C8D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5" creationId="{1E0EE520-D681-7B42-B29E-322AB5FB43DE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6" creationId="{E3E1E602-E34E-914B-9BF0-7F1E67455051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7" creationId="{99C9CA33-79D4-854E-BB18-09D7840DB6B0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8" creationId="{B2BC0446-BA83-824F-9C81-672110A057A7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9" creationId="{F3D71AA1-F9AB-3F41-AAF1-82C29E7FA5E6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52" creationId="{86F5880E-7CA1-1249-AECD-40654D4498ED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53" creationId="{1E5C9E32-3E7C-D141-AD48-2E21AD72C4D6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54" creationId="{413D9B18-AAE6-A047-83C0-8A772393C0BC}"/>
          </ac:spMkLst>
        </pc:spChg>
        <pc:picChg chg="del">
          <ac:chgData name="E Sharratt" userId="240a805a-42a6-4db4-8f33-c1edd6012f04" providerId="ADAL" clId="{FDD24B42-34F8-6146-8D35-6DEC2332479A}" dt="2021-02-06T18:37:40.473" v="267" actId="478"/>
          <ac:picMkLst>
            <pc:docMk/>
            <pc:sldMk cId="1943130400" sldId="399"/>
            <ac:picMk id="26" creationId="{0D6D8B87-A76E-4241-B2DA-1B38D98760E5}"/>
          </ac:picMkLst>
        </pc:picChg>
        <pc:picChg chg="del">
          <ac:chgData name="E Sharratt" userId="240a805a-42a6-4db4-8f33-c1edd6012f04" providerId="ADAL" clId="{FDD24B42-34F8-6146-8D35-6DEC2332479A}" dt="2021-02-06T18:37:40.473" v="267" actId="478"/>
          <ac:picMkLst>
            <pc:docMk/>
            <pc:sldMk cId="1943130400" sldId="399"/>
            <ac:picMk id="41" creationId="{D25AC032-60BD-8944-9DF2-7D2D6184F16F}"/>
          </ac:picMkLst>
        </pc:picChg>
        <pc:picChg chg="add mod">
          <ac:chgData name="E Sharratt" userId="240a805a-42a6-4db4-8f33-c1edd6012f04" providerId="ADAL" clId="{FDD24B42-34F8-6146-8D35-6DEC2332479A}" dt="2021-02-06T18:39:54.156" v="299" actId="732"/>
          <ac:picMkLst>
            <pc:docMk/>
            <pc:sldMk cId="1943130400" sldId="399"/>
            <ac:picMk id="42" creationId="{55F560E9-F23B-DB46-B568-FB15C42C2692}"/>
          </ac:picMkLst>
        </pc:picChg>
        <pc:cxnChg chg="del">
          <ac:chgData name="E Sharratt" userId="240a805a-42a6-4db4-8f33-c1edd6012f04" providerId="ADAL" clId="{FDD24B42-34F8-6146-8D35-6DEC2332479A}" dt="2021-02-06T18:37:40.473" v="267" actId="478"/>
          <ac:cxnSpMkLst>
            <pc:docMk/>
            <pc:sldMk cId="1943130400" sldId="399"/>
            <ac:cxnSpMk id="39" creationId="{37E760C0-D0A6-9749-A5C8-C83C8786FBEA}"/>
          </ac:cxnSpMkLst>
        </pc:cxnChg>
        <pc:cxnChg chg="del">
          <ac:chgData name="E Sharratt" userId="240a805a-42a6-4db4-8f33-c1edd6012f04" providerId="ADAL" clId="{FDD24B42-34F8-6146-8D35-6DEC2332479A}" dt="2021-02-06T18:37:40.473" v="267" actId="478"/>
          <ac:cxnSpMkLst>
            <pc:docMk/>
            <pc:sldMk cId="1943130400" sldId="399"/>
            <ac:cxnSpMk id="40" creationId="{4752D1CD-5B1C-9A43-9A54-311E1B9EF4F7}"/>
          </ac:cxnSpMkLst>
        </pc:cxnChg>
        <pc:cxnChg chg="add mod">
          <ac:chgData name="E Sharratt" userId="240a805a-42a6-4db4-8f33-c1edd6012f04" providerId="ADAL" clId="{FDD24B42-34F8-6146-8D35-6DEC2332479A}" dt="2021-02-06T18:38:06.615" v="277"/>
          <ac:cxnSpMkLst>
            <pc:docMk/>
            <pc:sldMk cId="1943130400" sldId="399"/>
            <ac:cxnSpMk id="50" creationId="{FB23568E-2E9B-E344-92DF-C228329DD786}"/>
          </ac:cxnSpMkLst>
        </pc:cxnChg>
        <pc:cxnChg chg="add mod">
          <ac:chgData name="E Sharratt" userId="240a805a-42a6-4db4-8f33-c1edd6012f04" providerId="ADAL" clId="{FDD24B42-34F8-6146-8D35-6DEC2332479A}" dt="2021-02-06T18:38:06.615" v="277"/>
          <ac:cxnSpMkLst>
            <pc:docMk/>
            <pc:sldMk cId="1943130400" sldId="399"/>
            <ac:cxnSpMk id="51" creationId="{F1B4A978-F188-7548-A6B7-F69639477EDE}"/>
          </ac:cxnSpMkLst>
        </pc:cxnChg>
      </pc:sldChg>
      <pc:sldChg chg="addSp delSp modSp add mod delAnim modAnim">
        <pc:chgData name="E Sharratt" userId="240a805a-42a6-4db4-8f33-c1edd6012f04" providerId="ADAL" clId="{FDD24B42-34F8-6146-8D35-6DEC2332479A}" dt="2021-02-06T18:41:08.453" v="315" actId="20577"/>
        <pc:sldMkLst>
          <pc:docMk/>
          <pc:sldMk cId="3763387594" sldId="400"/>
        </pc:sldMkLst>
        <pc:spChg chg="add del">
          <ac:chgData name="E Sharratt" userId="240a805a-42a6-4db4-8f33-c1edd6012f04" providerId="ADAL" clId="{FDD24B42-34F8-6146-8D35-6DEC2332479A}" dt="2021-02-06T18:38:21.144" v="281" actId="478"/>
          <ac:spMkLst>
            <pc:docMk/>
            <pc:sldMk cId="3763387594" sldId="400"/>
            <ac:spMk id="9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38:47.617" v="293" actId="20577"/>
          <ac:spMkLst>
            <pc:docMk/>
            <pc:sldMk cId="3763387594" sldId="400"/>
            <ac:spMk id="14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1:08.453" v="315" actId="20577"/>
          <ac:spMkLst>
            <pc:docMk/>
            <pc:sldMk cId="3763387594" sldId="400"/>
            <ac:spMk id="18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33" creationId="{248DD18A-F688-3049-8787-67FE48CBDE2D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38" creationId="{E0108746-86FC-D04B-AD06-33C681FA1E0C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39" creationId="{99E675A7-05C1-5249-892D-1871783D497B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40" creationId="{F69AB5DD-5600-6742-A695-B82E03EE4F4E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41" creationId="{D62DCE27-9F77-4B4B-9DED-CC0C4C60E18B}"/>
          </ac:spMkLst>
        </pc:spChg>
        <pc:spChg chg="del">
          <ac:chgData name="E Sharratt" userId="240a805a-42a6-4db4-8f33-c1edd6012f04" providerId="ADAL" clId="{FDD24B42-34F8-6146-8D35-6DEC2332479A}" dt="2021-02-06T18:38:16.005" v="279" actId="478"/>
          <ac:spMkLst>
            <pc:docMk/>
            <pc:sldMk cId="3763387594" sldId="400"/>
            <ac:spMk id="43" creationId="{888A04DF-CC5C-DB47-8232-7D37946A5724}"/>
          </ac:spMkLst>
        </pc:spChg>
        <pc:spChg chg="del">
          <ac:chgData name="E Sharratt" userId="240a805a-42a6-4db4-8f33-c1edd6012f04" providerId="ADAL" clId="{FDD24B42-34F8-6146-8D35-6DEC2332479A}" dt="2021-02-06T18:38:16.005" v="279" actId="478"/>
          <ac:spMkLst>
            <pc:docMk/>
            <pc:sldMk cId="3763387594" sldId="400"/>
            <ac:spMk id="44" creationId="{462B1160-7C31-7A4D-A153-581839648C8D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5" creationId="{1E0EE520-D681-7B42-B29E-322AB5FB43DE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6" creationId="{E3E1E602-E34E-914B-9BF0-7F1E67455051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7" creationId="{99C9CA33-79D4-854E-BB18-09D7840DB6B0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8" creationId="{B2BC0446-BA83-824F-9C81-672110A057A7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9" creationId="{F3D71AA1-F9AB-3F41-AAF1-82C29E7FA5E6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52" creationId="{86F5880E-7CA1-1249-AECD-40654D4498ED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53" creationId="{1E5C9E32-3E7C-D141-AD48-2E21AD72C4D6}"/>
          </ac:spMkLst>
        </pc:spChg>
        <pc:spChg chg="del">
          <ac:chgData name="E Sharratt" userId="240a805a-42a6-4db4-8f33-c1edd6012f04" providerId="ADAL" clId="{FDD24B42-34F8-6146-8D35-6DEC2332479A}" dt="2021-02-06T18:38:16.005" v="279" actId="478"/>
          <ac:spMkLst>
            <pc:docMk/>
            <pc:sldMk cId="3763387594" sldId="400"/>
            <ac:spMk id="54" creationId="{413D9B18-AAE6-A047-83C0-8A772393C0BC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55" creationId="{47F54E7D-4B14-2E49-BF88-3D6B92A96F57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58" creationId="{BDCDF3D3-CF6D-324E-8494-4CF39078C3A1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59" creationId="{34E3382A-D333-E049-A861-61D796AD72F0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60" creationId="{E697B9C4-8F99-0D40-8BC4-D4EA80E46259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2" creationId="{EDC9A006-A0FB-C646-BC23-7255C1045773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3" creationId="{66FE02E0-7311-1A45-BDAC-E9A9A87333FD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4" creationId="{EEBA1394-D953-7B4D-96ED-07B53A6C60BB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5" creationId="{4719367A-F257-8542-A7EB-BD511F291698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6" creationId="{732A23E3-4E34-E84B-9D36-7220893B2088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7" creationId="{1448FB38-8C0B-244F-B1D0-792D840C1202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70" creationId="{563ED598-1485-9B4B-85C2-10E2E1C0DF9C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71" creationId="{C002C008-8207-0C4C-A8B0-A9E41F4B280C}"/>
          </ac:spMkLst>
        </pc:spChg>
        <pc:picChg chg="add mod">
          <ac:chgData name="E Sharratt" userId="240a805a-42a6-4db4-8f33-c1edd6012f04" providerId="ADAL" clId="{FDD24B42-34F8-6146-8D35-6DEC2332479A}" dt="2021-02-06T18:40:05.412" v="300" actId="732"/>
          <ac:picMkLst>
            <pc:docMk/>
            <pc:sldMk cId="3763387594" sldId="400"/>
            <ac:picMk id="31" creationId="{F064A288-3967-334E-A542-871608AC62D5}"/>
          </ac:picMkLst>
        </pc:picChg>
        <pc:picChg chg="add del">
          <ac:chgData name="E Sharratt" userId="240a805a-42a6-4db4-8f33-c1edd6012f04" providerId="ADAL" clId="{FDD24B42-34F8-6146-8D35-6DEC2332479A}" dt="2021-02-06T18:38:26.571" v="282" actId="478"/>
          <ac:picMkLst>
            <pc:docMk/>
            <pc:sldMk cId="3763387594" sldId="400"/>
            <ac:picMk id="42" creationId="{55F560E9-F23B-DB46-B568-FB15C42C2692}"/>
          </ac:picMkLst>
        </pc:picChg>
        <pc:picChg chg="add del mod">
          <ac:chgData name="E Sharratt" userId="240a805a-42a6-4db4-8f33-c1edd6012f04" providerId="ADAL" clId="{FDD24B42-34F8-6146-8D35-6DEC2332479A}" dt="2021-02-06T18:39:05.977" v="295"/>
          <ac:picMkLst>
            <pc:docMk/>
            <pc:sldMk cId="3763387594" sldId="400"/>
            <ac:picMk id="61" creationId="{19B15FED-C93E-7E4D-ABF7-40302E64F479}"/>
          </ac:picMkLst>
        </pc:picChg>
        <pc:cxnChg chg="del">
          <ac:chgData name="E Sharratt" userId="240a805a-42a6-4db4-8f33-c1edd6012f04" providerId="ADAL" clId="{FDD24B42-34F8-6146-8D35-6DEC2332479A}" dt="2021-02-06T18:38:16.005" v="279" actId="478"/>
          <ac:cxnSpMkLst>
            <pc:docMk/>
            <pc:sldMk cId="3763387594" sldId="400"/>
            <ac:cxnSpMk id="50" creationId="{FB23568E-2E9B-E344-92DF-C228329DD786}"/>
          </ac:cxnSpMkLst>
        </pc:cxnChg>
        <pc:cxnChg chg="del">
          <ac:chgData name="E Sharratt" userId="240a805a-42a6-4db4-8f33-c1edd6012f04" providerId="ADAL" clId="{FDD24B42-34F8-6146-8D35-6DEC2332479A}" dt="2021-02-06T18:38:16.005" v="279" actId="478"/>
          <ac:cxnSpMkLst>
            <pc:docMk/>
            <pc:sldMk cId="3763387594" sldId="400"/>
            <ac:cxnSpMk id="51" creationId="{F1B4A978-F188-7548-A6B7-F69639477EDE}"/>
          </ac:cxnSpMkLst>
        </pc:cxnChg>
        <pc:cxnChg chg="add mod">
          <ac:chgData name="E Sharratt" userId="240a805a-42a6-4db4-8f33-c1edd6012f04" providerId="ADAL" clId="{FDD24B42-34F8-6146-8D35-6DEC2332479A}" dt="2021-02-06T18:38:40.770" v="283"/>
          <ac:cxnSpMkLst>
            <pc:docMk/>
            <pc:sldMk cId="3763387594" sldId="400"/>
            <ac:cxnSpMk id="56" creationId="{84A9BEBC-7F31-BC4D-925C-4C7AE0ED6DEC}"/>
          </ac:cxnSpMkLst>
        </pc:cxnChg>
        <pc:cxnChg chg="add mod">
          <ac:chgData name="E Sharratt" userId="240a805a-42a6-4db4-8f33-c1edd6012f04" providerId="ADAL" clId="{FDD24B42-34F8-6146-8D35-6DEC2332479A}" dt="2021-02-06T18:38:40.770" v="283"/>
          <ac:cxnSpMkLst>
            <pc:docMk/>
            <pc:sldMk cId="3763387594" sldId="400"/>
            <ac:cxnSpMk id="57" creationId="{11F4982A-D6DE-DB42-B047-FE389AA395B3}"/>
          </ac:cxnSpMkLst>
        </pc:cxnChg>
        <pc:cxnChg chg="add del mod">
          <ac:chgData name="E Sharratt" userId="240a805a-42a6-4db4-8f33-c1edd6012f04" providerId="ADAL" clId="{FDD24B42-34F8-6146-8D35-6DEC2332479A}" dt="2021-02-06T18:39:05.977" v="295"/>
          <ac:cxnSpMkLst>
            <pc:docMk/>
            <pc:sldMk cId="3763387594" sldId="400"/>
            <ac:cxnSpMk id="68" creationId="{AEBB22E0-2155-3641-9F7A-B6F644B80C5F}"/>
          </ac:cxnSpMkLst>
        </pc:cxnChg>
        <pc:cxnChg chg="add del mod">
          <ac:chgData name="E Sharratt" userId="240a805a-42a6-4db4-8f33-c1edd6012f04" providerId="ADAL" clId="{FDD24B42-34F8-6146-8D35-6DEC2332479A}" dt="2021-02-06T18:39:05.977" v="295"/>
          <ac:cxnSpMkLst>
            <pc:docMk/>
            <pc:sldMk cId="3763387594" sldId="400"/>
            <ac:cxnSpMk id="69" creationId="{4823A768-2D71-974C-AC45-9551FF8C11F7}"/>
          </ac:cxnSpMkLst>
        </pc:cxnChg>
      </pc:sldChg>
      <pc:sldChg chg="addSp delSp modSp add mod modAnim">
        <pc:chgData name="E Sharratt" userId="240a805a-42a6-4db4-8f33-c1edd6012f04" providerId="ADAL" clId="{FDD24B42-34F8-6146-8D35-6DEC2332479A}" dt="2021-02-06T18:41:12.871" v="316" actId="20577"/>
        <pc:sldMkLst>
          <pc:docMk/>
          <pc:sldMk cId="2898024068" sldId="401"/>
        </pc:sldMkLst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9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12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1:12.871" v="316" actId="20577"/>
          <ac:spMkLst>
            <pc:docMk/>
            <pc:sldMk cId="2898024068" sldId="401"/>
            <ac:spMk id="1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33" creationId="{248DD18A-F688-3049-8787-67FE48CBDE2D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38" creationId="{E0108746-86FC-D04B-AD06-33C681FA1E0C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39" creationId="{99E675A7-05C1-5249-892D-1871783D497B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40" creationId="{F69AB5DD-5600-6742-A695-B82E03EE4F4E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41" creationId="{D62DCE27-9F77-4B4B-9DED-CC0C4C60E18B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2" creationId="{2A8BEFF2-DD04-1647-9B5F-3BD47AF5F05D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3" creationId="{34683F54-94CF-434B-B2FB-01292BC40D1D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4" creationId="{0F034386-9FE5-9F43-8C46-EF6D486B8107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5" creationId="{91CABA7A-C179-5346-AAE0-51DAD0236C7D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6" creationId="{53C047BD-150F-7246-8C7D-A68945ACD7A3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7" creationId="{4B915D7D-FEFB-F846-96E3-3D8A8882B428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50" creationId="{911FEAE1-0CC4-6F42-A513-4C6787123460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51" creationId="{165A4EE7-D45B-C548-B31C-3DBD1064311B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55" creationId="{47F54E7D-4B14-2E49-BF88-3D6B92A96F57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58" creationId="{BDCDF3D3-CF6D-324E-8494-4CF39078C3A1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59" creationId="{34E3382A-D333-E049-A861-61D796AD72F0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60" creationId="{E697B9C4-8F99-0D40-8BC4-D4EA80E46259}"/>
          </ac:spMkLst>
        </pc:spChg>
        <pc:picChg chg="add mod">
          <ac:chgData name="E Sharratt" userId="240a805a-42a6-4db4-8f33-c1edd6012f04" providerId="ADAL" clId="{FDD24B42-34F8-6146-8D35-6DEC2332479A}" dt="2021-02-06T18:40:14.938" v="301" actId="732"/>
          <ac:picMkLst>
            <pc:docMk/>
            <pc:sldMk cId="2898024068" sldId="401"/>
            <ac:picMk id="30" creationId="{8E9DD02A-DA81-7D40-AA58-A33252305AAA}"/>
          </ac:picMkLst>
        </pc:picChg>
        <pc:picChg chg="del">
          <ac:chgData name="E Sharratt" userId="240a805a-42a6-4db4-8f33-c1edd6012f04" providerId="ADAL" clId="{FDD24B42-34F8-6146-8D35-6DEC2332479A}" dt="2021-02-06T18:39:11.353" v="297" actId="478"/>
          <ac:picMkLst>
            <pc:docMk/>
            <pc:sldMk cId="2898024068" sldId="401"/>
            <ac:picMk id="31" creationId="{F064A288-3967-334E-A542-871608AC62D5}"/>
          </ac:picMkLst>
        </pc:picChg>
        <pc:cxnChg chg="add mod">
          <ac:chgData name="E Sharratt" userId="240a805a-42a6-4db4-8f33-c1edd6012f04" providerId="ADAL" clId="{FDD24B42-34F8-6146-8D35-6DEC2332479A}" dt="2021-02-06T18:39:16.180" v="298"/>
          <ac:cxnSpMkLst>
            <pc:docMk/>
            <pc:sldMk cId="2898024068" sldId="401"/>
            <ac:cxnSpMk id="48" creationId="{09112E93-1291-194A-9C47-3305C4574771}"/>
          </ac:cxnSpMkLst>
        </pc:cxnChg>
        <pc:cxnChg chg="add mod">
          <ac:chgData name="E Sharratt" userId="240a805a-42a6-4db4-8f33-c1edd6012f04" providerId="ADAL" clId="{FDD24B42-34F8-6146-8D35-6DEC2332479A}" dt="2021-02-06T18:39:16.180" v="298"/>
          <ac:cxnSpMkLst>
            <pc:docMk/>
            <pc:sldMk cId="2898024068" sldId="401"/>
            <ac:cxnSpMk id="49" creationId="{7E8983AD-22FE-3641-B7C1-B64F804339C6}"/>
          </ac:cxnSpMkLst>
        </pc:cxnChg>
        <pc:cxnChg chg="del">
          <ac:chgData name="E Sharratt" userId="240a805a-42a6-4db4-8f33-c1edd6012f04" providerId="ADAL" clId="{FDD24B42-34F8-6146-8D35-6DEC2332479A}" dt="2021-02-06T18:39:11.353" v="297" actId="478"/>
          <ac:cxnSpMkLst>
            <pc:docMk/>
            <pc:sldMk cId="2898024068" sldId="401"/>
            <ac:cxnSpMk id="56" creationId="{84A9BEBC-7F31-BC4D-925C-4C7AE0ED6DEC}"/>
          </ac:cxnSpMkLst>
        </pc:cxnChg>
        <pc:cxnChg chg="del">
          <ac:chgData name="E Sharratt" userId="240a805a-42a6-4db4-8f33-c1edd6012f04" providerId="ADAL" clId="{FDD24B42-34F8-6146-8D35-6DEC2332479A}" dt="2021-02-06T18:39:11.353" v="297" actId="478"/>
          <ac:cxnSpMkLst>
            <pc:docMk/>
            <pc:sldMk cId="2898024068" sldId="401"/>
            <ac:cxnSpMk id="57" creationId="{11F4982A-D6DE-DB42-B047-FE389AA395B3}"/>
          </ac:cxnSpMkLst>
        </pc:cxnChg>
      </pc:sldChg>
    </pc:docChg>
  </pc:docChgLst>
  <pc:docChgLst>
    <pc:chgData name="E Sharratt" userId="240a805a-42a6-4db4-8f33-c1edd6012f04" providerId="ADAL" clId="{46970A3E-CC23-1A47-AAB0-32273E3B052E}"/>
    <pc:docChg chg="delSld modSld">
      <pc:chgData name="E Sharratt" userId="240a805a-42a6-4db4-8f33-c1edd6012f04" providerId="ADAL" clId="{46970A3E-CC23-1A47-AAB0-32273E3B052E}" dt="2021-02-06T18:11:41.915" v="10" actId="20577"/>
      <pc:docMkLst>
        <pc:docMk/>
      </pc:docMkLst>
      <pc:sldChg chg="del">
        <pc:chgData name="E Sharratt" userId="240a805a-42a6-4db4-8f33-c1edd6012f04" providerId="ADAL" clId="{46970A3E-CC23-1A47-AAB0-32273E3B052E}" dt="2021-02-06T18:11:17.245" v="3" actId="2696"/>
        <pc:sldMkLst>
          <pc:docMk/>
          <pc:sldMk cId="0" sldId="340"/>
        </pc:sldMkLst>
      </pc:sldChg>
      <pc:sldChg chg="del">
        <pc:chgData name="E Sharratt" userId="240a805a-42a6-4db4-8f33-c1edd6012f04" providerId="ADAL" clId="{46970A3E-CC23-1A47-AAB0-32273E3B052E}" dt="2021-02-06T18:11:34.122" v="8" actId="2696"/>
        <pc:sldMkLst>
          <pc:docMk/>
          <pc:sldMk cId="0" sldId="376"/>
        </pc:sldMkLst>
      </pc:sldChg>
      <pc:sldChg chg="del">
        <pc:chgData name="E Sharratt" userId="240a805a-42a6-4db4-8f33-c1edd6012f04" providerId="ADAL" clId="{46970A3E-CC23-1A47-AAB0-32273E3B052E}" dt="2021-02-06T18:11:24.860" v="4" actId="2696"/>
        <pc:sldMkLst>
          <pc:docMk/>
          <pc:sldMk cId="0" sldId="377"/>
        </pc:sldMkLst>
      </pc:sldChg>
      <pc:sldChg chg="del">
        <pc:chgData name="E Sharratt" userId="240a805a-42a6-4db4-8f33-c1edd6012f04" providerId="ADAL" clId="{46970A3E-CC23-1A47-AAB0-32273E3B052E}" dt="2021-02-06T18:11:26.959" v="5" actId="2696"/>
        <pc:sldMkLst>
          <pc:docMk/>
          <pc:sldMk cId="0" sldId="378"/>
        </pc:sldMkLst>
      </pc:sldChg>
      <pc:sldChg chg="del">
        <pc:chgData name="E Sharratt" userId="240a805a-42a6-4db4-8f33-c1edd6012f04" providerId="ADAL" clId="{46970A3E-CC23-1A47-AAB0-32273E3B052E}" dt="2021-02-06T18:11:31.587" v="6" actId="2696"/>
        <pc:sldMkLst>
          <pc:docMk/>
          <pc:sldMk cId="0" sldId="379"/>
        </pc:sldMkLst>
      </pc:sldChg>
      <pc:sldChg chg="del">
        <pc:chgData name="E Sharratt" userId="240a805a-42a6-4db4-8f33-c1edd6012f04" providerId="ADAL" clId="{46970A3E-CC23-1A47-AAB0-32273E3B052E}" dt="2021-02-06T18:11:32.209" v="7" actId="2696"/>
        <pc:sldMkLst>
          <pc:docMk/>
          <pc:sldMk cId="0" sldId="380"/>
        </pc:sldMkLst>
      </pc:sldChg>
      <pc:sldChg chg="del">
        <pc:chgData name="E Sharratt" userId="240a805a-42a6-4db4-8f33-c1edd6012f04" providerId="ADAL" clId="{46970A3E-CC23-1A47-AAB0-32273E3B052E}" dt="2021-02-06T18:11:06.575" v="0" actId="2696"/>
        <pc:sldMkLst>
          <pc:docMk/>
          <pc:sldMk cId="0" sldId="388"/>
        </pc:sldMkLst>
      </pc:sldChg>
      <pc:sldChg chg="del">
        <pc:chgData name="E Sharratt" userId="240a805a-42a6-4db4-8f33-c1edd6012f04" providerId="ADAL" clId="{46970A3E-CC23-1A47-AAB0-32273E3B052E}" dt="2021-02-06T18:11:11.012" v="1" actId="2696"/>
        <pc:sldMkLst>
          <pc:docMk/>
          <pc:sldMk cId="0" sldId="389"/>
        </pc:sldMkLst>
      </pc:sldChg>
      <pc:sldChg chg="modSp mod">
        <pc:chgData name="E Sharratt" userId="240a805a-42a6-4db4-8f33-c1edd6012f04" providerId="ADAL" clId="{46970A3E-CC23-1A47-AAB0-32273E3B052E}" dt="2021-02-06T18:11:41.915" v="10" actId="20577"/>
        <pc:sldMkLst>
          <pc:docMk/>
          <pc:sldMk cId="0" sldId="390"/>
        </pc:sldMkLst>
        <pc:spChg chg="mod">
          <ac:chgData name="E Sharratt" userId="240a805a-42a6-4db4-8f33-c1edd6012f04" providerId="ADAL" clId="{46970A3E-CC23-1A47-AAB0-32273E3B052E}" dt="2021-02-06T18:11:41.915" v="10" actId="20577"/>
          <ac:spMkLst>
            <pc:docMk/>
            <pc:sldMk cId="0" sldId="390"/>
            <ac:spMk id="79" creationId="{00000000-0000-0000-0000-000000000000}"/>
          </ac:spMkLst>
        </pc:spChg>
      </pc:sldChg>
      <pc:sldChg chg="del">
        <pc:chgData name="E Sharratt" userId="240a805a-42a6-4db4-8f33-c1edd6012f04" providerId="ADAL" clId="{46970A3E-CC23-1A47-AAB0-32273E3B052E}" dt="2021-02-06T18:11:15.911" v="2" actId="2696"/>
        <pc:sldMkLst>
          <pc:docMk/>
          <pc:sldMk cId="0" sldId="39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</a:t>
              </a:r>
              <a:r>
                <a:rPr lang="en-GB" b="1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27584" y="1484990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Multiplying Decimals by 10 and 100</a:t>
            </a:r>
            <a:endParaRPr lang="en-GB" sz="2400" b="1" dirty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18883" y="1206803"/>
            <a:ext cx="8697432" cy="516798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08374" y="79748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/>
              <a:t>Recap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27" name="Group 51">
            <a:extLst>
              <a:ext uri="{FF2B5EF4-FFF2-40B4-BE49-F238E27FC236}">
                <a16:creationId xmlns:a16="http://schemas.microsoft.com/office/drawing/2014/main" id="{52420388-97CA-0348-8BDF-3DA309939DA7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2895600"/>
          <a:ext cx="6096000" cy="1984375"/>
        </p:xfrm>
        <a:graphic>
          <a:graphicData uri="http://schemas.openxmlformats.org/drawingml/2006/table">
            <a:tbl>
              <a:tblPr/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7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</a:t>
                      </a:r>
                    </a:p>
                  </a:txBody>
                  <a:tcPr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61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</a:p>
                  </a:txBody>
                  <a:tcPr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8" name="Group 41">
            <a:extLst>
              <a:ext uri="{FF2B5EF4-FFF2-40B4-BE49-F238E27FC236}">
                <a16:creationId xmlns:a16="http://schemas.microsoft.com/office/drawing/2014/main" id="{8BBF93C1-4746-FD41-B1F7-9CD3A591797F}"/>
              </a:ext>
            </a:extLst>
          </p:cNvPr>
          <p:cNvGrpSpPr>
            <a:grpSpLocks/>
          </p:cNvGrpSpPr>
          <p:nvPr/>
        </p:nvGrpSpPr>
        <p:grpSpPr bwMode="auto">
          <a:xfrm>
            <a:off x="5562600" y="1727200"/>
            <a:ext cx="1371600" cy="1295400"/>
            <a:chOff x="3504" y="1088"/>
            <a:chExt cx="864" cy="816"/>
          </a:xfrm>
        </p:grpSpPr>
        <p:sp>
          <p:nvSpPr>
            <p:cNvPr id="29" name="AutoShape 22">
              <a:extLst>
                <a:ext uri="{FF2B5EF4-FFF2-40B4-BE49-F238E27FC236}">
                  <a16:creationId xmlns:a16="http://schemas.microsoft.com/office/drawing/2014/main" id="{E3B95897-AA5B-664E-B3AE-BA09B164978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04" y="1424"/>
              <a:ext cx="864" cy="480"/>
            </a:xfrm>
            <a:custGeom>
              <a:avLst/>
              <a:gdLst>
                <a:gd name="T0" fmla="*/ 17 w 21600"/>
                <a:gd name="T1" fmla="*/ 0 h 21600"/>
                <a:gd name="T2" fmla="*/ 4 w 21600"/>
                <a:gd name="T3" fmla="*/ 6 h 21600"/>
                <a:gd name="T4" fmla="*/ 17 w 21600"/>
                <a:gd name="T5" fmla="*/ 3 h 21600"/>
                <a:gd name="T6" fmla="*/ 39 w 21600"/>
                <a:gd name="T7" fmla="*/ 5 h 21600"/>
                <a:gd name="T8" fmla="*/ 30 w 21600"/>
                <a:gd name="T9" fmla="*/ 8 h 21600"/>
                <a:gd name="T10" fmla="*/ 22 w 21600"/>
                <a:gd name="T11" fmla="*/ 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75 w 21600"/>
                <a:gd name="T19" fmla="*/ 3150 h 21600"/>
                <a:gd name="T20" fmla="*/ 18425 w 21600"/>
                <a:gd name="T21" fmla="*/ 1845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cubicBezTo>
                    <a:pt x="5399" y="10894"/>
                    <a:pt x="5402" y="10989"/>
                    <a:pt x="5407" y="11083"/>
                  </a:cubicBezTo>
                  <a:lnTo>
                    <a:pt x="14" y="11367"/>
                  </a:lnTo>
                  <a:cubicBezTo>
                    <a:pt x="4" y="11178"/>
                    <a:pt x="0" y="10989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-1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66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0" name="Text Box 26">
              <a:extLst>
                <a:ext uri="{FF2B5EF4-FFF2-40B4-BE49-F238E27FC236}">
                  <a16:creationId xmlns:a16="http://schemas.microsoft.com/office/drawing/2014/main" id="{AC96207A-8956-AD4F-854F-82C532866E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96" y="1088"/>
              <a:ext cx="576" cy="327"/>
            </a:xfrm>
            <a:prstGeom prst="rect">
              <a:avLst/>
            </a:prstGeom>
            <a:solidFill>
              <a:srgbClr val="66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2800">
                  <a:solidFill>
                    <a:srgbClr val="FF5050"/>
                  </a:solidFill>
                </a:rPr>
                <a:t>x10</a:t>
              </a:r>
            </a:p>
          </p:txBody>
        </p:sp>
      </p:grpSp>
      <p:grpSp>
        <p:nvGrpSpPr>
          <p:cNvPr id="31" name="Group 39">
            <a:extLst>
              <a:ext uri="{FF2B5EF4-FFF2-40B4-BE49-F238E27FC236}">
                <a16:creationId xmlns:a16="http://schemas.microsoft.com/office/drawing/2014/main" id="{F45A83AF-8B67-5F4C-BFBD-87047B8B26BD}"/>
              </a:ext>
            </a:extLst>
          </p:cNvPr>
          <p:cNvGrpSpPr>
            <a:grpSpLocks/>
          </p:cNvGrpSpPr>
          <p:nvPr/>
        </p:nvGrpSpPr>
        <p:grpSpPr bwMode="auto">
          <a:xfrm>
            <a:off x="3886200" y="1727200"/>
            <a:ext cx="1371600" cy="1295400"/>
            <a:chOff x="2448" y="1088"/>
            <a:chExt cx="864" cy="816"/>
          </a:xfrm>
        </p:grpSpPr>
        <p:sp>
          <p:nvSpPr>
            <p:cNvPr id="33" name="AutoShape 23">
              <a:extLst>
                <a:ext uri="{FF2B5EF4-FFF2-40B4-BE49-F238E27FC236}">
                  <a16:creationId xmlns:a16="http://schemas.microsoft.com/office/drawing/2014/main" id="{6F549C20-324A-FB4C-800F-3CF42A9AE1F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448" y="1424"/>
              <a:ext cx="864" cy="480"/>
            </a:xfrm>
            <a:custGeom>
              <a:avLst/>
              <a:gdLst>
                <a:gd name="T0" fmla="*/ 17 w 21600"/>
                <a:gd name="T1" fmla="*/ 0 h 21600"/>
                <a:gd name="T2" fmla="*/ 4 w 21600"/>
                <a:gd name="T3" fmla="*/ 6 h 21600"/>
                <a:gd name="T4" fmla="*/ 17 w 21600"/>
                <a:gd name="T5" fmla="*/ 3 h 21600"/>
                <a:gd name="T6" fmla="*/ 39 w 21600"/>
                <a:gd name="T7" fmla="*/ 5 h 21600"/>
                <a:gd name="T8" fmla="*/ 30 w 21600"/>
                <a:gd name="T9" fmla="*/ 8 h 21600"/>
                <a:gd name="T10" fmla="*/ 22 w 21600"/>
                <a:gd name="T11" fmla="*/ 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75 w 21600"/>
                <a:gd name="T19" fmla="*/ 3150 h 21600"/>
                <a:gd name="T20" fmla="*/ 18425 w 21600"/>
                <a:gd name="T21" fmla="*/ 1845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cubicBezTo>
                    <a:pt x="5399" y="10894"/>
                    <a:pt x="5402" y="10989"/>
                    <a:pt x="5407" y="11083"/>
                  </a:cubicBezTo>
                  <a:lnTo>
                    <a:pt x="14" y="11367"/>
                  </a:lnTo>
                  <a:cubicBezTo>
                    <a:pt x="4" y="11178"/>
                    <a:pt x="0" y="10989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-1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66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8" name="Text Box 27">
              <a:extLst>
                <a:ext uri="{FF2B5EF4-FFF2-40B4-BE49-F238E27FC236}">
                  <a16:creationId xmlns:a16="http://schemas.microsoft.com/office/drawing/2014/main" id="{78ABF51A-4F20-0E4E-B207-F65CEBE333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92" y="1088"/>
              <a:ext cx="576" cy="327"/>
            </a:xfrm>
            <a:prstGeom prst="rect">
              <a:avLst/>
            </a:prstGeom>
            <a:solidFill>
              <a:srgbClr val="66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2800">
                  <a:solidFill>
                    <a:srgbClr val="FF5050"/>
                  </a:solidFill>
                </a:rPr>
                <a:t>x10</a:t>
              </a:r>
            </a:p>
          </p:txBody>
        </p:sp>
      </p:grpSp>
      <p:grpSp>
        <p:nvGrpSpPr>
          <p:cNvPr id="39" name="Group 40">
            <a:extLst>
              <a:ext uri="{FF2B5EF4-FFF2-40B4-BE49-F238E27FC236}">
                <a16:creationId xmlns:a16="http://schemas.microsoft.com/office/drawing/2014/main" id="{B6C8A7ED-A247-AE4A-ABED-DB953BF02BC7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1727200"/>
            <a:ext cx="1371600" cy="1295400"/>
            <a:chOff x="1344" y="1088"/>
            <a:chExt cx="864" cy="816"/>
          </a:xfrm>
        </p:grpSpPr>
        <p:sp>
          <p:nvSpPr>
            <p:cNvPr id="40" name="AutoShape 24">
              <a:extLst>
                <a:ext uri="{FF2B5EF4-FFF2-40B4-BE49-F238E27FC236}">
                  <a16:creationId xmlns:a16="http://schemas.microsoft.com/office/drawing/2014/main" id="{3EF93890-9A32-0642-9484-C21EB0AFADA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344" y="1424"/>
              <a:ext cx="864" cy="480"/>
            </a:xfrm>
            <a:custGeom>
              <a:avLst/>
              <a:gdLst>
                <a:gd name="T0" fmla="*/ 17 w 21600"/>
                <a:gd name="T1" fmla="*/ 0 h 21600"/>
                <a:gd name="T2" fmla="*/ 4 w 21600"/>
                <a:gd name="T3" fmla="*/ 6 h 21600"/>
                <a:gd name="T4" fmla="*/ 17 w 21600"/>
                <a:gd name="T5" fmla="*/ 3 h 21600"/>
                <a:gd name="T6" fmla="*/ 39 w 21600"/>
                <a:gd name="T7" fmla="*/ 5 h 21600"/>
                <a:gd name="T8" fmla="*/ 30 w 21600"/>
                <a:gd name="T9" fmla="*/ 8 h 21600"/>
                <a:gd name="T10" fmla="*/ 22 w 21600"/>
                <a:gd name="T11" fmla="*/ 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75 w 21600"/>
                <a:gd name="T19" fmla="*/ 3150 h 21600"/>
                <a:gd name="T20" fmla="*/ 18425 w 21600"/>
                <a:gd name="T21" fmla="*/ 1845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cubicBezTo>
                    <a:pt x="5399" y="10894"/>
                    <a:pt x="5402" y="10989"/>
                    <a:pt x="5407" y="11083"/>
                  </a:cubicBezTo>
                  <a:lnTo>
                    <a:pt x="14" y="11367"/>
                  </a:lnTo>
                  <a:cubicBezTo>
                    <a:pt x="4" y="11178"/>
                    <a:pt x="0" y="10989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-1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66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" name="Text Box 28">
              <a:extLst>
                <a:ext uri="{FF2B5EF4-FFF2-40B4-BE49-F238E27FC236}">
                  <a16:creationId xmlns:a16="http://schemas.microsoft.com/office/drawing/2014/main" id="{B8ADDE87-BDBE-AE4C-85F2-91415986F1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" y="1088"/>
              <a:ext cx="576" cy="327"/>
            </a:xfrm>
            <a:prstGeom prst="rect">
              <a:avLst/>
            </a:prstGeom>
            <a:solidFill>
              <a:srgbClr val="66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2800">
                  <a:solidFill>
                    <a:srgbClr val="FF5050"/>
                  </a:solidFill>
                </a:rPr>
                <a:t>x10</a:t>
              </a:r>
            </a:p>
          </p:txBody>
        </p:sp>
      </p:grpSp>
      <p:sp>
        <p:nvSpPr>
          <p:cNvPr id="42" name="Text Box 29">
            <a:extLst>
              <a:ext uri="{FF2B5EF4-FFF2-40B4-BE49-F238E27FC236}">
                <a16:creationId xmlns:a16="http://schemas.microsoft.com/office/drawing/2014/main" id="{5FDA4DD5-5CD4-8D45-8436-AD7D34409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932" y="1308671"/>
            <a:ext cx="843705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600" dirty="0">
                <a:solidFill>
                  <a:srgbClr val="FF5050"/>
                </a:solidFill>
                <a:latin typeface="Comic Sans MS" panose="030F0902030302020204" pitchFamily="66" charset="0"/>
              </a:rPr>
              <a:t>In the decimal system, the number in each column is 10 times bigger than the number to its right. </a:t>
            </a:r>
          </a:p>
        </p:txBody>
      </p:sp>
      <p:grpSp>
        <p:nvGrpSpPr>
          <p:cNvPr id="43" name="Group 48">
            <a:extLst>
              <a:ext uri="{FF2B5EF4-FFF2-40B4-BE49-F238E27FC236}">
                <a16:creationId xmlns:a16="http://schemas.microsoft.com/office/drawing/2014/main" id="{3474A7FE-DF23-2F48-A322-8C457BFA0791}"/>
              </a:ext>
            </a:extLst>
          </p:cNvPr>
          <p:cNvGrpSpPr>
            <a:grpSpLocks/>
          </p:cNvGrpSpPr>
          <p:nvPr/>
        </p:nvGrpSpPr>
        <p:grpSpPr bwMode="auto">
          <a:xfrm>
            <a:off x="4953000" y="4876800"/>
            <a:ext cx="1066800" cy="1631950"/>
            <a:chOff x="3120" y="3072"/>
            <a:chExt cx="672" cy="1028"/>
          </a:xfrm>
        </p:grpSpPr>
        <p:sp>
          <p:nvSpPr>
            <p:cNvPr id="44" name="Text Box 40">
              <a:extLst>
                <a:ext uri="{FF2B5EF4-FFF2-40B4-BE49-F238E27FC236}">
                  <a16:creationId xmlns:a16="http://schemas.microsoft.com/office/drawing/2014/main" id="{57DA3A97-0DE8-CE42-A2C5-ABF0FFCB0E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0" y="3696"/>
              <a:ext cx="672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3600">
                  <a:latin typeface="Comic Sans MS" panose="030F0902030302020204" pitchFamily="66" charset="0"/>
                </a:rPr>
                <a:t>10</a:t>
              </a:r>
            </a:p>
          </p:txBody>
        </p:sp>
        <p:sp>
          <p:nvSpPr>
            <p:cNvPr id="45" name="Line 43">
              <a:extLst>
                <a:ext uri="{FF2B5EF4-FFF2-40B4-BE49-F238E27FC236}">
                  <a16:creationId xmlns:a16="http://schemas.microsoft.com/office/drawing/2014/main" id="{97F21928-2318-1E42-AF98-8561E5EEAD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12" y="3072"/>
              <a:ext cx="0" cy="62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6" name="Group 50">
            <a:extLst>
              <a:ext uri="{FF2B5EF4-FFF2-40B4-BE49-F238E27FC236}">
                <a16:creationId xmlns:a16="http://schemas.microsoft.com/office/drawing/2014/main" id="{C9DBB8A9-2C86-A743-B6D2-B74D939C2DE1}"/>
              </a:ext>
            </a:extLst>
          </p:cNvPr>
          <p:cNvGrpSpPr>
            <a:grpSpLocks/>
          </p:cNvGrpSpPr>
          <p:nvPr/>
        </p:nvGrpSpPr>
        <p:grpSpPr bwMode="auto">
          <a:xfrm>
            <a:off x="1611313" y="4876800"/>
            <a:ext cx="1295400" cy="1485900"/>
            <a:chOff x="1015" y="3072"/>
            <a:chExt cx="816" cy="936"/>
          </a:xfrm>
        </p:grpSpPr>
        <p:sp>
          <p:nvSpPr>
            <p:cNvPr id="47" name="Rectangle 38">
              <a:extLst>
                <a:ext uri="{FF2B5EF4-FFF2-40B4-BE49-F238E27FC236}">
                  <a16:creationId xmlns:a16="http://schemas.microsoft.com/office/drawing/2014/main" id="{538DDE53-EB22-CF44-938A-A213E8000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" y="3604"/>
              <a:ext cx="816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sz="3600" dirty="0">
                  <a:latin typeface="Comic Sans MS" panose="030F0902030302020204" pitchFamily="66" charset="0"/>
                </a:rPr>
                <a:t>1000</a:t>
              </a:r>
            </a:p>
          </p:txBody>
        </p:sp>
        <p:sp>
          <p:nvSpPr>
            <p:cNvPr id="48" name="Line 44">
              <a:extLst>
                <a:ext uri="{FF2B5EF4-FFF2-40B4-BE49-F238E27FC236}">
                  <a16:creationId xmlns:a16="http://schemas.microsoft.com/office/drawing/2014/main" id="{12989765-A2F7-E347-8056-09D677DCDA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3072"/>
              <a:ext cx="0" cy="62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9" name="Group 49">
            <a:extLst>
              <a:ext uri="{FF2B5EF4-FFF2-40B4-BE49-F238E27FC236}">
                <a16:creationId xmlns:a16="http://schemas.microsoft.com/office/drawing/2014/main" id="{1E92D707-A490-3B46-AE5C-CD359AA1718E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4876800"/>
            <a:ext cx="990600" cy="1631950"/>
            <a:chOff x="2064" y="3072"/>
            <a:chExt cx="624" cy="1028"/>
          </a:xfrm>
        </p:grpSpPr>
        <p:sp>
          <p:nvSpPr>
            <p:cNvPr id="50" name="Rectangle 37">
              <a:extLst>
                <a:ext uri="{FF2B5EF4-FFF2-40B4-BE49-F238E27FC236}">
                  <a16:creationId xmlns:a16="http://schemas.microsoft.com/office/drawing/2014/main" id="{9822DC70-366C-FF4A-966B-94DC8CDE59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3696"/>
              <a:ext cx="624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sz="3600" dirty="0">
                  <a:latin typeface="Comic Sans MS" panose="030F0902030302020204" pitchFamily="66" charset="0"/>
                </a:rPr>
                <a:t>100</a:t>
              </a:r>
            </a:p>
          </p:txBody>
        </p:sp>
        <p:sp>
          <p:nvSpPr>
            <p:cNvPr id="51" name="Line 45">
              <a:extLst>
                <a:ext uri="{FF2B5EF4-FFF2-40B4-BE49-F238E27FC236}">
                  <a16:creationId xmlns:a16="http://schemas.microsoft.com/office/drawing/2014/main" id="{BFFFECCA-4903-3546-B014-75CC01DFCE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3072"/>
              <a:ext cx="0" cy="62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" name="Group 47">
            <a:extLst>
              <a:ext uri="{FF2B5EF4-FFF2-40B4-BE49-F238E27FC236}">
                <a16:creationId xmlns:a16="http://schemas.microsoft.com/office/drawing/2014/main" id="{AA987D13-A832-DB4D-A7CA-FCC3EF7AC31D}"/>
              </a:ext>
            </a:extLst>
          </p:cNvPr>
          <p:cNvGrpSpPr>
            <a:grpSpLocks/>
          </p:cNvGrpSpPr>
          <p:nvPr/>
        </p:nvGrpSpPr>
        <p:grpSpPr bwMode="auto">
          <a:xfrm>
            <a:off x="6781800" y="4876800"/>
            <a:ext cx="381000" cy="1631950"/>
            <a:chOff x="4272" y="3072"/>
            <a:chExt cx="240" cy="1028"/>
          </a:xfrm>
        </p:grpSpPr>
        <p:sp>
          <p:nvSpPr>
            <p:cNvPr id="53" name="Text Box 41">
              <a:extLst>
                <a:ext uri="{FF2B5EF4-FFF2-40B4-BE49-F238E27FC236}">
                  <a16:creationId xmlns:a16="http://schemas.microsoft.com/office/drawing/2014/main" id="{7DA99635-26B0-9449-8F41-E2A5EEA232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2" y="3696"/>
              <a:ext cx="24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3600">
                  <a:latin typeface="Comic Sans MS" panose="030F0902030302020204" pitchFamily="66" charset="0"/>
                </a:rPr>
                <a:t>1</a:t>
              </a:r>
            </a:p>
          </p:txBody>
        </p:sp>
        <p:sp>
          <p:nvSpPr>
            <p:cNvPr id="54" name="Line 46">
              <a:extLst>
                <a:ext uri="{FF2B5EF4-FFF2-40B4-BE49-F238E27FC236}">
                  <a16:creationId xmlns:a16="http://schemas.microsoft.com/office/drawing/2014/main" id="{84C706B5-0CFE-7B40-A1B5-BE0EF881B5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20" y="3072"/>
              <a:ext cx="0" cy="62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14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 method is the same as for whole numbers, but there’s a decimal point.</a:t>
            </a:r>
            <a:endParaRPr lang="en-GB" sz="2000" b="1" i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74" name="Group 35">
            <a:extLst>
              <a:ext uri="{FF2B5EF4-FFF2-40B4-BE49-F238E27FC236}">
                <a16:creationId xmlns:a16="http://schemas.microsoft.com/office/drawing/2014/main" id="{CBD29880-BC79-AE43-B43B-5EA6B2911E54}"/>
              </a:ext>
            </a:extLst>
          </p:cNvPr>
          <p:cNvGraphicFramePr>
            <a:graphicFrameLocks noGrp="1"/>
          </p:cNvGraphicFramePr>
          <p:nvPr/>
        </p:nvGraphicFramePr>
        <p:xfrm>
          <a:off x="1600200" y="2057400"/>
          <a:ext cx="6096000" cy="2989456"/>
        </p:xfrm>
        <a:graphic>
          <a:graphicData uri="http://schemas.openxmlformats.org/drawingml/2006/table">
            <a:tbl>
              <a:tblPr/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777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57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6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6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6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6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57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6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6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rgbClr val="FF5050"/>
                          </a:solidFill>
                          <a:effectLst/>
                          <a:latin typeface="Comic Sans MS" pitchFamily="66" charset="0"/>
                        </a:rPr>
                        <a:t>6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6000" b="0" i="0" u="none" strike="noStrike" cap="none" normalizeH="0" baseline="0">
                        <a:ln>
                          <a:noFill/>
                        </a:ln>
                        <a:solidFill>
                          <a:srgbClr val="FF5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6" name="AutoShape 31">
            <a:extLst>
              <a:ext uri="{FF2B5EF4-FFF2-40B4-BE49-F238E27FC236}">
                <a16:creationId xmlns:a16="http://schemas.microsoft.com/office/drawing/2014/main" id="{9FEF65E1-26D5-7348-97A7-EC3D745D00C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562600" y="1447800"/>
            <a:ext cx="1371600" cy="762000"/>
          </a:xfrm>
          <a:custGeom>
            <a:avLst/>
            <a:gdLst>
              <a:gd name="T0" fmla="*/ 42403142 w 21600"/>
              <a:gd name="T1" fmla="*/ 3739 h 21600"/>
              <a:gd name="T2" fmla="*/ 10931398 w 21600"/>
              <a:gd name="T3" fmla="*/ 13969752 h 21600"/>
              <a:gd name="T4" fmla="*/ 42975721 w 21600"/>
              <a:gd name="T5" fmla="*/ 6721651 h 21600"/>
              <a:gd name="T6" fmla="*/ 97983671 w 21600"/>
              <a:gd name="T7" fmla="*/ 13440833 h 21600"/>
              <a:gd name="T8" fmla="*/ 76209529 w 21600"/>
              <a:gd name="T9" fmla="*/ 20161252 h 21600"/>
              <a:gd name="T10" fmla="*/ 54435371 w 21600"/>
              <a:gd name="T11" fmla="*/ 13440833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cubicBezTo>
                  <a:pt x="5399" y="10894"/>
                  <a:pt x="5402" y="10989"/>
                  <a:pt x="5407" y="11083"/>
                </a:cubicBezTo>
                <a:lnTo>
                  <a:pt x="14" y="11367"/>
                </a:lnTo>
                <a:cubicBezTo>
                  <a:pt x="4" y="11178"/>
                  <a:pt x="0" y="10989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4" y="-1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66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7" name="Text Box 33">
            <a:extLst>
              <a:ext uri="{FF2B5EF4-FFF2-40B4-BE49-F238E27FC236}">
                <a16:creationId xmlns:a16="http://schemas.microsoft.com/office/drawing/2014/main" id="{3A0415DF-C976-D847-AD3E-BD675A5787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9925" y="25511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" name="Text Box 31">
            <a:extLst>
              <a:ext uri="{FF2B5EF4-FFF2-40B4-BE49-F238E27FC236}">
                <a16:creationId xmlns:a16="http://schemas.microsoft.com/office/drawing/2014/main" id="{AE4E9E97-AE24-9E4C-A5D0-DB1D7A4AA0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114800"/>
            <a:ext cx="1219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pSp>
        <p:nvGrpSpPr>
          <p:cNvPr id="82" name="Group 37">
            <a:extLst>
              <a:ext uri="{FF2B5EF4-FFF2-40B4-BE49-F238E27FC236}">
                <a16:creationId xmlns:a16="http://schemas.microsoft.com/office/drawing/2014/main" id="{1C23977A-FC57-BF42-A82A-CBE06E83F31D}"/>
              </a:ext>
            </a:extLst>
          </p:cNvPr>
          <p:cNvGrpSpPr>
            <a:grpSpLocks/>
          </p:cNvGrpSpPr>
          <p:nvPr/>
        </p:nvGrpSpPr>
        <p:grpSpPr bwMode="auto">
          <a:xfrm>
            <a:off x="381000" y="4038600"/>
            <a:ext cx="8382000" cy="2041525"/>
            <a:chOff x="240" y="2544"/>
            <a:chExt cx="5280" cy="1286"/>
          </a:xfrm>
        </p:grpSpPr>
        <p:sp>
          <p:nvSpPr>
            <p:cNvPr id="83" name="Text Box 35">
              <a:extLst>
                <a:ext uri="{FF2B5EF4-FFF2-40B4-BE49-F238E27FC236}">
                  <a16:creationId xmlns:a16="http://schemas.microsoft.com/office/drawing/2014/main" id="{3549F298-97C3-3E41-A784-9F28CC70F2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3312"/>
              <a:ext cx="5280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2400">
                  <a:solidFill>
                    <a:srgbClr val="FF5050"/>
                  </a:solidFill>
                  <a:latin typeface="Comic Sans MS" panose="030F0902030302020204" pitchFamily="66" charset="0"/>
                </a:rPr>
                <a:t>We </a:t>
              </a:r>
              <a:r>
                <a:rPr lang="en-GB" altLang="en-US" sz="2400" u="sng">
                  <a:solidFill>
                    <a:srgbClr val="FF5050"/>
                  </a:solidFill>
                  <a:latin typeface="Comic Sans MS" panose="030F0902030302020204" pitchFamily="66" charset="0"/>
                </a:rPr>
                <a:t>must</a:t>
              </a:r>
              <a:r>
                <a:rPr lang="en-GB" altLang="en-US" sz="2400">
                  <a:solidFill>
                    <a:srgbClr val="FF5050"/>
                  </a:solidFill>
                  <a:latin typeface="Comic Sans MS" panose="030F0902030302020204" pitchFamily="66" charset="0"/>
                </a:rPr>
                <a:t> put a 0 in the empty units column to hold the place so 6 x 10 = 60</a:t>
              </a:r>
            </a:p>
          </p:txBody>
        </p:sp>
        <p:sp>
          <p:nvSpPr>
            <p:cNvPr id="89" name="Text Box 36">
              <a:extLst>
                <a:ext uri="{FF2B5EF4-FFF2-40B4-BE49-F238E27FC236}">
                  <a16:creationId xmlns:a16="http://schemas.microsoft.com/office/drawing/2014/main" id="{B28EA57B-997C-A148-8415-BA0CC6496C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76" y="2544"/>
              <a:ext cx="576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6000">
                  <a:solidFill>
                    <a:srgbClr val="FF5050"/>
                  </a:solidFill>
                  <a:latin typeface="Comic Sans MS" panose="030F0902030302020204" pitchFamily="66" charset="0"/>
                </a:rPr>
                <a:t>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Examples:</a:t>
            </a:r>
            <a:r>
              <a:rPr lang="en-GB" dirty="0"/>
              <a:t>: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7" name="Content Placeholder 4">
            <a:extLst>
              <a:ext uri="{FF2B5EF4-FFF2-40B4-BE49-F238E27FC236}">
                <a16:creationId xmlns:a16="http://schemas.microsoft.com/office/drawing/2014/main" id="{5FD18112-AB4E-BE4B-B353-30417408B3CA}"/>
              </a:ext>
            </a:extLst>
          </p:cNvPr>
          <p:cNvSpPr txBox="1">
            <a:spLocks/>
          </p:cNvSpPr>
          <p:nvPr/>
        </p:nvSpPr>
        <p:spPr>
          <a:xfrm>
            <a:off x="497396" y="1393019"/>
            <a:ext cx="4038600" cy="470912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sz="1400" b="1"/>
          </a:p>
          <a:p>
            <a:pPr marL="0" indent="0" algn="ctr">
              <a:buFont typeface="Arial" pitchFamily="34" charset="0"/>
              <a:buNone/>
            </a:pPr>
            <a:r>
              <a:rPr lang="en-GB" b="1"/>
              <a:t>1 x 10 =10 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b="1"/>
              <a:t>4 x 10 = 40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b="1"/>
              <a:t>7 x 10 = 70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b="1"/>
              <a:t>9 x 10 = 90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b="1"/>
              <a:t>10 x 10 = 100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b="1"/>
              <a:t>12 x 10 = 120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b="1"/>
              <a:t>53 x 10 = 530</a:t>
            </a:r>
            <a:endParaRPr lang="en-GB" b="1" dirty="0"/>
          </a:p>
        </p:txBody>
      </p:sp>
      <p:sp>
        <p:nvSpPr>
          <p:cNvPr id="28" name="Content Placeholder 5">
            <a:extLst>
              <a:ext uri="{FF2B5EF4-FFF2-40B4-BE49-F238E27FC236}">
                <a16:creationId xmlns:a16="http://schemas.microsoft.com/office/drawing/2014/main" id="{F1C012B6-05EF-794C-B8F7-8C166851D121}"/>
              </a:ext>
            </a:extLst>
          </p:cNvPr>
          <p:cNvSpPr txBox="1">
            <a:spLocks/>
          </p:cNvSpPr>
          <p:nvPr/>
        </p:nvSpPr>
        <p:spPr>
          <a:xfrm>
            <a:off x="4919128" y="1484784"/>
            <a:ext cx="3588604" cy="457621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It is tempting to say 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sz="2000" b="1" dirty="0"/>
              <a:t>“Just add a zero”</a:t>
            </a:r>
          </a:p>
          <a:p>
            <a:endParaRPr lang="en-GB" sz="2000" dirty="0"/>
          </a:p>
          <a:p>
            <a:r>
              <a:rPr lang="en-GB" sz="2000" dirty="0"/>
              <a:t>But when we start to work with decimal numbers, for money, measures and other things, if we </a:t>
            </a:r>
            <a:r>
              <a:rPr lang="en-GB" sz="2000" b="1" dirty="0"/>
              <a:t>“Just add a zero”</a:t>
            </a:r>
            <a:r>
              <a:rPr lang="en-GB" sz="2000" dirty="0"/>
              <a:t> we will have </a:t>
            </a:r>
            <a:r>
              <a:rPr lang="en-GB" sz="2000" b="1" dirty="0">
                <a:solidFill>
                  <a:srgbClr val="FF0000"/>
                </a:solidFill>
              </a:rPr>
              <a:t>big problems</a:t>
            </a:r>
            <a:r>
              <a:rPr lang="en-GB" sz="20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91368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 animBg="1"/>
      <p:bldP spid="2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82757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 method is the same as for whole numbers, but there’s a decimal point.</a:t>
            </a:r>
            <a:endParaRPr lang="en-GB" sz="2000" b="1" i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6" name="Picture 2">
            <a:extLst>
              <a:ext uri="{FF2B5EF4-FFF2-40B4-BE49-F238E27FC236}">
                <a16:creationId xmlns:a16="http://schemas.microsoft.com/office/drawing/2014/main" id="{0D6D8B87-A76E-4241-B2DA-1B38D98760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94"/>
          <a:stretch/>
        </p:blipFill>
        <p:spPr bwMode="auto">
          <a:xfrm>
            <a:off x="1132764" y="1434440"/>
            <a:ext cx="6798150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0087053C-0E20-9142-A835-EBECD24A41BE}"/>
              </a:ext>
            </a:extLst>
          </p:cNvPr>
          <p:cNvSpPr txBox="1"/>
          <p:nvPr/>
        </p:nvSpPr>
        <p:spPr>
          <a:xfrm>
            <a:off x="6570051" y="291430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A6A2E5-E0A3-7147-8B9B-9E0EEE875954}"/>
              </a:ext>
            </a:extLst>
          </p:cNvPr>
          <p:cNvSpPr txBox="1"/>
          <p:nvPr/>
        </p:nvSpPr>
        <p:spPr>
          <a:xfrm>
            <a:off x="5260486" y="291430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1A07924-33A4-2845-9495-F1AD75C436E1}"/>
              </a:ext>
            </a:extLst>
          </p:cNvPr>
          <p:cNvSpPr txBox="1"/>
          <p:nvPr/>
        </p:nvSpPr>
        <p:spPr>
          <a:xfrm>
            <a:off x="3972885" y="4613326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692A003-52F2-FF4C-A824-7B3221D91EB2}"/>
              </a:ext>
            </a:extLst>
          </p:cNvPr>
          <p:cNvSpPr txBox="1"/>
          <p:nvPr/>
        </p:nvSpPr>
        <p:spPr>
          <a:xfrm>
            <a:off x="5260485" y="4610862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9BD7EE4-C055-2F45-BC5E-81F52A2F1EA2}"/>
              </a:ext>
            </a:extLst>
          </p:cNvPr>
          <p:cNvSpPr txBox="1"/>
          <p:nvPr/>
        </p:nvSpPr>
        <p:spPr>
          <a:xfrm>
            <a:off x="3150520" y="5150328"/>
            <a:ext cx="3444930" cy="10156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X 10 ?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0FE08646-976A-444A-BE3B-592232B956B2}"/>
              </a:ext>
            </a:extLst>
          </p:cNvPr>
          <p:cNvSpPr txBox="1">
            <a:spLocks/>
          </p:cNvSpPr>
          <p:nvPr/>
        </p:nvSpPr>
        <p:spPr>
          <a:xfrm>
            <a:off x="762962" y="3043460"/>
            <a:ext cx="3240360" cy="244843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We use place value to </a:t>
            </a:r>
            <a:r>
              <a:rPr lang="en-GB" b="1" dirty="0">
                <a:solidFill>
                  <a:srgbClr val="FF0000"/>
                </a:solidFill>
              </a:rPr>
              <a:t>multiply by 10 </a:t>
            </a:r>
            <a:r>
              <a:rPr lang="en-GB" b="1" dirty="0"/>
              <a:t>by moving digits.</a:t>
            </a:r>
          </a:p>
          <a:p>
            <a:pPr marL="0" indent="0" algn="ctr">
              <a:buNone/>
            </a:pPr>
            <a:r>
              <a:rPr lang="en-GB" b="1" dirty="0"/>
              <a:t>We make every digit ten times bigger by moving it </a:t>
            </a:r>
            <a:r>
              <a:rPr lang="en-GB" b="1" dirty="0">
                <a:solidFill>
                  <a:srgbClr val="FF0000"/>
                </a:solidFill>
              </a:rPr>
              <a:t>one place to the left.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37E760C0-D0A6-9749-A5C8-C83C8786FBEA}"/>
              </a:ext>
            </a:extLst>
          </p:cNvPr>
          <p:cNvCxnSpPr/>
          <p:nvPr/>
        </p:nvCxnSpPr>
        <p:spPr>
          <a:xfrm flipH="1">
            <a:off x="4510250" y="4019423"/>
            <a:ext cx="120708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4752D1CD-5B1C-9A43-9A54-311E1B9EF4F7}"/>
              </a:ext>
            </a:extLst>
          </p:cNvPr>
          <p:cNvCxnSpPr/>
          <p:nvPr/>
        </p:nvCxnSpPr>
        <p:spPr>
          <a:xfrm flipH="1">
            <a:off x="5813013" y="4019423"/>
            <a:ext cx="120708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2">
            <a:extLst>
              <a:ext uri="{FF2B5EF4-FFF2-40B4-BE49-F238E27FC236}">
                <a16:creationId xmlns:a16="http://schemas.microsoft.com/office/drawing/2014/main" id="{D25AC032-60BD-8944-9DF2-7D2D6184F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816" y="3726178"/>
            <a:ext cx="1104900" cy="8763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360974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3" grpId="0" animBg="1"/>
      <p:bldP spid="33" grpId="1" animBg="1"/>
      <p:bldP spid="38" grpId="0" animBg="1"/>
      <p:bldP spid="38" grpId="1" animBg="1"/>
      <p:bldP spid="38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82757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 method is the same as for whole numbers, but there’s a decimal point.</a:t>
            </a:r>
            <a:endParaRPr lang="en-GB" sz="2000" b="1" i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42" name="Picture 2">
            <a:extLst>
              <a:ext uri="{FF2B5EF4-FFF2-40B4-BE49-F238E27FC236}">
                <a16:creationId xmlns:a16="http://schemas.microsoft.com/office/drawing/2014/main" id="{16FFAC75-DD80-B84B-93D4-D2A45870D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30" y="1464560"/>
            <a:ext cx="8229600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2BB5785-F3CF-1E4A-85FE-B3245F26618E}"/>
              </a:ext>
            </a:extLst>
          </p:cNvPr>
          <p:cNvSpPr txBox="1"/>
          <p:nvPr/>
        </p:nvSpPr>
        <p:spPr>
          <a:xfrm>
            <a:off x="6062539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BF71AF3-17E7-564C-AC39-1E02303942C3}"/>
              </a:ext>
            </a:extLst>
          </p:cNvPr>
          <p:cNvSpPr txBox="1"/>
          <p:nvPr/>
        </p:nvSpPr>
        <p:spPr>
          <a:xfrm>
            <a:off x="4752974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134FEF7-BFD1-9648-BE0C-5CF677087516}"/>
              </a:ext>
            </a:extLst>
          </p:cNvPr>
          <p:cNvSpPr txBox="1"/>
          <p:nvPr/>
        </p:nvSpPr>
        <p:spPr>
          <a:xfrm>
            <a:off x="3465373" y="462396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81D6898-2826-6B48-B538-A08E33990085}"/>
              </a:ext>
            </a:extLst>
          </p:cNvPr>
          <p:cNvSpPr txBox="1"/>
          <p:nvPr/>
        </p:nvSpPr>
        <p:spPr>
          <a:xfrm>
            <a:off x="4752973" y="46215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AFFAC82-7B0A-0B46-B9E4-208361BAE5E2}"/>
              </a:ext>
            </a:extLst>
          </p:cNvPr>
          <p:cNvSpPr txBox="1"/>
          <p:nvPr/>
        </p:nvSpPr>
        <p:spPr>
          <a:xfrm>
            <a:off x="2617609" y="5373216"/>
            <a:ext cx="3444930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X 100 ?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87C8443F-6D66-9C4B-B56F-B0EDB39D1158}"/>
              </a:ext>
            </a:extLst>
          </p:cNvPr>
          <p:cNvCxnSpPr/>
          <p:nvPr/>
        </p:nvCxnSpPr>
        <p:spPr>
          <a:xfrm flipH="1">
            <a:off x="2483768" y="4030062"/>
            <a:ext cx="272605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C1B4705B-CAE4-2240-B97D-B6336CB06153}"/>
              </a:ext>
            </a:extLst>
          </p:cNvPr>
          <p:cNvCxnSpPr/>
          <p:nvPr/>
        </p:nvCxnSpPr>
        <p:spPr>
          <a:xfrm flipH="1">
            <a:off x="3823328" y="4092567"/>
            <a:ext cx="272605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BA3A8C69-995C-A943-AF07-16878229B796}"/>
              </a:ext>
            </a:extLst>
          </p:cNvPr>
          <p:cNvSpPr txBox="1"/>
          <p:nvPr/>
        </p:nvSpPr>
        <p:spPr>
          <a:xfrm>
            <a:off x="2167559" y="4589072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FE53C448-76C4-B146-9178-1704B0EACD2B}"/>
              </a:ext>
            </a:extLst>
          </p:cNvPr>
          <p:cNvSpPr txBox="1">
            <a:spLocks/>
          </p:cNvSpPr>
          <p:nvPr/>
        </p:nvSpPr>
        <p:spPr>
          <a:xfrm>
            <a:off x="179512" y="1317693"/>
            <a:ext cx="3114626" cy="186421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When we multiply by 1</a:t>
            </a:r>
            <a:r>
              <a:rPr lang="en-GB" b="1" u="sng" dirty="0">
                <a:solidFill>
                  <a:srgbClr val="FF0000"/>
                </a:solidFill>
              </a:rPr>
              <a:t>00</a:t>
            </a:r>
            <a:r>
              <a:rPr lang="en-GB" b="1" dirty="0"/>
              <a:t> the digits move </a:t>
            </a:r>
            <a:r>
              <a:rPr lang="en-GB" b="1" u="sng" dirty="0">
                <a:solidFill>
                  <a:srgbClr val="FF0000"/>
                </a:solidFill>
              </a:rPr>
              <a:t>2</a:t>
            </a:r>
            <a:r>
              <a:rPr lang="en-GB" b="1" dirty="0"/>
              <a:t> places to the left.</a:t>
            </a: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B3E0D746-D037-CB41-9E40-0DFB20A4A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837" y="3793090"/>
            <a:ext cx="1794920" cy="99248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53" name="Picture 3" descr="C:\Users\Roger Hall\Documents\Creative Writing\Free Clipart From Openclipart\Arrow #2.png">
            <a:extLst>
              <a:ext uri="{FF2B5EF4-FFF2-40B4-BE49-F238E27FC236}">
                <a16:creationId xmlns:a16="http://schemas.microsoft.com/office/drawing/2014/main" id="{EA8A8799-F845-9245-82F5-A30BD8019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3412" flipV="1">
            <a:off x="3916370" y="5563576"/>
            <a:ext cx="1275581" cy="79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93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 animBg="1"/>
      <p:bldP spid="47" grpId="1" animBg="1"/>
      <p:bldP spid="47" grpId="2" animBg="1"/>
      <p:bldP spid="50" grpId="0"/>
      <p:bldP spid="51" grpId="0" animBg="1"/>
      <p:bldP spid="51" grpId="1" animBg="1"/>
      <p:bldP spid="51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/>
              <a:t>Your turn: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77" name="Text Box 33">
            <a:extLst>
              <a:ext uri="{FF2B5EF4-FFF2-40B4-BE49-F238E27FC236}">
                <a16:creationId xmlns:a16="http://schemas.microsoft.com/office/drawing/2014/main" id="{3A0415DF-C976-D847-AD3E-BD675A5787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9925" y="25511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27" name="Picture 2">
            <a:extLst>
              <a:ext uri="{FF2B5EF4-FFF2-40B4-BE49-F238E27FC236}">
                <a16:creationId xmlns:a16="http://schemas.microsoft.com/office/drawing/2014/main" id="{352B7294-117F-8A42-82CB-75E85CE5CD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22"/>
          <a:stretch/>
        </p:blipFill>
        <p:spPr bwMode="auto">
          <a:xfrm>
            <a:off x="412630" y="1464560"/>
            <a:ext cx="6721817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706F344-4FEE-904D-AB8B-206E92BD3B99}"/>
              </a:ext>
            </a:extLst>
          </p:cNvPr>
          <p:cNvSpPr txBox="1"/>
          <p:nvPr/>
        </p:nvSpPr>
        <p:spPr>
          <a:xfrm>
            <a:off x="6062539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2B61EA9-95DE-BA40-A263-AFC413766818}"/>
              </a:ext>
            </a:extLst>
          </p:cNvPr>
          <p:cNvSpPr txBox="1"/>
          <p:nvPr/>
        </p:nvSpPr>
        <p:spPr>
          <a:xfrm>
            <a:off x="4752974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F80EBCB-FCAF-9948-A1A2-7F88AF87DA5C}"/>
              </a:ext>
            </a:extLst>
          </p:cNvPr>
          <p:cNvSpPr txBox="1"/>
          <p:nvPr/>
        </p:nvSpPr>
        <p:spPr>
          <a:xfrm>
            <a:off x="3465373" y="462396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418F185-015D-0B44-852D-6ACB738A0601}"/>
              </a:ext>
            </a:extLst>
          </p:cNvPr>
          <p:cNvSpPr txBox="1"/>
          <p:nvPr/>
        </p:nvSpPr>
        <p:spPr>
          <a:xfrm>
            <a:off x="4752973" y="46215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C12180D-43FB-EE4E-8185-1FA1D3A3E568}"/>
              </a:ext>
            </a:extLst>
          </p:cNvPr>
          <p:cNvSpPr txBox="1"/>
          <p:nvPr/>
        </p:nvSpPr>
        <p:spPr>
          <a:xfrm>
            <a:off x="2643008" y="5160967"/>
            <a:ext cx="3444930" cy="10156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X 10 ?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214F4EC7-9158-C341-ACAF-2BBC2CFFB22D}"/>
              </a:ext>
            </a:extLst>
          </p:cNvPr>
          <p:cNvSpPr txBox="1">
            <a:spLocks/>
          </p:cNvSpPr>
          <p:nvPr/>
        </p:nvSpPr>
        <p:spPr>
          <a:xfrm>
            <a:off x="1294025" y="4523045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CB000FB8-E467-B945-95C4-919EA75511D4}"/>
              </a:ext>
            </a:extLst>
          </p:cNvPr>
          <p:cNvSpPr txBox="1">
            <a:spLocks/>
          </p:cNvSpPr>
          <p:nvPr/>
        </p:nvSpPr>
        <p:spPr>
          <a:xfrm>
            <a:off x="255450" y="3054099"/>
            <a:ext cx="3240360" cy="207523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>
                <a:solidFill>
                  <a:srgbClr val="FFFF00"/>
                </a:solidFill>
              </a:rPr>
              <a:t>Try these.</a:t>
            </a:r>
          </a:p>
          <a:p>
            <a:pPr marL="0" indent="0" algn="ctr">
              <a:buNone/>
            </a:pPr>
            <a:r>
              <a:rPr lang="en-GB" b="1" dirty="0">
                <a:solidFill>
                  <a:srgbClr val="FFFF00"/>
                </a:solidFill>
              </a:rPr>
              <a:t>See if you can write the answer before it appears.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8ABBFDA9-944E-0247-87DB-08383C0C3DDD}"/>
              </a:ext>
            </a:extLst>
          </p:cNvPr>
          <p:cNvCxnSpPr/>
          <p:nvPr/>
        </p:nvCxnSpPr>
        <p:spPr>
          <a:xfrm flipH="1">
            <a:off x="4002738" y="4030062"/>
            <a:ext cx="120708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0C5B79A2-71AB-4C42-9021-E9CC7E22B41F}"/>
              </a:ext>
            </a:extLst>
          </p:cNvPr>
          <p:cNvCxnSpPr/>
          <p:nvPr/>
        </p:nvCxnSpPr>
        <p:spPr>
          <a:xfrm flipH="1">
            <a:off x="5305501" y="4030062"/>
            <a:ext cx="120708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7689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3" grpId="0" animBg="1"/>
      <p:bldP spid="33" grpId="1" animBg="1"/>
      <p:bldP spid="38" grpId="0" animBg="1"/>
      <p:bldP spid="38" grpId="1" animBg="1"/>
      <p:bldP spid="39" grpId="0" animBg="1"/>
      <p:bldP spid="39" grpId="1" animBg="1"/>
      <p:bldP spid="39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/>
              <a:t>Your turn: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42" name="Picture 2">
            <a:extLst>
              <a:ext uri="{FF2B5EF4-FFF2-40B4-BE49-F238E27FC236}">
                <a16:creationId xmlns:a16="http://schemas.microsoft.com/office/drawing/2014/main" id="{B56BE212-F4FA-B342-9D4A-2099428E94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75"/>
          <a:stretch/>
        </p:blipFill>
        <p:spPr bwMode="auto">
          <a:xfrm>
            <a:off x="412630" y="1464560"/>
            <a:ext cx="6774979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95573246-5D36-C949-825F-E424CA868DE8}"/>
              </a:ext>
            </a:extLst>
          </p:cNvPr>
          <p:cNvSpPr txBox="1"/>
          <p:nvPr/>
        </p:nvSpPr>
        <p:spPr>
          <a:xfrm>
            <a:off x="6062539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7F0433F-F2F0-BB42-8A93-191BE3862435}"/>
              </a:ext>
            </a:extLst>
          </p:cNvPr>
          <p:cNvSpPr txBox="1"/>
          <p:nvPr/>
        </p:nvSpPr>
        <p:spPr>
          <a:xfrm>
            <a:off x="4752974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6D8497B-2269-114E-89B7-0EE2DD7ABC66}"/>
              </a:ext>
            </a:extLst>
          </p:cNvPr>
          <p:cNvSpPr txBox="1"/>
          <p:nvPr/>
        </p:nvSpPr>
        <p:spPr>
          <a:xfrm>
            <a:off x="3465373" y="462396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4DBCC60-F58B-554F-89AA-B17224CCA3FE}"/>
              </a:ext>
            </a:extLst>
          </p:cNvPr>
          <p:cNvSpPr txBox="1"/>
          <p:nvPr/>
        </p:nvSpPr>
        <p:spPr>
          <a:xfrm>
            <a:off x="4752973" y="46215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6E0FA5-2D59-EC4F-A05B-7BA35862D0AB}"/>
              </a:ext>
            </a:extLst>
          </p:cNvPr>
          <p:cNvSpPr txBox="1"/>
          <p:nvPr/>
        </p:nvSpPr>
        <p:spPr>
          <a:xfrm>
            <a:off x="2643008" y="5160967"/>
            <a:ext cx="3444930" cy="10156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X 10 ?</a:t>
            </a: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C3D0D6E8-48DD-864C-8043-835BC8F4A374}"/>
              </a:ext>
            </a:extLst>
          </p:cNvPr>
          <p:cNvSpPr txBox="1">
            <a:spLocks/>
          </p:cNvSpPr>
          <p:nvPr/>
        </p:nvSpPr>
        <p:spPr>
          <a:xfrm>
            <a:off x="1294025" y="4632477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0CFBAC37-0BE9-9F45-A4E9-A9C60F8E856A}"/>
              </a:ext>
            </a:extLst>
          </p:cNvPr>
          <p:cNvCxnSpPr/>
          <p:nvPr/>
        </p:nvCxnSpPr>
        <p:spPr>
          <a:xfrm flipH="1">
            <a:off x="4002738" y="4030062"/>
            <a:ext cx="120708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A13117CB-7DD9-6A43-9D2E-DDA8F633EBD7}"/>
              </a:ext>
            </a:extLst>
          </p:cNvPr>
          <p:cNvCxnSpPr/>
          <p:nvPr/>
        </p:nvCxnSpPr>
        <p:spPr>
          <a:xfrm flipH="1">
            <a:off x="5305501" y="4030062"/>
            <a:ext cx="120708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198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 animBg="1"/>
      <p:bldP spid="47" grpId="1" animBg="1"/>
      <p:bldP spid="48" grpId="0" animBg="1"/>
      <p:bldP spid="4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/>
              <a:t>Your turn: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8" name="Picture 2">
            <a:extLst>
              <a:ext uri="{FF2B5EF4-FFF2-40B4-BE49-F238E27FC236}">
                <a16:creationId xmlns:a16="http://schemas.microsoft.com/office/drawing/2014/main" id="{6CE53844-802E-9743-864B-DA2F7FFD99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75"/>
          <a:stretch/>
        </p:blipFill>
        <p:spPr bwMode="auto">
          <a:xfrm>
            <a:off x="412630" y="1464560"/>
            <a:ext cx="6774979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0F1EE6E-7332-DA49-BF97-F490695E5274}"/>
              </a:ext>
            </a:extLst>
          </p:cNvPr>
          <p:cNvSpPr txBox="1"/>
          <p:nvPr/>
        </p:nvSpPr>
        <p:spPr>
          <a:xfrm>
            <a:off x="4752974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DD355DD-5055-2048-810A-0070131A3BA6}"/>
              </a:ext>
            </a:extLst>
          </p:cNvPr>
          <p:cNvSpPr txBox="1"/>
          <p:nvPr/>
        </p:nvSpPr>
        <p:spPr>
          <a:xfrm>
            <a:off x="3465373" y="462396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B0885E-60B3-7740-AB64-C41F118BC863}"/>
              </a:ext>
            </a:extLst>
          </p:cNvPr>
          <p:cNvSpPr txBox="1"/>
          <p:nvPr/>
        </p:nvSpPr>
        <p:spPr>
          <a:xfrm>
            <a:off x="2643008" y="5160967"/>
            <a:ext cx="3444930" cy="10156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X 10 ?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51B52447-D380-4D49-B4C0-4E30B74BD6BD}"/>
              </a:ext>
            </a:extLst>
          </p:cNvPr>
          <p:cNvCxnSpPr/>
          <p:nvPr/>
        </p:nvCxnSpPr>
        <p:spPr>
          <a:xfrm flipH="1">
            <a:off x="2555776" y="4062947"/>
            <a:ext cx="120708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54F05498-8DE1-D346-9E6A-9089FF02E8E4}"/>
              </a:ext>
            </a:extLst>
          </p:cNvPr>
          <p:cNvCxnSpPr/>
          <p:nvPr/>
        </p:nvCxnSpPr>
        <p:spPr>
          <a:xfrm flipH="1">
            <a:off x="3858539" y="4062947"/>
            <a:ext cx="120708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4E5447C7-1804-B04C-BCEC-76E1F8A1585D}"/>
              </a:ext>
            </a:extLst>
          </p:cNvPr>
          <p:cNvSpPr txBox="1"/>
          <p:nvPr/>
        </p:nvSpPr>
        <p:spPr>
          <a:xfrm>
            <a:off x="3443534" y="2934886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8EB7A6C-4BD0-C54D-AC70-650C1C14CF35}"/>
              </a:ext>
            </a:extLst>
          </p:cNvPr>
          <p:cNvSpPr txBox="1"/>
          <p:nvPr/>
        </p:nvSpPr>
        <p:spPr>
          <a:xfrm>
            <a:off x="2105049" y="4621500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83F26E9-78AD-784C-8B88-2B5CA527DCE2}"/>
              </a:ext>
            </a:extLst>
          </p:cNvPr>
          <p:cNvSpPr txBox="1"/>
          <p:nvPr/>
        </p:nvSpPr>
        <p:spPr>
          <a:xfrm>
            <a:off x="4769742" y="4672443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5DBF94B2-ADDF-7143-849E-0B185C88D441}"/>
              </a:ext>
            </a:extLst>
          </p:cNvPr>
          <p:cNvSpPr txBox="1">
            <a:spLocks/>
          </p:cNvSpPr>
          <p:nvPr/>
        </p:nvSpPr>
        <p:spPr>
          <a:xfrm>
            <a:off x="6444208" y="3000898"/>
            <a:ext cx="2466554" cy="237231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Why do we need this zero?</a:t>
            </a:r>
          </a:p>
          <a:p>
            <a:pPr marL="0" indent="0" algn="ctr">
              <a:buNone/>
            </a:pPr>
            <a:r>
              <a:rPr lang="en-GB" b="1" dirty="0"/>
              <a:t>It is called a </a:t>
            </a:r>
            <a:r>
              <a:rPr lang="en-GB" b="1" dirty="0">
                <a:solidFill>
                  <a:srgbClr val="00B050"/>
                </a:solidFill>
              </a:rPr>
              <a:t>place holder</a:t>
            </a:r>
            <a:r>
              <a:rPr lang="en-GB" b="1" dirty="0"/>
              <a:t>.</a:t>
            </a:r>
          </a:p>
          <a:p>
            <a:pPr marL="0" indent="0" algn="ctr">
              <a:buNone/>
            </a:pPr>
            <a:r>
              <a:rPr lang="en-GB" b="1" dirty="0"/>
              <a:t>Without it we might think the number is 26.</a:t>
            </a:r>
          </a:p>
        </p:txBody>
      </p:sp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E2FC3C38-BFE7-BC46-9CD7-B7F84715C6AC}"/>
              </a:ext>
            </a:extLst>
          </p:cNvPr>
          <p:cNvSpPr txBox="1">
            <a:spLocks/>
          </p:cNvSpPr>
          <p:nvPr/>
        </p:nvSpPr>
        <p:spPr>
          <a:xfrm>
            <a:off x="1294025" y="4634961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</p:spTree>
    <p:extLst>
      <p:ext uri="{BB962C8B-B14F-4D97-AF65-F5344CB8AC3E}">
        <p14:creationId xmlns:p14="http://schemas.microsoft.com/office/powerpoint/2010/main" val="259408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 animBg="1"/>
      <p:bldP spid="31" grpId="1" animBg="1"/>
      <p:bldP spid="31" grpId="2" animBg="1"/>
      <p:bldP spid="39" grpId="0"/>
      <p:bldP spid="40" grpId="0"/>
      <p:bldP spid="41" grpId="0"/>
      <p:bldP spid="51" grpId="0" animBg="1"/>
      <p:bldP spid="52" grpId="0" animBg="1"/>
      <p:bldP spid="5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82757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X 100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42" name="Picture 2">
            <a:extLst>
              <a:ext uri="{FF2B5EF4-FFF2-40B4-BE49-F238E27FC236}">
                <a16:creationId xmlns:a16="http://schemas.microsoft.com/office/drawing/2014/main" id="{55F560E9-F23B-DB46-B568-FB15C42C26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63"/>
          <a:stretch/>
        </p:blipFill>
        <p:spPr bwMode="auto">
          <a:xfrm>
            <a:off x="412630" y="1464560"/>
            <a:ext cx="6743082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888A04DF-CC5C-DB47-8232-7D37946A5724}"/>
              </a:ext>
            </a:extLst>
          </p:cNvPr>
          <p:cNvSpPr txBox="1"/>
          <p:nvPr/>
        </p:nvSpPr>
        <p:spPr>
          <a:xfrm>
            <a:off x="6062539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62B1160-7C31-7A4D-A153-581839648C8D}"/>
              </a:ext>
            </a:extLst>
          </p:cNvPr>
          <p:cNvSpPr txBox="1"/>
          <p:nvPr/>
        </p:nvSpPr>
        <p:spPr>
          <a:xfrm>
            <a:off x="4752974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E0EE520-D681-7B42-B29E-322AB5FB43DE}"/>
              </a:ext>
            </a:extLst>
          </p:cNvPr>
          <p:cNvSpPr txBox="1"/>
          <p:nvPr/>
        </p:nvSpPr>
        <p:spPr>
          <a:xfrm>
            <a:off x="3465373" y="462396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3E1E602-E34E-914B-9BF0-7F1E67455051}"/>
              </a:ext>
            </a:extLst>
          </p:cNvPr>
          <p:cNvSpPr txBox="1"/>
          <p:nvPr/>
        </p:nvSpPr>
        <p:spPr>
          <a:xfrm>
            <a:off x="4752973" y="46215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9C9CA33-79D4-854E-BB18-09D7840DB6B0}"/>
              </a:ext>
            </a:extLst>
          </p:cNvPr>
          <p:cNvSpPr txBox="1"/>
          <p:nvPr/>
        </p:nvSpPr>
        <p:spPr>
          <a:xfrm>
            <a:off x="2617609" y="5373216"/>
            <a:ext cx="3444930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X 100 ?</a:t>
            </a: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B2BC0446-BA83-824F-9C81-672110A057A7}"/>
              </a:ext>
            </a:extLst>
          </p:cNvPr>
          <p:cNvSpPr txBox="1">
            <a:spLocks/>
          </p:cNvSpPr>
          <p:nvPr/>
        </p:nvSpPr>
        <p:spPr>
          <a:xfrm>
            <a:off x="1106669" y="4487342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  <p:sp>
        <p:nvSpPr>
          <p:cNvPr id="49" name="Content Placeholder 2">
            <a:extLst>
              <a:ext uri="{FF2B5EF4-FFF2-40B4-BE49-F238E27FC236}">
                <a16:creationId xmlns:a16="http://schemas.microsoft.com/office/drawing/2014/main" id="{F3D71AA1-F9AB-3F41-AAF1-82C29E7FA5E6}"/>
              </a:ext>
            </a:extLst>
          </p:cNvPr>
          <p:cNvSpPr txBox="1">
            <a:spLocks/>
          </p:cNvSpPr>
          <p:nvPr/>
        </p:nvSpPr>
        <p:spPr>
          <a:xfrm>
            <a:off x="240936" y="3116602"/>
            <a:ext cx="3240360" cy="244843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Now we are going to multiply by 100.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tx1"/>
                </a:solidFill>
              </a:rPr>
              <a:t>What do you think we will do with the digits?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FB23568E-2E9B-E344-92DF-C228329DD786}"/>
              </a:ext>
            </a:extLst>
          </p:cNvPr>
          <p:cNvCxnSpPr/>
          <p:nvPr/>
        </p:nvCxnSpPr>
        <p:spPr>
          <a:xfrm flipH="1">
            <a:off x="2483768" y="4030062"/>
            <a:ext cx="272605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F1B4A978-F188-7548-A6B7-F69639477EDE}"/>
              </a:ext>
            </a:extLst>
          </p:cNvPr>
          <p:cNvCxnSpPr/>
          <p:nvPr/>
        </p:nvCxnSpPr>
        <p:spPr>
          <a:xfrm flipH="1">
            <a:off x="3823328" y="4092567"/>
            <a:ext cx="272605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86F5880E-7CA1-1249-AECD-40654D4498ED}"/>
              </a:ext>
            </a:extLst>
          </p:cNvPr>
          <p:cNvSpPr txBox="1"/>
          <p:nvPr/>
        </p:nvSpPr>
        <p:spPr>
          <a:xfrm>
            <a:off x="2167559" y="4589072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3" name="Content Placeholder 2">
            <a:extLst>
              <a:ext uri="{FF2B5EF4-FFF2-40B4-BE49-F238E27FC236}">
                <a16:creationId xmlns:a16="http://schemas.microsoft.com/office/drawing/2014/main" id="{1E5C9E32-3E7C-D141-AD48-2E21AD72C4D6}"/>
              </a:ext>
            </a:extLst>
          </p:cNvPr>
          <p:cNvSpPr txBox="1">
            <a:spLocks/>
          </p:cNvSpPr>
          <p:nvPr/>
        </p:nvSpPr>
        <p:spPr>
          <a:xfrm>
            <a:off x="6300192" y="4340818"/>
            <a:ext cx="2609420" cy="19182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Why do we need this zero?</a:t>
            </a:r>
          </a:p>
          <a:p>
            <a:pPr marL="0" indent="0" algn="ctr">
              <a:buNone/>
            </a:pPr>
            <a:r>
              <a:rPr lang="en-GB" b="1" dirty="0"/>
              <a:t>It is the </a:t>
            </a:r>
            <a:r>
              <a:rPr lang="en-GB" b="1" dirty="0">
                <a:solidFill>
                  <a:srgbClr val="00B050"/>
                </a:solidFill>
              </a:rPr>
              <a:t>place holder</a:t>
            </a:r>
            <a:r>
              <a:rPr lang="en-GB" b="1" dirty="0"/>
              <a:t>.</a:t>
            </a:r>
          </a:p>
          <a:p>
            <a:pPr marL="0" indent="0" algn="ctr">
              <a:buNone/>
            </a:pPr>
            <a:r>
              <a:rPr lang="en-GB" b="1" dirty="0"/>
              <a:t>Without it we might think the number is 43.</a:t>
            </a:r>
          </a:p>
        </p:txBody>
      </p:sp>
      <p:sp>
        <p:nvSpPr>
          <p:cNvPr id="54" name="Content Placeholder 2">
            <a:extLst>
              <a:ext uri="{FF2B5EF4-FFF2-40B4-BE49-F238E27FC236}">
                <a16:creationId xmlns:a16="http://schemas.microsoft.com/office/drawing/2014/main" id="{413D9B18-AAE6-A047-83C0-8A772393C0BC}"/>
              </a:ext>
            </a:extLst>
          </p:cNvPr>
          <p:cNvSpPr txBox="1">
            <a:spLocks/>
          </p:cNvSpPr>
          <p:nvPr/>
        </p:nvSpPr>
        <p:spPr>
          <a:xfrm>
            <a:off x="827584" y="1420773"/>
            <a:ext cx="2466554" cy="237231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Notice when we multiply by 1</a:t>
            </a:r>
            <a:r>
              <a:rPr lang="en-GB" b="1" u="sng" dirty="0">
                <a:solidFill>
                  <a:srgbClr val="FF0000"/>
                </a:solidFill>
              </a:rPr>
              <a:t>00</a:t>
            </a:r>
            <a:r>
              <a:rPr lang="en-GB" b="1" dirty="0"/>
              <a:t> the digits move </a:t>
            </a:r>
            <a:r>
              <a:rPr lang="en-GB" b="1" dirty="0">
                <a:solidFill>
                  <a:srgbClr val="FF0000"/>
                </a:solidFill>
              </a:rPr>
              <a:t>2</a:t>
            </a:r>
            <a:r>
              <a:rPr lang="en-GB" b="1" dirty="0"/>
              <a:t> places to the left.</a:t>
            </a:r>
          </a:p>
        </p:txBody>
      </p:sp>
    </p:spTree>
    <p:extLst>
      <p:ext uri="{BB962C8B-B14F-4D97-AF65-F5344CB8AC3E}">
        <p14:creationId xmlns:p14="http://schemas.microsoft.com/office/powerpoint/2010/main" val="194313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 animBg="1"/>
      <p:bldP spid="47" grpId="1" animBg="1"/>
      <p:bldP spid="47" grpId="2" animBg="1"/>
      <p:bldP spid="48" grpId="0" animBg="1"/>
      <p:bldP spid="48" grpId="1" animBg="1"/>
      <p:bldP spid="49" grpId="0" animBg="1"/>
      <p:bldP spid="49" grpId="1" animBg="1"/>
      <p:bldP spid="49" grpId="2" animBg="1"/>
      <p:bldP spid="52" grpId="0"/>
      <p:bldP spid="53" grpId="0" animBg="1"/>
      <p:bldP spid="54" grpId="0" animBg="1"/>
      <p:bldP spid="5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82757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Your turn: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1" name="Picture 2">
            <a:extLst>
              <a:ext uri="{FF2B5EF4-FFF2-40B4-BE49-F238E27FC236}">
                <a16:creationId xmlns:a16="http://schemas.microsoft.com/office/drawing/2014/main" id="{F064A288-3967-334E-A542-871608AC62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17"/>
          <a:stretch/>
        </p:blipFill>
        <p:spPr bwMode="auto">
          <a:xfrm>
            <a:off x="412630" y="1464560"/>
            <a:ext cx="6796244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248DD18A-F688-3049-8787-67FE48CBDE2D}"/>
              </a:ext>
            </a:extLst>
          </p:cNvPr>
          <p:cNvSpPr txBox="1"/>
          <p:nvPr/>
        </p:nvSpPr>
        <p:spPr>
          <a:xfrm>
            <a:off x="6062539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0108746-86FC-D04B-AD06-33C681FA1E0C}"/>
              </a:ext>
            </a:extLst>
          </p:cNvPr>
          <p:cNvSpPr txBox="1"/>
          <p:nvPr/>
        </p:nvSpPr>
        <p:spPr>
          <a:xfrm>
            <a:off x="4752974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9E675A7-05C1-5249-892D-1871783D497B}"/>
              </a:ext>
            </a:extLst>
          </p:cNvPr>
          <p:cNvSpPr txBox="1"/>
          <p:nvPr/>
        </p:nvSpPr>
        <p:spPr>
          <a:xfrm>
            <a:off x="3465373" y="462396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69AB5DD-5600-6742-A695-B82E03EE4F4E}"/>
              </a:ext>
            </a:extLst>
          </p:cNvPr>
          <p:cNvSpPr txBox="1"/>
          <p:nvPr/>
        </p:nvSpPr>
        <p:spPr>
          <a:xfrm>
            <a:off x="4752973" y="46215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62DCE27-9F77-4B4B-9DED-CC0C4C60E18B}"/>
              </a:ext>
            </a:extLst>
          </p:cNvPr>
          <p:cNvSpPr txBox="1"/>
          <p:nvPr/>
        </p:nvSpPr>
        <p:spPr>
          <a:xfrm>
            <a:off x="2617609" y="5373216"/>
            <a:ext cx="3444930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X 100 ?</a:t>
            </a:r>
          </a:p>
        </p:txBody>
      </p:sp>
      <p:sp>
        <p:nvSpPr>
          <p:cNvPr id="55" name="Content Placeholder 2">
            <a:extLst>
              <a:ext uri="{FF2B5EF4-FFF2-40B4-BE49-F238E27FC236}">
                <a16:creationId xmlns:a16="http://schemas.microsoft.com/office/drawing/2014/main" id="{47F54E7D-4B14-2E49-BF88-3D6B92A96F57}"/>
              </a:ext>
            </a:extLst>
          </p:cNvPr>
          <p:cNvSpPr txBox="1">
            <a:spLocks/>
          </p:cNvSpPr>
          <p:nvPr/>
        </p:nvSpPr>
        <p:spPr>
          <a:xfrm>
            <a:off x="1132068" y="4718861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84A9BEBC-7F31-BC4D-925C-4C7AE0ED6DEC}"/>
              </a:ext>
            </a:extLst>
          </p:cNvPr>
          <p:cNvCxnSpPr/>
          <p:nvPr/>
        </p:nvCxnSpPr>
        <p:spPr>
          <a:xfrm flipH="1">
            <a:off x="2483768" y="4030062"/>
            <a:ext cx="272605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11F4982A-D6DE-DB42-B047-FE389AA395B3}"/>
              </a:ext>
            </a:extLst>
          </p:cNvPr>
          <p:cNvCxnSpPr/>
          <p:nvPr/>
        </p:nvCxnSpPr>
        <p:spPr>
          <a:xfrm flipH="1">
            <a:off x="3823328" y="4092567"/>
            <a:ext cx="272605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BDCDF3D3-CF6D-324E-8494-4CF39078C3A1}"/>
              </a:ext>
            </a:extLst>
          </p:cNvPr>
          <p:cNvSpPr txBox="1"/>
          <p:nvPr/>
        </p:nvSpPr>
        <p:spPr>
          <a:xfrm>
            <a:off x="2167559" y="4589072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59" name="Content Placeholder 2">
            <a:extLst>
              <a:ext uri="{FF2B5EF4-FFF2-40B4-BE49-F238E27FC236}">
                <a16:creationId xmlns:a16="http://schemas.microsoft.com/office/drawing/2014/main" id="{34E3382A-D333-E049-A861-61D796AD72F0}"/>
              </a:ext>
            </a:extLst>
          </p:cNvPr>
          <p:cNvSpPr txBox="1">
            <a:spLocks/>
          </p:cNvSpPr>
          <p:nvPr/>
        </p:nvSpPr>
        <p:spPr>
          <a:xfrm>
            <a:off x="827584" y="1420772"/>
            <a:ext cx="2466554" cy="237231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Remember when we multiply by 1</a:t>
            </a:r>
            <a:r>
              <a:rPr lang="en-GB" b="1" u="sng" dirty="0">
                <a:solidFill>
                  <a:srgbClr val="FF0000"/>
                </a:solidFill>
              </a:rPr>
              <a:t>00</a:t>
            </a:r>
            <a:r>
              <a:rPr lang="en-GB" b="1" dirty="0"/>
              <a:t> the digits move </a:t>
            </a:r>
            <a:r>
              <a:rPr lang="en-GB" b="1" dirty="0">
                <a:solidFill>
                  <a:srgbClr val="FF0000"/>
                </a:solidFill>
              </a:rPr>
              <a:t>2</a:t>
            </a:r>
            <a:r>
              <a:rPr lang="en-GB" b="1" dirty="0"/>
              <a:t> places to the left.</a:t>
            </a:r>
          </a:p>
        </p:txBody>
      </p:sp>
      <p:sp>
        <p:nvSpPr>
          <p:cNvPr id="60" name="Content Placeholder 2">
            <a:extLst>
              <a:ext uri="{FF2B5EF4-FFF2-40B4-BE49-F238E27FC236}">
                <a16:creationId xmlns:a16="http://schemas.microsoft.com/office/drawing/2014/main" id="{E697B9C4-8F99-0D40-8BC4-D4EA80E46259}"/>
              </a:ext>
            </a:extLst>
          </p:cNvPr>
          <p:cNvSpPr txBox="1">
            <a:spLocks/>
          </p:cNvSpPr>
          <p:nvPr/>
        </p:nvSpPr>
        <p:spPr>
          <a:xfrm>
            <a:off x="225013" y="3212024"/>
            <a:ext cx="3240360" cy="255063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>
                <a:solidFill>
                  <a:srgbClr val="FFFF00"/>
                </a:solidFill>
              </a:rPr>
              <a:t>Try these.</a:t>
            </a:r>
          </a:p>
          <a:p>
            <a:pPr marL="0" indent="0" algn="ctr">
              <a:buNone/>
            </a:pPr>
            <a:r>
              <a:rPr lang="en-GB" b="1" dirty="0">
                <a:solidFill>
                  <a:srgbClr val="FFFF00"/>
                </a:solidFill>
              </a:rPr>
              <a:t>See if you can write the answer before it appears.</a:t>
            </a:r>
          </a:p>
          <a:p>
            <a:pPr marL="0" indent="0" algn="ctr">
              <a:buNone/>
            </a:pPr>
            <a:r>
              <a:rPr lang="en-GB" b="1" dirty="0">
                <a:solidFill>
                  <a:srgbClr val="FFFF00"/>
                </a:solidFill>
              </a:rPr>
              <a:t>Sometimes you will need to put in zeros as place holders.</a:t>
            </a:r>
          </a:p>
        </p:txBody>
      </p:sp>
    </p:spTree>
    <p:extLst>
      <p:ext uri="{BB962C8B-B14F-4D97-AF65-F5344CB8AC3E}">
        <p14:creationId xmlns:p14="http://schemas.microsoft.com/office/powerpoint/2010/main" val="376338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9" grpId="0"/>
      <p:bldP spid="40" grpId="0"/>
      <p:bldP spid="41" grpId="0" animBg="1"/>
      <p:bldP spid="41" grpId="1" animBg="1"/>
      <p:bldP spid="41" grpId="2" animBg="1"/>
      <p:bldP spid="55" grpId="0" animBg="1"/>
      <p:bldP spid="55" grpId="1" animBg="1"/>
      <p:bldP spid="58" grpId="0"/>
      <p:bldP spid="59" grpId="0" animBg="1"/>
      <p:bldP spid="59" grpId="1" animBg="1"/>
      <p:bldP spid="60" grpId="0" animBg="1"/>
      <p:bldP spid="60" grpId="1" animBg="1"/>
      <p:bldP spid="60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Your turn: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/>
                <a:t>Multiplying Decimals </a:t>
              </a:r>
              <a:r>
                <a:rPr lang="en-GB" sz="2400" b="1" dirty="0"/>
                <a:t>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0" name="Picture 2">
            <a:extLst>
              <a:ext uri="{FF2B5EF4-FFF2-40B4-BE49-F238E27FC236}">
                <a16:creationId xmlns:a16="http://schemas.microsoft.com/office/drawing/2014/main" id="{8E9DD02A-DA81-7D40-AA58-A33252305A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46"/>
          <a:stretch/>
        </p:blipFill>
        <p:spPr bwMode="auto">
          <a:xfrm>
            <a:off x="412630" y="1464560"/>
            <a:ext cx="6785612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2A8BEFF2-DD04-1647-9B5F-3BD47AF5F05D}"/>
              </a:ext>
            </a:extLst>
          </p:cNvPr>
          <p:cNvSpPr txBox="1"/>
          <p:nvPr/>
        </p:nvSpPr>
        <p:spPr>
          <a:xfrm>
            <a:off x="6062539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4683F54-94CF-434B-B2FB-01292BC40D1D}"/>
              </a:ext>
            </a:extLst>
          </p:cNvPr>
          <p:cNvSpPr txBox="1"/>
          <p:nvPr/>
        </p:nvSpPr>
        <p:spPr>
          <a:xfrm>
            <a:off x="4752974" y="29249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F034386-9FE5-9F43-8C46-EF6D486B8107}"/>
              </a:ext>
            </a:extLst>
          </p:cNvPr>
          <p:cNvSpPr txBox="1"/>
          <p:nvPr/>
        </p:nvSpPr>
        <p:spPr>
          <a:xfrm>
            <a:off x="3465373" y="462396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1CABA7A-C179-5346-AAE0-51DAD0236C7D}"/>
              </a:ext>
            </a:extLst>
          </p:cNvPr>
          <p:cNvSpPr txBox="1"/>
          <p:nvPr/>
        </p:nvSpPr>
        <p:spPr>
          <a:xfrm>
            <a:off x="4752973" y="46215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3C047BD-150F-7246-8C7D-A68945ACD7A3}"/>
              </a:ext>
            </a:extLst>
          </p:cNvPr>
          <p:cNvSpPr txBox="1"/>
          <p:nvPr/>
        </p:nvSpPr>
        <p:spPr>
          <a:xfrm>
            <a:off x="2617609" y="5373216"/>
            <a:ext cx="3444930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X 100 ?</a:t>
            </a:r>
          </a:p>
        </p:txBody>
      </p:sp>
      <p:sp>
        <p:nvSpPr>
          <p:cNvPr id="47" name="Content Placeholder 2">
            <a:extLst>
              <a:ext uri="{FF2B5EF4-FFF2-40B4-BE49-F238E27FC236}">
                <a16:creationId xmlns:a16="http://schemas.microsoft.com/office/drawing/2014/main" id="{4B915D7D-FEFB-F846-96E3-3D8A8882B428}"/>
              </a:ext>
            </a:extLst>
          </p:cNvPr>
          <p:cNvSpPr txBox="1">
            <a:spLocks/>
          </p:cNvSpPr>
          <p:nvPr/>
        </p:nvSpPr>
        <p:spPr>
          <a:xfrm>
            <a:off x="1187624" y="4718861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09112E93-1291-194A-9C47-3305C4574771}"/>
              </a:ext>
            </a:extLst>
          </p:cNvPr>
          <p:cNvCxnSpPr/>
          <p:nvPr/>
        </p:nvCxnSpPr>
        <p:spPr>
          <a:xfrm flipH="1">
            <a:off x="2483768" y="4030062"/>
            <a:ext cx="272605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7E8983AD-22FE-3641-B7C1-B64F804339C6}"/>
              </a:ext>
            </a:extLst>
          </p:cNvPr>
          <p:cNvCxnSpPr/>
          <p:nvPr/>
        </p:nvCxnSpPr>
        <p:spPr>
          <a:xfrm flipH="1">
            <a:off x="3823328" y="4092567"/>
            <a:ext cx="2726058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911FEAE1-0CC4-6F42-A513-4C6787123460}"/>
              </a:ext>
            </a:extLst>
          </p:cNvPr>
          <p:cNvSpPr txBox="1"/>
          <p:nvPr/>
        </p:nvSpPr>
        <p:spPr>
          <a:xfrm>
            <a:off x="2167559" y="4589072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165A4EE7-D45B-C548-B31C-3DBD1064311B}"/>
              </a:ext>
            </a:extLst>
          </p:cNvPr>
          <p:cNvSpPr txBox="1">
            <a:spLocks/>
          </p:cNvSpPr>
          <p:nvPr/>
        </p:nvSpPr>
        <p:spPr>
          <a:xfrm>
            <a:off x="827584" y="1420772"/>
            <a:ext cx="2466554" cy="237231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Remember when we multiply by 1</a:t>
            </a:r>
            <a:r>
              <a:rPr lang="en-GB" b="1" u="sng" dirty="0">
                <a:solidFill>
                  <a:srgbClr val="FF0000"/>
                </a:solidFill>
              </a:rPr>
              <a:t>00</a:t>
            </a:r>
            <a:r>
              <a:rPr lang="en-GB" b="1" dirty="0"/>
              <a:t> the digits move </a:t>
            </a:r>
            <a:r>
              <a:rPr lang="en-GB" b="1" dirty="0">
                <a:solidFill>
                  <a:srgbClr val="FF0000"/>
                </a:solidFill>
              </a:rPr>
              <a:t>2</a:t>
            </a:r>
            <a:r>
              <a:rPr lang="en-GB" b="1" dirty="0"/>
              <a:t> places to the left.</a:t>
            </a:r>
          </a:p>
        </p:txBody>
      </p:sp>
    </p:spTree>
    <p:extLst>
      <p:ext uri="{BB962C8B-B14F-4D97-AF65-F5344CB8AC3E}">
        <p14:creationId xmlns:p14="http://schemas.microsoft.com/office/powerpoint/2010/main" val="289802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 animBg="1"/>
      <p:bldP spid="46" grpId="1" animBg="1"/>
      <p:bldP spid="46" grpId="2" animBg="1"/>
      <p:bldP spid="47" grpId="0" animBg="1"/>
      <p:bldP spid="47" grpId="1" animBg="1"/>
      <p:bldP spid="50" grpId="0"/>
      <p:bldP spid="51" grpId="0" animBg="1"/>
      <p:bldP spid="5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43852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18" name="Picture 2">
            <a:extLst>
              <a:ext uri="{FF2B5EF4-FFF2-40B4-BE49-F238E27FC236}">
                <a16:creationId xmlns:a16="http://schemas.microsoft.com/office/drawing/2014/main" id="{49D77223-664E-7940-BF8E-C5D1780F95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156"/>
          <a:stretch/>
        </p:blipFill>
        <p:spPr bwMode="auto">
          <a:xfrm>
            <a:off x="2937241" y="1111901"/>
            <a:ext cx="3442296" cy="34646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4159</TotalTime>
  <Words>684</Words>
  <Application>Microsoft Macintosh PowerPoint</Application>
  <PresentationFormat>On-screen Show (4:3)</PresentationFormat>
  <Paragraphs>161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407</cp:revision>
  <dcterms:created xsi:type="dcterms:W3CDTF">2010-11-29T19:11:46Z</dcterms:created>
  <dcterms:modified xsi:type="dcterms:W3CDTF">2021-02-06T18:41:14Z</dcterms:modified>
</cp:coreProperties>
</file>