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68" r:id="rId4"/>
    <p:sldId id="269" r:id="rId5"/>
    <p:sldId id="267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 SemiBold" pitchFamily="2" charset="0"/>
      <p:bold r:id="rId13"/>
    </p:embeddedFont>
    <p:embeddedFont>
      <p:font typeface="Sassoon Infant Rg" panose="02000503030000020003" pitchFamily="50" charset="0"/>
      <p:regular r:id="rId14"/>
      <p:bold r:id="rId15"/>
    </p:embeddedFont>
    <p:embeddedFont>
      <p:font typeface="Twinkl" pitchFamily="2" charset="0"/>
      <p:regular r:id="rId16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18A0DB"/>
    <a:srgbClr val="6BC8FD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93" d="100"/>
          <a:sy n="93" d="100"/>
        </p:scale>
        <p:origin x="9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E9AB47-9C5D-49E6-B0A1-70203A40DD46}" type="datetimeFigureOut">
              <a:rPr lang="en-GB"/>
              <a:pPr>
                <a:defRPr/>
              </a:pPr>
              <a:t>29/01/2019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D3B1C3-7489-46A8-9C3E-7F0C144238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84F515D-1438-434C-9BE7-E0D0B3397FF3}" type="datetimeFigureOut">
              <a:rPr lang="en-GB"/>
              <a:pPr>
                <a:defRPr/>
              </a:pPr>
              <a:t>29/01/2019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91E1AE-82B2-420B-B775-7AB0F0751F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58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4024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SemiBold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SemiBold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575739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4650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C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76967"/>
            <a:ext cx="9144000" cy="14465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ln w="28575">
                  <a:noFill/>
                </a:ln>
                <a:solidFill>
                  <a:schemeClr val="bg1"/>
                </a:solidFill>
                <a:latin typeface="+mj-lt"/>
              </a:rPr>
              <a:t>Maths Mastery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370703" y="3308663"/>
            <a:ext cx="988540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n w="19050">
                  <a:noFill/>
                </a:ln>
                <a:solidFill>
                  <a:schemeClr val="bg1"/>
                </a:solidFill>
                <a:cs typeface="Twinkl"/>
              </a:rPr>
              <a:t>Negative Numbers</a:t>
            </a:r>
          </a:p>
        </p:txBody>
      </p:sp>
      <p:pic>
        <p:nvPicPr>
          <p:cNvPr id="6" name="Twinkl Logo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5572125"/>
            <a:ext cx="8207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Counting Negatively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500081" y="1473200"/>
            <a:ext cx="4212404" cy="2774096"/>
          </a:xfrm>
        </p:spPr>
        <p:txBody>
          <a:bodyPr lIns="108000" tIns="108000" rIns="108000" bIns="10800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winkl"/>
                <a:cs typeface="Twinkl"/>
              </a:rPr>
              <a:t>Work with a partner. </a:t>
            </a:r>
            <a:br>
              <a:rPr lang="en-US" dirty="0">
                <a:latin typeface="Twinkl"/>
                <a:cs typeface="Twinkl"/>
              </a:rPr>
            </a:br>
            <a:r>
              <a:rPr lang="en-US" dirty="0">
                <a:latin typeface="Twinkl"/>
                <a:cs typeface="Twinkl"/>
              </a:rPr>
              <a:t>Challenge your partner by asking them to count by giving: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US" sz="2800" b="1" dirty="0">
                <a:latin typeface="Twinkl"/>
                <a:cs typeface="Twinkl"/>
              </a:rPr>
              <a:t>Starting number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>
                <a:latin typeface="Twinkl"/>
                <a:cs typeface="Twinkl"/>
              </a:rPr>
              <a:t>Step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>
                <a:latin typeface="Twinkl"/>
                <a:cs typeface="Twinkl"/>
              </a:rPr>
              <a:t>Direction</a:t>
            </a:r>
            <a:endParaRPr lang="en-US" b="1" dirty="0">
              <a:latin typeface="Twinkl"/>
              <a:cs typeface="Twinkl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winkl"/>
                <a:cs typeface="Twinkl"/>
              </a:rPr>
              <a:t>e.g. Count in 2’s, from 5, backwards: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winkl"/>
                <a:cs typeface="Twinkl"/>
              </a:rPr>
              <a:t>5, 3, 1, -1, -3, -5, -7…..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5" r="12744"/>
          <a:stretch/>
        </p:blipFill>
        <p:spPr>
          <a:xfrm>
            <a:off x="778370" y="1597864"/>
            <a:ext cx="3721712" cy="33048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5649" y="5130126"/>
            <a:ext cx="7632701" cy="646331"/>
          </a:xfrm>
          <a:prstGeom prst="rect">
            <a:avLst/>
          </a:prstGeom>
          <a:solidFill>
            <a:srgbClr val="ACDDFC"/>
          </a:solidFill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winkl"/>
                <a:cs typeface="Twinkl"/>
              </a:rPr>
              <a:t>A good challenge is one where your partner gets most correct, but may need to really think.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True or False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87363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US" altLang="en-US">
                <a:latin typeface="Twinkl" pitchFamily="2" charset="0"/>
                <a:ea typeface="Twinkl" pitchFamily="2" charset="0"/>
                <a:cs typeface="Twinkl" pitchFamily="2" charset="0"/>
              </a:rPr>
              <a:t>Giving reasons, explain whether the following are true or false: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384300" y="2001838"/>
            <a:ext cx="2878138" cy="16891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cs typeface="Twinkl"/>
              </a:rPr>
              <a:t>Seven less than four is minus three.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86325" y="2005013"/>
            <a:ext cx="2878138" cy="16891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cs typeface="Twinkl"/>
              </a:rPr>
              <a:t>-7 + 12 = -19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384300" y="3879850"/>
            <a:ext cx="2878138" cy="168751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cs typeface="Twinkl"/>
              </a:rPr>
              <a:t>16 more than -4 is -12.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86325" y="3879850"/>
            <a:ext cx="2878138" cy="168751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cs typeface="Twinkl"/>
              </a:rPr>
              <a:t>The temperature is -7</a:t>
            </a:r>
            <a:r>
              <a:rPr lang="en-US" sz="2400" baseline="30000" dirty="0">
                <a:cs typeface="Twinkl"/>
              </a:rPr>
              <a:t>0</a:t>
            </a:r>
            <a:r>
              <a:rPr lang="en-US" sz="2400" dirty="0">
                <a:cs typeface="Twinkl"/>
              </a:rPr>
              <a:t>C outside and 17</a:t>
            </a:r>
            <a:r>
              <a:rPr lang="en-US" sz="2400" baseline="30000" dirty="0">
                <a:cs typeface="Twinkl"/>
              </a:rPr>
              <a:t>0</a:t>
            </a:r>
            <a:r>
              <a:rPr lang="en-US" sz="2400" dirty="0">
                <a:cs typeface="Twinkl"/>
              </a:rPr>
              <a:t>C inside. The difference is 10</a:t>
            </a:r>
            <a:r>
              <a:rPr lang="en-US" sz="2400" baseline="30000" dirty="0">
                <a:cs typeface="Twinkl"/>
              </a:rPr>
              <a:t>0</a:t>
            </a:r>
            <a:r>
              <a:rPr lang="en-US" sz="2400" dirty="0">
                <a:cs typeface="Twinkl"/>
              </a:rPr>
              <a:t>C.</a:t>
            </a:r>
          </a:p>
        </p:txBody>
      </p:sp>
      <p:sp>
        <p:nvSpPr>
          <p:cNvPr id="10248" name="Content Placeholder 21"/>
          <p:cNvSpPr>
            <a:spLocks/>
          </p:cNvSpPr>
          <p:nvPr/>
        </p:nvSpPr>
        <p:spPr bwMode="auto">
          <a:xfrm>
            <a:off x="755650" y="5756275"/>
            <a:ext cx="7632700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>
                <a:ea typeface="Twinkl" pitchFamily="2" charset="0"/>
                <a:cs typeface="Twinkl" pitchFamily="2" charset="0"/>
              </a:rPr>
              <a:t>Create your own similar questions for a partner.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385888" y="2001838"/>
            <a:ext cx="6380162" cy="3565525"/>
            <a:chOff x="2084173" y="2001793"/>
            <a:chExt cx="6380349" cy="3566077"/>
          </a:xfrm>
        </p:grpSpPr>
        <p:sp>
          <p:nvSpPr>
            <p:cNvPr id="9" name="Rounded Rectangle 8"/>
            <p:cNvSpPr/>
            <p:nvPr/>
          </p:nvSpPr>
          <p:spPr>
            <a:xfrm>
              <a:off x="2084173" y="2001793"/>
              <a:ext cx="2878221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True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586301" y="2004968"/>
              <a:ext cx="2878221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False - the answer is 5. The answer goes through 0, so +7 to 0, and +5 more to 5.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84173" y="3878509"/>
              <a:ext cx="2878221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False - the answer is 12. The answer goes through 0, so +4 to 0, and +12 more to 12.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5586301" y="3878509"/>
              <a:ext cx="2878221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False - the answer is 24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C. The answer goes through 0, so -7 to 0 is 7, and 0 to 17 is 17. 7 + 17 = 24.</a:t>
              </a: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570788" y="5734050"/>
            <a:ext cx="1004887" cy="5429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Show Answers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70788" y="5734050"/>
            <a:ext cx="1004887" cy="542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40" b="11992"/>
          <a:stretch>
            <a:fillRect/>
          </a:stretch>
        </p:blipFill>
        <p:spPr bwMode="auto">
          <a:xfrm>
            <a:off x="5981700" y="2317750"/>
            <a:ext cx="2593975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Twinkl" pitchFamily="2" charset="0"/>
                <a:ea typeface="Twinkl" pitchFamily="2" charset="0"/>
                <a:cs typeface="Twinkl" pitchFamily="2" charset="0"/>
              </a:rPr>
              <a:t>Order it</a:t>
            </a:r>
            <a:endParaRPr lang="en-GB" altLang="en-US" sz="3600">
              <a:latin typeface="Twinkl SemiBold" pitchFamily="2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5872163" cy="4762500"/>
          </a:xfrm>
        </p:spPr>
        <p:txBody>
          <a:bodyPr lIns="108000" tIns="108000" rIns="108000" bIns="108000"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winkl"/>
                <a:cs typeface="Twinkl"/>
              </a:rPr>
              <a:t>Order the following numbers from smallest to largest: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2000" dirty="0">
                <a:latin typeface="Twinkl"/>
                <a:cs typeface="Twinkl"/>
              </a:rPr>
              <a:t>34, -23, 14, -12, 41, -2, -24, 13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2000" dirty="0">
                <a:latin typeface="Twinkl"/>
                <a:cs typeface="Twinkl"/>
              </a:rPr>
              <a:t>9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C, -7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C, -9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C, 3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C, -5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C, 0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C, -12</a:t>
            </a:r>
            <a:r>
              <a:rPr lang="en-US" sz="2000" baseline="30000" dirty="0">
                <a:latin typeface="Twinkl"/>
                <a:cs typeface="Twinkl"/>
              </a:rPr>
              <a:t>0</a:t>
            </a:r>
            <a:r>
              <a:rPr lang="en-US" sz="2000" dirty="0">
                <a:latin typeface="Twinkl"/>
                <a:cs typeface="Twinkl"/>
              </a:rPr>
              <a:t>C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2000" dirty="0">
                <a:latin typeface="Twinkl"/>
                <a:cs typeface="Twinkl"/>
              </a:rPr>
              <a:t>45, 67, -23, 28, -12, 78, -59, -1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latin typeface="Twinkl"/>
                <a:cs typeface="Twinkl"/>
              </a:rPr>
              <a:t>Write some positive and negative numbers for a partner to order.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70788" y="5734050"/>
            <a:ext cx="1004887" cy="5429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Show Answers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70788" y="5734050"/>
            <a:ext cx="1004887" cy="542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Answers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1244600" y="2446338"/>
            <a:ext cx="4521200" cy="2505075"/>
            <a:chOff x="1245235" y="2446636"/>
            <a:chExt cx="4522444" cy="2504305"/>
          </a:xfrm>
        </p:grpSpPr>
        <p:sp>
          <p:nvSpPr>
            <p:cNvPr id="17" name="Rounded Rectangle 16"/>
            <p:cNvSpPr/>
            <p:nvPr/>
          </p:nvSpPr>
          <p:spPr>
            <a:xfrm>
              <a:off x="1311928" y="2446636"/>
              <a:ext cx="3623672" cy="444363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-24, -23, -12, -2, 13, 14, 34, 41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1245235" y="3476606"/>
              <a:ext cx="4522444" cy="444363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-12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C, -9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C, -7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C, -5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C, 0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C, 3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C, 9</a:t>
              </a:r>
              <a:r>
                <a:rPr lang="en-US" sz="2000" baseline="30000" dirty="0">
                  <a:solidFill>
                    <a:schemeClr val="bg1"/>
                  </a:solidFill>
                  <a:cs typeface="Twinkl"/>
                </a:rPr>
                <a:t>0</a:t>
              </a: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C</a:t>
              </a: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311928" y="4506578"/>
              <a:ext cx="3623672" cy="444363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schemeClr val="bg1"/>
                  </a:solidFill>
                  <a:cs typeface="Twinkl"/>
                </a:rPr>
                <a:t>-59, -23, -12, -1, 28, 45, 67, 78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winkl Logo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3168650"/>
            <a:ext cx="8207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1329</TotalTime>
  <Words>321</Words>
  <Application>Microsoft Office PowerPoint</Application>
  <PresentationFormat>On-screen Show (4:3)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Twinkl SemiBold</vt:lpstr>
      <vt:lpstr>Sassoon Infant Rg</vt:lpstr>
      <vt:lpstr>Twinkl</vt:lpstr>
      <vt:lpstr>Arial</vt:lpstr>
      <vt:lpstr>Office Theme</vt:lpstr>
      <vt:lpstr>PowerPoint Presentation</vt:lpstr>
      <vt:lpstr>Counting Negatively</vt:lpstr>
      <vt:lpstr>True or False</vt:lpstr>
      <vt:lpstr>Order it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Abi Haigh</cp:lastModifiedBy>
  <cp:revision>121</cp:revision>
  <dcterms:created xsi:type="dcterms:W3CDTF">2014-10-01T16:09:27Z</dcterms:created>
  <dcterms:modified xsi:type="dcterms:W3CDTF">2019-01-29T16:43:51Z</dcterms:modified>
</cp:coreProperties>
</file>