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6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552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031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1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54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654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8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401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86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3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65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999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F2A49-B290-EB43-AD86-C14F79AC2603}" type="datetimeFigureOut">
              <a:rPr lang="en-US" smtClean="0"/>
              <a:t>10/06/20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1C4B7-04F1-BF48-92C3-61B35388C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29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Abigail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Hunterhouse</a:t>
            </a:r>
            <a:r>
              <a:rPr lang="en-US" dirty="0" smtClean="0"/>
              <a:t> College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083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Logo</a:t>
            </a:r>
            <a:endParaRPr lang="en-US" dirty="0"/>
          </a:p>
        </p:txBody>
      </p:sp>
      <p:pic>
        <p:nvPicPr>
          <p:cNvPr id="4" name="Content Placeholder 3" descr="hunterhouseCrest-235x29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17" b="27717"/>
          <a:stretch>
            <a:fillRect/>
          </a:stretch>
        </p:blipFill>
        <p:spPr>
          <a:xfrm>
            <a:off x="457212" y="1600204"/>
            <a:ext cx="7990008" cy="4394196"/>
          </a:xfrm>
        </p:spPr>
      </p:pic>
    </p:spTree>
    <p:extLst>
      <p:ext uri="{BB962C8B-B14F-4D97-AF65-F5344CB8AC3E}">
        <p14:creationId xmlns:p14="http://schemas.microsoft.com/office/powerpoint/2010/main" val="3024949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Formed in 1987 by the amalgamation of Ashleigh House and Princess Gardens schools, both Principals had the surname “Hunter” so hence the name “</a:t>
            </a:r>
            <a:r>
              <a:rPr lang="en-US" dirty="0" err="1" smtClean="0"/>
              <a:t>Hunterhouse</a:t>
            </a:r>
            <a:r>
              <a:rPr lang="en-US" dirty="0" smtClean="0"/>
              <a:t> College” was chosen.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Hunterhouse</a:t>
            </a:r>
            <a:r>
              <a:rPr lang="en-US" dirty="0" smtClean="0"/>
              <a:t> College is an all girls school.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716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Building</a:t>
            </a:r>
            <a:endParaRPr lang="en-US" dirty="0"/>
          </a:p>
        </p:txBody>
      </p:sp>
      <p:pic>
        <p:nvPicPr>
          <p:cNvPr id="4" name="Content Placeholder 3" descr="colinmore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9" b="139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72225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Values and Aims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Co-operation with Parents</a:t>
            </a:r>
          </a:p>
          <a:p>
            <a:r>
              <a:rPr lang="en-US" dirty="0" smtClean="0"/>
              <a:t>Enriching whole school experience</a:t>
            </a:r>
          </a:p>
          <a:p>
            <a:r>
              <a:rPr lang="en-US" dirty="0" smtClean="0"/>
              <a:t>Strives to enable every girl to reach the highest academic and personal distinction of which she is capable</a:t>
            </a:r>
          </a:p>
          <a:p>
            <a:r>
              <a:rPr lang="en-US" dirty="0" err="1" smtClean="0"/>
              <a:t>Hunterhouse</a:t>
            </a:r>
            <a:r>
              <a:rPr lang="en-US" dirty="0" smtClean="0"/>
              <a:t> College strives to stimulate and challenge its pupils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368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Hunterhouse</a:t>
            </a:r>
            <a:r>
              <a:rPr lang="en-US" dirty="0" smtClean="0"/>
              <a:t> College is located in Finaghy, just outside of Belfast</a:t>
            </a:r>
          </a:p>
          <a:p>
            <a:r>
              <a:rPr lang="en-US" dirty="0" smtClean="0"/>
              <a:t>I will travel to the school by bus from our village </a:t>
            </a:r>
            <a:r>
              <a:rPr lang="mr-IN" dirty="0" smtClean="0"/>
              <a:t>–</a:t>
            </a:r>
            <a:r>
              <a:rPr lang="en-US" dirty="0" smtClean="0"/>
              <a:t> this is going to be a very exciting and new experience for me!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473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Uniform</a:t>
            </a:r>
            <a:endParaRPr lang="en-US" dirty="0"/>
          </a:p>
        </p:txBody>
      </p:sp>
      <p:pic>
        <p:nvPicPr>
          <p:cNvPr id="4" name="Content Placeholder 3" descr="1258_2-264x37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46" b="30846"/>
          <a:stretch>
            <a:fillRect/>
          </a:stretch>
        </p:blipFill>
        <p:spPr>
          <a:xfrm>
            <a:off x="457205" y="1600200"/>
            <a:ext cx="7658715" cy="4211998"/>
          </a:xfrm>
        </p:spPr>
      </p:pic>
    </p:spTree>
    <p:extLst>
      <p:ext uri="{BB962C8B-B14F-4D97-AF65-F5344CB8AC3E}">
        <p14:creationId xmlns:p14="http://schemas.microsoft.com/office/powerpoint/2010/main" val="3267025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 Kit</a:t>
            </a:r>
            <a:endParaRPr lang="en-US" dirty="0"/>
          </a:p>
        </p:txBody>
      </p:sp>
      <p:pic>
        <p:nvPicPr>
          <p:cNvPr id="4" name="Content Placeholder 3" descr="5KRun-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2" r="2067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31506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Curriculum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Art							</a:t>
            </a:r>
          </a:p>
          <a:p>
            <a:r>
              <a:rPr lang="en-US" dirty="0" smtClean="0"/>
              <a:t>Drama</a:t>
            </a:r>
          </a:p>
          <a:p>
            <a:r>
              <a:rPr lang="en-US" dirty="0" smtClean="0"/>
              <a:t>English</a:t>
            </a:r>
          </a:p>
          <a:p>
            <a:r>
              <a:rPr lang="en-US" dirty="0" smtClean="0"/>
              <a:t>Geography</a:t>
            </a:r>
          </a:p>
          <a:p>
            <a:r>
              <a:rPr lang="en-US" dirty="0" smtClean="0"/>
              <a:t>History</a:t>
            </a:r>
          </a:p>
          <a:p>
            <a:r>
              <a:rPr lang="en-US" dirty="0" smtClean="0"/>
              <a:t>Home Economics</a:t>
            </a:r>
          </a:p>
          <a:p>
            <a:r>
              <a:rPr lang="en-US" dirty="0" smtClean="0"/>
              <a:t>ICT</a:t>
            </a:r>
          </a:p>
          <a:p>
            <a:r>
              <a:rPr lang="en-US" dirty="0" smtClean="0"/>
              <a:t>Languages (French, German, Spanish)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630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Curriculum continued!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LLW</a:t>
            </a:r>
          </a:p>
          <a:p>
            <a:r>
              <a:rPr lang="en-US" dirty="0" smtClean="0"/>
              <a:t>Mathematics</a:t>
            </a:r>
          </a:p>
          <a:p>
            <a:r>
              <a:rPr lang="en-US" dirty="0" smtClean="0"/>
              <a:t>Music</a:t>
            </a:r>
          </a:p>
          <a:p>
            <a:r>
              <a:rPr lang="en-US" dirty="0" smtClean="0"/>
              <a:t>PE/Games</a:t>
            </a:r>
          </a:p>
          <a:p>
            <a:r>
              <a:rPr lang="en-US" dirty="0" smtClean="0"/>
              <a:t>Religious Studies</a:t>
            </a:r>
          </a:p>
          <a:p>
            <a:r>
              <a:rPr lang="en-US" dirty="0" smtClean="0"/>
              <a:t>Science</a:t>
            </a:r>
          </a:p>
          <a:p>
            <a:r>
              <a:rPr lang="en-US" dirty="0" smtClean="0"/>
              <a:t>Technology and Design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0234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School starts 8:45am and ends at 3:20pm</a:t>
            </a:r>
          </a:p>
          <a:p>
            <a:r>
              <a:rPr lang="en-US" dirty="0" smtClean="0"/>
              <a:t>There is a 25 minute registration followed by 5 hour long lessons each day</a:t>
            </a:r>
          </a:p>
          <a:p>
            <a:r>
              <a:rPr lang="en-US" dirty="0" smtClean="0"/>
              <a:t>The school operates a 2-week timetable to allow for all subjects to be taught</a:t>
            </a:r>
          </a:p>
          <a:p>
            <a:r>
              <a:rPr lang="en-US" dirty="0" smtClean="0"/>
              <a:t>Assembly is twice a week</a:t>
            </a:r>
          </a:p>
          <a:p>
            <a:r>
              <a:rPr lang="en-US" dirty="0" smtClean="0"/>
              <a:t>On Friday I will get to finish an hour early! </a:t>
            </a:r>
            <a:endParaRPr lang="en-US" dirty="0"/>
          </a:p>
        </p:txBody>
      </p:sp>
      <p:sp>
        <p:nvSpPr>
          <p:cNvPr id="4" name="Heart 3"/>
          <p:cNvSpPr/>
          <p:nvPr/>
        </p:nvSpPr>
        <p:spPr>
          <a:xfrm>
            <a:off x="7857067" y="4910667"/>
            <a:ext cx="626533" cy="694266"/>
          </a:xfrm>
          <a:prstGeom prst="hear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41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School Clubs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Arts and Crafts</a:t>
            </a:r>
          </a:p>
          <a:p>
            <a:r>
              <a:rPr lang="en-US" dirty="0" smtClean="0"/>
              <a:t>Choir</a:t>
            </a:r>
          </a:p>
          <a:p>
            <a:r>
              <a:rPr lang="en-US" dirty="0" smtClean="0"/>
              <a:t>Coding Club</a:t>
            </a:r>
          </a:p>
          <a:p>
            <a:r>
              <a:rPr lang="en-US" dirty="0" smtClean="0"/>
              <a:t>Debating</a:t>
            </a:r>
          </a:p>
          <a:p>
            <a:r>
              <a:rPr lang="en-US" dirty="0" smtClean="0"/>
              <a:t>Drama</a:t>
            </a:r>
          </a:p>
          <a:p>
            <a:r>
              <a:rPr lang="en-US" dirty="0" smtClean="0"/>
              <a:t>Orchestra</a:t>
            </a:r>
          </a:p>
          <a:p>
            <a:r>
              <a:rPr lang="en-US" dirty="0" smtClean="0"/>
              <a:t>Ukulele Club</a:t>
            </a:r>
          </a:p>
          <a:p>
            <a:r>
              <a:rPr lang="en-US" dirty="0" smtClean="0"/>
              <a:t>Science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831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Clubs!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Equestrian Club</a:t>
            </a:r>
          </a:p>
          <a:p>
            <a:r>
              <a:rPr lang="en-US" dirty="0" smtClean="0"/>
              <a:t>Hockey</a:t>
            </a:r>
          </a:p>
          <a:p>
            <a:r>
              <a:rPr lang="en-US" dirty="0" smtClean="0"/>
              <a:t>Netball</a:t>
            </a:r>
          </a:p>
          <a:p>
            <a:r>
              <a:rPr lang="en-US" dirty="0" smtClean="0"/>
              <a:t>Tennis</a:t>
            </a:r>
          </a:p>
          <a:p>
            <a:r>
              <a:rPr lang="en-US" dirty="0" smtClean="0"/>
              <a:t>Badminton</a:t>
            </a:r>
          </a:p>
          <a:p>
            <a:r>
              <a:rPr lang="en-US" dirty="0" smtClean="0"/>
              <a:t>Soccer</a:t>
            </a:r>
          </a:p>
          <a:p>
            <a:r>
              <a:rPr lang="en-US" dirty="0" smtClean="0"/>
              <a:t>Athletics</a:t>
            </a:r>
          </a:p>
          <a:p>
            <a:r>
              <a:rPr lang="en-US" dirty="0" smtClean="0"/>
              <a:t>Cross-Country</a:t>
            </a:r>
          </a:p>
        </p:txBody>
      </p:sp>
    </p:spTree>
    <p:extLst>
      <p:ext uri="{BB962C8B-B14F-4D97-AF65-F5344CB8AC3E}">
        <p14:creationId xmlns:p14="http://schemas.microsoft.com/office/powerpoint/2010/main" val="2187901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Trips in Year 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Residential trip to </a:t>
            </a:r>
            <a:r>
              <a:rPr lang="en-US" dirty="0" err="1" smtClean="0"/>
              <a:t>Cultra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this is so the 100 girls starting Year 8 can get to know each other</a:t>
            </a:r>
          </a:p>
          <a:p>
            <a:r>
              <a:rPr lang="en-US" dirty="0" smtClean="0"/>
              <a:t>Ski trip to Italy </a:t>
            </a:r>
            <a:r>
              <a:rPr lang="mr-IN" dirty="0" smtClean="0"/>
              <a:t>–</a:t>
            </a:r>
            <a:r>
              <a:rPr lang="en-US" dirty="0" smtClean="0"/>
              <a:t> if the Covid-19 pandemic lets us </a:t>
            </a:r>
          </a:p>
          <a:p>
            <a:r>
              <a:rPr lang="en-US" dirty="0" smtClean="0"/>
              <a:t>Geography trip to Iceland</a:t>
            </a:r>
          </a:p>
          <a:p>
            <a:r>
              <a:rPr lang="en-US" dirty="0" smtClean="0"/>
              <a:t>Language exchanges to Germany</a:t>
            </a:r>
          </a:p>
          <a:p>
            <a:r>
              <a:rPr lang="en-US" dirty="0" smtClean="0"/>
              <a:t>Art trip to Amsterdam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501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House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Duncan </a:t>
            </a:r>
            <a:r>
              <a:rPr lang="mr-IN" dirty="0" smtClean="0"/>
              <a:t>–</a:t>
            </a:r>
            <a:r>
              <a:rPr lang="en-US" dirty="0" smtClean="0"/>
              <a:t> Blue badge</a:t>
            </a:r>
          </a:p>
          <a:p>
            <a:r>
              <a:rPr lang="en-US" dirty="0" smtClean="0"/>
              <a:t>Lewis </a:t>
            </a:r>
            <a:r>
              <a:rPr lang="mr-IN" dirty="0" smtClean="0"/>
              <a:t>–</a:t>
            </a:r>
            <a:r>
              <a:rPr lang="en-US" dirty="0" smtClean="0"/>
              <a:t> Green badge</a:t>
            </a:r>
          </a:p>
          <a:p>
            <a:r>
              <a:rPr lang="en-US" dirty="0" smtClean="0"/>
              <a:t>Sherman </a:t>
            </a:r>
            <a:r>
              <a:rPr lang="mr-IN" dirty="0" smtClean="0"/>
              <a:t>–</a:t>
            </a:r>
            <a:r>
              <a:rPr lang="en-US" dirty="0" smtClean="0"/>
              <a:t> Red badge</a:t>
            </a:r>
          </a:p>
          <a:p>
            <a:r>
              <a:rPr lang="en-US" dirty="0" smtClean="0"/>
              <a:t>Welch </a:t>
            </a:r>
            <a:r>
              <a:rPr lang="mr-IN" dirty="0" smtClean="0"/>
              <a:t>–</a:t>
            </a:r>
            <a:r>
              <a:rPr lang="en-US" dirty="0" smtClean="0"/>
              <a:t> Yellow badge</a:t>
            </a:r>
          </a:p>
          <a:p>
            <a:endParaRPr lang="en-US" dirty="0"/>
          </a:p>
          <a:p>
            <a:r>
              <a:rPr lang="en-US" dirty="0" smtClean="0"/>
              <a:t>House points are earned by winning events like sports day and public speaking</a:t>
            </a:r>
          </a:p>
        </p:txBody>
      </p:sp>
    </p:spTree>
    <p:extLst>
      <p:ext uri="{BB962C8B-B14F-4D97-AF65-F5344CB8AC3E}">
        <p14:creationId xmlns:p14="http://schemas.microsoft.com/office/powerpoint/2010/main" val="399700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Summing Up!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unique and in a natural setting</a:t>
            </a:r>
          </a:p>
          <a:p>
            <a:r>
              <a:rPr lang="en-US" dirty="0" smtClean="0"/>
              <a:t>It is a child-</a:t>
            </a:r>
            <a:r>
              <a:rPr lang="en-US" dirty="0" err="1" smtClean="0"/>
              <a:t>centred</a:t>
            </a:r>
            <a:r>
              <a:rPr lang="en-US" dirty="0" smtClean="0"/>
              <a:t> environment</a:t>
            </a:r>
          </a:p>
          <a:p>
            <a:r>
              <a:rPr lang="en-US" dirty="0" smtClean="0"/>
              <a:t>Warmth of pupils and staff make for great learning</a:t>
            </a:r>
          </a:p>
          <a:p>
            <a:r>
              <a:rPr lang="en-US" dirty="0" smtClean="0"/>
              <a:t>It is proven that girls work better without the distraction called “boys” and I want to be the best version of ME!</a:t>
            </a:r>
            <a:endParaRPr lang="en-US" dirty="0"/>
          </a:p>
        </p:txBody>
      </p:sp>
      <p:sp>
        <p:nvSpPr>
          <p:cNvPr id="4" name="5-Point Star 3"/>
          <p:cNvSpPr/>
          <p:nvPr/>
        </p:nvSpPr>
        <p:spPr>
          <a:xfrm>
            <a:off x="4301067" y="5029200"/>
            <a:ext cx="1625600" cy="762000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8959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See you in August </a:t>
            </a:r>
            <a:r>
              <a:rPr lang="en-US" dirty="0" err="1" smtClean="0"/>
              <a:t>Hunterhouse</a:t>
            </a:r>
            <a:r>
              <a:rPr lang="en-US" dirty="0" smtClean="0"/>
              <a:t> College!</a:t>
            </a:r>
            <a:endParaRPr lang="en-US" dirty="0"/>
          </a:p>
        </p:txBody>
      </p:sp>
      <p:pic>
        <p:nvPicPr>
          <p:cNvPr id="4" name="Content Placeholder 3" descr="Commission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2" b="131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048321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376</Words>
  <Application>Microsoft Macintosh PowerPoint</Application>
  <PresentationFormat>On-screen Show (4:3)</PresentationFormat>
  <Paragraphs>78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Hunterhouse College</vt:lpstr>
      <vt:lpstr>School Logo</vt:lpstr>
      <vt:lpstr>School History</vt:lpstr>
      <vt:lpstr>School Building</vt:lpstr>
      <vt:lpstr>Values and Aims</vt:lpstr>
      <vt:lpstr>Location</vt:lpstr>
      <vt:lpstr>Uniform</vt:lpstr>
      <vt:lpstr>PE Kit</vt:lpstr>
      <vt:lpstr>Curriculum</vt:lpstr>
      <vt:lpstr>Curriculum continued!</vt:lpstr>
      <vt:lpstr>School Day</vt:lpstr>
      <vt:lpstr>After School Clubs</vt:lpstr>
      <vt:lpstr>More Clubs!</vt:lpstr>
      <vt:lpstr>School Trips in Year 8</vt:lpstr>
      <vt:lpstr>House System</vt:lpstr>
      <vt:lpstr>Summing Up!</vt:lpstr>
      <vt:lpstr>See you in August Hunterhouse College!</vt:lpstr>
    </vt:vector>
  </TitlesOfParts>
  <Company>weatherheadbl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Hunterhouse College</dc:title>
  <dc:creator>lucy weatherhead</dc:creator>
  <cp:lastModifiedBy>lucy weatherhead</cp:lastModifiedBy>
  <cp:revision>10</cp:revision>
  <dcterms:created xsi:type="dcterms:W3CDTF">2020-06-10T10:36:56Z</dcterms:created>
  <dcterms:modified xsi:type="dcterms:W3CDTF">2020-06-10T11:27:29Z</dcterms:modified>
</cp:coreProperties>
</file>