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1"/>
  </p:notesMasterIdLst>
  <p:handoutMasterIdLst>
    <p:handoutMasterId r:id="rId32"/>
  </p:handoutMasterIdLst>
  <p:sldIdLst>
    <p:sldId id="258" r:id="rId2"/>
    <p:sldId id="262" r:id="rId3"/>
    <p:sldId id="304" r:id="rId4"/>
    <p:sldId id="305" r:id="rId5"/>
    <p:sldId id="306" r:id="rId6"/>
    <p:sldId id="307" r:id="rId7"/>
    <p:sldId id="308" r:id="rId8"/>
    <p:sldId id="309" r:id="rId9"/>
    <p:sldId id="266" r:id="rId10"/>
    <p:sldId id="269" r:id="rId11"/>
    <p:sldId id="314" r:id="rId12"/>
    <p:sldId id="315" r:id="rId13"/>
    <p:sldId id="316" r:id="rId14"/>
    <p:sldId id="317" r:id="rId15"/>
    <p:sldId id="272" r:id="rId16"/>
    <p:sldId id="318" r:id="rId17"/>
    <p:sldId id="319" r:id="rId18"/>
    <p:sldId id="320" r:id="rId19"/>
    <p:sldId id="321" r:id="rId20"/>
    <p:sldId id="322" r:id="rId21"/>
    <p:sldId id="323" r:id="rId22"/>
    <p:sldId id="325" r:id="rId23"/>
    <p:sldId id="326" r:id="rId24"/>
    <p:sldId id="329" r:id="rId25"/>
    <p:sldId id="330" r:id="rId26"/>
    <p:sldId id="331" r:id="rId27"/>
    <p:sldId id="327" r:id="rId28"/>
    <p:sldId id="303" r:id="rId29"/>
    <p:sldId id="290" r:id="rId30"/>
  </p:sldIdLst>
  <p:sldSz cx="9144000" cy="6858000" type="screen4x3"/>
  <p:notesSz cx="6858000" cy="9144000"/>
  <p:embeddedFontLst>
    <p:embeddedFont>
      <p:font typeface="Grade 1 Font" panose="020B0604020202020204" charset="0"/>
      <p:regular r:id="rId33"/>
    </p:embeddedFont>
    <p:embeddedFont>
      <p:font typeface="Tuffy-TTF" panose="020B0603060100000000" charset="0"/>
      <p:regular r:id="rId34"/>
      <p:bold r:id="rId35"/>
      <p:italic r:id="rId36"/>
      <p:boldItalic r:id="rId37"/>
    </p:embeddedFont>
    <p:embeddedFont>
      <p:font typeface="Twinkl" panose="020B0604020202020204" charset="0"/>
      <p:regular r:id="rId38"/>
      <p:bold r:id="rId39"/>
    </p:embeddedFont>
    <p:embeddedFont>
      <p:font typeface="Twinkl SemiBold" charset="0"/>
      <p:bold r:id="rId40"/>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5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9B72"/>
    <a:srgbClr val="7FC349"/>
    <a:srgbClr val="F3BD51"/>
    <a:srgbClr val="00938F"/>
    <a:srgbClr val="AF4D26"/>
    <a:srgbClr val="C5B9A5"/>
    <a:srgbClr val="B7DD97"/>
    <a:srgbClr val="FFFFAF"/>
    <a:srgbClr val="99FF99"/>
    <a:srgbClr val="9CDC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88" autoAdjust="0"/>
    <p:restoredTop sz="90577" autoAdjust="0"/>
  </p:normalViewPr>
  <p:slideViewPr>
    <p:cSldViewPr snapToGrid="0" showGuides="1">
      <p:cViewPr varScale="1">
        <p:scale>
          <a:sx n="82" d="100"/>
          <a:sy n="82" d="100"/>
        </p:scale>
        <p:origin x="1020" y="51"/>
      </p:cViewPr>
      <p:guideLst>
        <p:guide orient="horz" pos="2160"/>
        <p:guide pos="2857"/>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16/02/2026</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16/02/2026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72C48283-2588-4AA5-AB63-C726861FDEB3}" type="slidenum">
              <a:rPr lang="en-GB" smtClean="0"/>
              <a:pPr>
                <a:defRPr/>
              </a:pPr>
              <a:t>1</a:t>
            </a:fld>
            <a:endParaRPr lang="en-GB" dirty="0"/>
          </a:p>
        </p:txBody>
      </p:sp>
    </p:spTree>
    <p:extLst>
      <p:ext uri="{BB962C8B-B14F-4D97-AF65-F5344CB8AC3E}">
        <p14:creationId xmlns:p14="http://schemas.microsoft.com/office/powerpoint/2010/main" val="573073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3</a:t>
            </a:fld>
            <a:endParaRPr lang="en-GB" dirty="0"/>
          </a:p>
        </p:txBody>
      </p:sp>
    </p:spTree>
    <p:extLst>
      <p:ext uri="{BB962C8B-B14F-4D97-AF65-F5344CB8AC3E}">
        <p14:creationId xmlns:p14="http://schemas.microsoft.com/office/powerpoint/2010/main" val="4021093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Suggestion: </a:t>
            </a:r>
            <a:r>
              <a:rPr lang="en-GB" dirty="0"/>
              <a:t>Click the brick to reveal the word, ask the children to read the word, and once the word has been read correctly, click the word to add the brick to the wall.</a:t>
            </a:r>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15</a:t>
            </a:fld>
            <a:endParaRPr lang="en-GB" dirty="0"/>
          </a:p>
        </p:txBody>
      </p:sp>
    </p:spTree>
    <p:extLst>
      <p:ext uri="{BB962C8B-B14F-4D97-AF65-F5344CB8AC3E}">
        <p14:creationId xmlns:p14="http://schemas.microsoft.com/office/powerpoint/2010/main" val="1974909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Suggestion: </a:t>
            </a:r>
            <a:r>
              <a:rPr lang="en-GB" dirty="0"/>
              <a:t>Click the brick to reveal the word, ask the children to read the word, and once the word has been read correctly, click the word to add the brick to the wall.</a:t>
            </a:r>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16</a:t>
            </a:fld>
            <a:endParaRPr lang="en-GB" dirty="0"/>
          </a:p>
        </p:txBody>
      </p:sp>
    </p:spTree>
    <p:extLst>
      <p:ext uri="{BB962C8B-B14F-4D97-AF65-F5344CB8AC3E}">
        <p14:creationId xmlns:p14="http://schemas.microsoft.com/office/powerpoint/2010/main" val="1106692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Suggestion: </a:t>
            </a:r>
            <a:r>
              <a:rPr lang="en-GB" dirty="0"/>
              <a:t>Click the brick to reveal the word, ask the children to read the word, and once the word has been read correctly, click the word to add the brick to the wall.</a:t>
            </a:r>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17</a:t>
            </a:fld>
            <a:endParaRPr lang="en-GB" dirty="0"/>
          </a:p>
        </p:txBody>
      </p:sp>
    </p:spTree>
    <p:extLst>
      <p:ext uri="{BB962C8B-B14F-4D97-AF65-F5344CB8AC3E}">
        <p14:creationId xmlns:p14="http://schemas.microsoft.com/office/powerpoint/2010/main" val="2676101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Suggestion: </a:t>
            </a:r>
            <a:r>
              <a:rPr lang="en-GB" dirty="0"/>
              <a:t>Click the brick to reveal the word, ask the children to read the word, and once the word has been read correctly, click the word to add the brick to the wall.</a:t>
            </a:r>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18</a:t>
            </a:fld>
            <a:endParaRPr lang="en-GB" dirty="0"/>
          </a:p>
        </p:txBody>
      </p:sp>
    </p:spTree>
    <p:extLst>
      <p:ext uri="{BB962C8B-B14F-4D97-AF65-F5344CB8AC3E}">
        <p14:creationId xmlns:p14="http://schemas.microsoft.com/office/powerpoint/2010/main" val="1698070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Suggestion: </a:t>
            </a:r>
            <a:r>
              <a:rPr lang="en-GB" dirty="0"/>
              <a:t>Click the brick to reveal the word, ask the children to read the word, and once the word has been read correctly, click the word to add the brick to the wall.</a:t>
            </a:r>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19</a:t>
            </a:fld>
            <a:endParaRPr lang="en-GB" dirty="0"/>
          </a:p>
        </p:txBody>
      </p:sp>
    </p:spTree>
    <p:extLst>
      <p:ext uri="{BB962C8B-B14F-4D97-AF65-F5344CB8AC3E}">
        <p14:creationId xmlns:p14="http://schemas.microsoft.com/office/powerpoint/2010/main" val="3991554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22</a:t>
            </a:fld>
            <a:endParaRPr lang="en-GB" dirty="0"/>
          </a:p>
        </p:txBody>
      </p:sp>
    </p:spTree>
    <p:extLst>
      <p:ext uri="{BB962C8B-B14F-4D97-AF65-F5344CB8AC3E}">
        <p14:creationId xmlns:p14="http://schemas.microsoft.com/office/powerpoint/2010/main" val="25644788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23</a:t>
            </a:fld>
            <a:endParaRPr lang="en-GB" dirty="0"/>
          </a:p>
        </p:txBody>
      </p:sp>
    </p:spTree>
    <p:extLst>
      <p:ext uri="{BB962C8B-B14F-4D97-AF65-F5344CB8AC3E}">
        <p14:creationId xmlns:p14="http://schemas.microsoft.com/office/powerpoint/2010/main" val="1813497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24</a:t>
            </a:fld>
            <a:endParaRPr lang="en-GB" dirty="0"/>
          </a:p>
        </p:txBody>
      </p:sp>
    </p:spTree>
    <p:extLst>
      <p:ext uri="{BB962C8B-B14F-4D97-AF65-F5344CB8AC3E}">
        <p14:creationId xmlns:p14="http://schemas.microsoft.com/office/powerpoint/2010/main" val="4204169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25</a:t>
            </a:fld>
            <a:endParaRPr lang="en-GB" dirty="0"/>
          </a:p>
        </p:txBody>
      </p:sp>
    </p:spTree>
    <p:extLst>
      <p:ext uri="{BB962C8B-B14F-4D97-AF65-F5344CB8AC3E}">
        <p14:creationId xmlns:p14="http://schemas.microsoft.com/office/powerpoint/2010/main" val="2896768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72C48283-2588-4AA5-AB63-C726861FDEB3}" type="slidenum">
              <a:rPr lang="en-GB" smtClean="0"/>
              <a:pPr>
                <a:defRPr/>
              </a:pPr>
              <a:t>26</a:t>
            </a:fld>
            <a:endParaRPr lang="en-GB" dirty="0"/>
          </a:p>
        </p:txBody>
      </p:sp>
    </p:spTree>
    <p:extLst>
      <p:ext uri="{BB962C8B-B14F-4D97-AF65-F5344CB8AC3E}">
        <p14:creationId xmlns:p14="http://schemas.microsoft.com/office/powerpoint/2010/main" val="30524064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www.twinkl.co.za/"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twinkl.co.za/"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hlinkClick r:id="rId3"/>
            <a:extLst>
              <a:ext uri="{FF2B5EF4-FFF2-40B4-BE49-F238E27FC236}">
                <a16:creationId xmlns:a16="http://schemas.microsoft.com/office/drawing/2014/main" id="{5F840B5F-90C5-35EA-FA9F-54BD9E40C549}"/>
              </a:ext>
            </a:extLst>
          </p:cNvPr>
          <p:cNvSpPr txBox="1"/>
          <p:nvPr userDrawn="1"/>
        </p:nvSpPr>
        <p:spPr>
          <a:xfrm>
            <a:off x="0" y="5848709"/>
            <a:ext cx="9144000" cy="1009291"/>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34486701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DCECCB84-F9BA-43D5-87BE-67443E8EF086}">
      <p15:sldGuideLst xmlns:p15="http://schemas.microsoft.com/office/powerpoint/2012/main">
        <p15:guide id="1" orient="horz" pos="2160" userDrawn="1">
          <p15:clr>
            <a:srgbClr val="FBAE40"/>
          </p15:clr>
        </p15:guide>
        <p15:guide id="2" pos="290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hlinkClick r:id="rId3"/>
            <a:extLst>
              <a:ext uri="{FF2B5EF4-FFF2-40B4-BE49-F238E27FC236}">
                <a16:creationId xmlns:a16="http://schemas.microsoft.com/office/drawing/2014/main" id="{DA20D2B2-8BC1-3F1B-92F4-2B3912C13981}"/>
              </a:ext>
            </a:extLst>
          </p:cNvPr>
          <p:cNvSpPr txBox="1"/>
          <p:nvPr userDrawn="1"/>
        </p:nvSpPr>
        <p:spPr>
          <a:xfrm>
            <a:off x="0" y="2924354"/>
            <a:ext cx="9144000" cy="1009291"/>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8306331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DCECCB84-F9BA-43D5-87BE-67443E8EF086}">
      <p15:sldGuideLst xmlns:p15="http://schemas.microsoft.com/office/powerpoint/2012/main">
        <p15:guide id="1" orient="horz" pos="2183"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3.png"/><Relationship Id="rId3" Type="http://schemas.openxmlformats.org/officeDocument/2006/relationships/slideLayout" Target="../slideLayouts/slideLayout2.xml"/><Relationship Id="rId7" Type="http://schemas.openxmlformats.org/officeDocument/2006/relationships/image" Target="../media/image28.png"/><Relationship Id="rId12" Type="http://schemas.openxmlformats.org/officeDocument/2006/relationships/image" Target="../media/image32.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6.png"/><Relationship Id="rId11" Type="http://schemas.openxmlformats.org/officeDocument/2006/relationships/slide" Target="slide16.xml"/><Relationship Id="rId5" Type="http://schemas.openxmlformats.org/officeDocument/2006/relationships/image" Target="../media/image27.png"/><Relationship Id="rId10" Type="http://schemas.openxmlformats.org/officeDocument/2006/relationships/image" Target="../media/image31.png"/><Relationship Id="rId4" Type="http://schemas.openxmlformats.org/officeDocument/2006/relationships/image" Target="../media/image15.png"/><Relationship Id="rId9" Type="http://schemas.openxmlformats.org/officeDocument/2006/relationships/image" Target="../media/image30.png"/><Relationship Id="rId1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png"/><Relationship Id="rId7"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6.png"/><Relationship Id="rId10" Type="http://schemas.openxmlformats.org/officeDocument/2006/relationships/slide" Target="slide16.xml"/><Relationship Id="rId4" Type="http://schemas.openxmlformats.org/officeDocument/2006/relationships/image" Target="../media/image35.png"/><Relationship Id="rId9" Type="http://schemas.openxmlformats.org/officeDocument/2006/relationships/image" Target="../media/image39.png"/></Relationships>
</file>

<file path=ppt/slides/_rels/slide1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png"/><Relationship Id="rId7"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6.png"/><Relationship Id="rId10" Type="http://schemas.openxmlformats.org/officeDocument/2006/relationships/slide" Target="slide17.xml"/><Relationship Id="rId4" Type="http://schemas.openxmlformats.org/officeDocument/2006/relationships/image" Target="../media/image40.png"/><Relationship Id="rId9" Type="http://schemas.openxmlformats.org/officeDocument/2006/relationships/image" Target="../media/image39.png"/></Relationships>
</file>

<file path=ppt/slides/_rels/slide1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png"/><Relationship Id="rId7"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6.png"/><Relationship Id="rId10" Type="http://schemas.openxmlformats.org/officeDocument/2006/relationships/slide" Target="slide18.xml"/><Relationship Id="rId4" Type="http://schemas.openxmlformats.org/officeDocument/2006/relationships/image" Target="../media/image40.png"/><Relationship Id="rId9" Type="http://schemas.openxmlformats.org/officeDocument/2006/relationships/image" Target="../media/image39.png"/></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png"/><Relationship Id="rId7"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6.png"/><Relationship Id="rId10" Type="http://schemas.openxmlformats.org/officeDocument/2006/relationships/slide" Target="slide19.xml"/><Relationship Id="rId4" Type="http://schemas.openxmlformats.org/officeDocument/2006/relationships/image" Target="../media/image40.png"/><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png"/><Relationship Id="rId7"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6.png"/><Relationship Id="rId4" Type="http://schemas.openxmlformats.org/officeDocument/2006/relationships/image" Target="../media/image40.png"/><Relationship Id="rId9"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5.png"/><Relationship Id="rId7" Type="http://schemas.openxmlformats.org/officeDocument/2006/relationships/image" Target="../media/image52.png"/><Relationship Id="rId12" Type="http://schemas.openxmlformats.org/officeDocument/2006/relationships/slide" Target="slide2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24.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45.png"/><Relationship Id="rId7" Type="http://schemas.openxmlformats.org/officeDocument/2006/relationships/image" Target="../media/image57.png"/><Relationship Id="rId12" Type="http://schemas.openxmlformats.org/officeDocument/2006/relationships/slide" Target="slide2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60.png"/><Relationship Id="rId4" Type="http://schemas.openxmlformats.org/officeDocument/2006/relationships/image" Target="../media/image49.png"/><Relationship Id="rId9" Type="http://schemas.openxmlformats.org/officeDocument/2006/relationships/image" Target="../media/image59.png"/></Relationships>
</file>

<file path=ppt/slides/_rels/slide2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5.png"/><Relationship Id="rId7" Type="http://schemas.openxmlformats.org/officeDocument/2006/relationships/image" Target="../media/image52.png"/><Relationship Id="rId12" Type="http://schemas.openxmlformats.org/officeDocument/2006/relationships/slide" Target="slide2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26.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5.png"/><Relationship Id="rId7" Type="http://schemas.openxmlformats.org/officeDocument/2006/relationships/image" Target="../media/image6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56.png"/><Relationship Id="rId5" Type="http://schemas.openxmlformats.org/officeDocument/2006/relationships/image" Target="../media/image50.png"/><Relationship Id="rId10" Type="http://schemas.openxmlformats.org/officeDocument/2006/relationships/image" Target="../media/image60.png"/><Relationship Id="rId4" Type="http://schemas.openxmlformats.org/officeDocument/2006/relationships/image" Target="../media/image49.png"/><Relationship Id="rId9" Type="http://schemas.openxmlformats.org/officeDocument/2006/relationships/image" Target="../media/image6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Top Corners Rounded 7">
            <a:extLst>
              <a:ext uri="{FF2B5EF4-FFF2-40B4-BE49-F238E27FC236}">
                <a16:creationId xmlns:a16="http://schemas.microsoft.com/office/drawing/2014/main" id="{31E6CFF8-BDAA-CD26-43D0-48B2E34B206F}"/>
              </a:ext>
            </a:extLst>
          </p:cNvPr>
          <p:cNvSpPr/>
          <p:nvPr/>
        </p:nvSpPr>
        <p:spPr>
          <a:xfrm>
            <a:off x="376432" y="2203584"/>
            <a:ext cx="8248262" cy="10938820"/>
          </a:xfrm>
          <a:prstGeom prst="round2SameRect">
            <a:avLst>
              <a:gd name="adj1" fmla="val 0"/>
              <a:gd name="adj2" fmla="val 1465"/>
            </a:avLst>
          </a:prstGeom>
          <a:blipFill>
            <a:blip r:embed="rId2"/>
            <a:stretch>
              <a:fillRect l="-6374" t="3449" r="-8132" b="-16555"/>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438F078B-AEA1-3CF9-B778-88B40CD29753}"/>
              </a:ext>
            </a:extLst>
          </p:cNvPr>
          <p:cNvSpPr/>
          <p:nvPr/>
        </p:nvSpPr>
        <p:spPr>
          <a:xfrm>
            <a:off x="1141542" y="1737053"/>
            <a:ext cx="6718041" cy="671804"/>
          </a:xfrm>
          <a:prstGeom prst="roundRect">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What is a suffix?</a:t>
            </a:r>
          </a:p>
        </p:txBody>
      </p:sp>
      <p:sp>
        <p:nvSpPr>
          <p:cNvPr id="3" name="Rectangle: Rounded Corners 2">
            <a:extLst>
              <a:ext uri="{FF2B5EF4-FFF2-40B4-BE49-F238E27FC236}">
                <a16:creationId xmlns:a16="http://schemas.microsoft.com/office/drawing/2014/main" id="{D7A09E66-745B-E9A1-248A-D6A43EB88F62}"/>
              </a:ext>
            </a:extLst>
          </p:cNvPr>
          <p:cNvSpPr/>
          <p:nvPr/>
        </p:nvSpPr>
        <p:spPr>
          <a:xfrm>
            <a:off x="1849065" y="3998534"/>
            <a:ext cx="5445870" cy="1948639"/>
          </a:xfrm>
          <a:prstGeom prst="roundRect">
            <a:avLst/>
          </a:prstGeom>
          <a:solidFill>
            <a:schemeClr val="bg1"/>
          </a:solidFill>
          <a:ln w="28575">
            <a:solidFill>
              <a:srgbClr val="00938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dirty="0">
                <a:solidFill>
                  <a:schemeClr val="tx1"/>
                </a:solidFill>
                <a:effectLst/>
                <a:latin typeface="Grade 1 Font" panose="020B0603050302020204" pitchFamily="34" charset="0"/>
              </a:rPr>
              <a:t>A suffix is a sound or group of letters that attach to the end of a </a:t>
            </a:r>
            <a:r>
              <a:rPr lang="en-GB" sz="2400" b="0" i="0" u="sng" strike="noStrike" dirty="0">
                <a:solidFill>
                  <a:schemeClr val="tx1"/>
                </a:solidFill>
                <a:effectLst/>
                <a:latin typeface="Grade 1 Font" panose="020B0603050302020204" pitchFamily="34" charset="0"/>
              </a:rPr>
              <a:t>root</a:t>
            </a:r>
            <a:r>
              <a:rPr lang="en-GB" sz="2400" b="0" i="0" u="none" strike="noStrike" dirty="0">
                <a:solidFill>
                  <a:schemeClr val="tx1"/>
                </a:solidFill>
                <a:effectLst/>
                <a:latin typeface="Grade 1 Font" panose="020B0603050302020204" pitchFamily="34" charset="0"/>
              </a:rPr>
              <a:t> word, for example, ‘-</a:t>
            </a:r>
            <a:r>
              <a:rPr lang="en-GB" sz="2400" b="1" i="0" u="none" strike="noStrike" dirty="0" err="1">
                <a:solidFill>
                  <a:schemeClr val="tx1"/>
                </a:solidFill>
                <a:effectLst/>
                <a:latin typeface="Grade 1 Font" panose="020B0603050302020204" pitchFamily="34" charset="0"/>
              </a:rPr>
              <a:t>ful</a:t>
            </a:r>
            <a:r>
              <a:rPr lang="en-GB" sz="2400" b="0" i="0" u="none" strike="noStrike" dirty="0">
                <a:solidFill>
                  <a:schemeClr val="tx1"/>
                </a:solidFill>
                <a:effectLst/>
                <a:latin typeface="Grade 1 Font" panose="020B0603050302020204" pitchFamily="34" charset="0"/>
              </a:rPr>
              <a:t>’ or ‘</a:t>
            </a:r>
            <a:r>
              <a:rPr lang="en-GB" sz="2400" b="1" i="0" u="none" strike="noStrike" dirty="0">
                <a:solidFill>
                  <a:schemeClr val="tx1"/>
                </a:solidFill>
                <a:effectLst/>
                <a:latin typeface="Grade 1 Font" panose="020B0603050302020204" pitchFamily="34" charset="0"/>
              </a:rPr>
              <a:t>ness</a:t>
            </a:r>
            <a:r>
              <a:rPr lang="en-GB" sz="2400" b="0" i="0" u="none" strike="noStrike" dirty="0">
                <a:solidFill>
                  <a:schemeClr val="tx1"/>
                </a:solidFill>
                <a:effectLst/>
                <a:latin typeface="Grade 1 Font" panose="020B0603050302020204" pitchFamily="34" charset="0"/>
              </a:rPr>
              <a:t>’</a:t>
            </a:r>
            <a:endParaRPr lang="en-GB" sz="3200" dirty="0">
              <a:solidFill>
                <a:schemeClr val="tx1"/>
              </a:solidFill>
              <a:latin typeface="Grade 1 Font" panose="020B0603050302020204" pitchFamily="34" charset="0"/>
            </a:endParaRPr>
          </a:p>
        </p:txBody>
      </p:sp>
      <p:pic>
        <p:nvPicPr>
          <p:cNvPr id="5" name="Picture 4">
            <a:extLst>
              <a:ext uri="{FF2B5EF4-FFF2-40B4-BE49-F238E27FC236}">
                <a16:creationId xmlns:a16="http://schemas.microsoft.com/office/drawing/2014/main" id="{A646F3C6-72FE-4C66-0049-3F3685CFA0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789" y="0"/>
            <a:ext cx="9114421" cy="6858000"/>
          </a:xfrm>
          <a:prstGeom prst="rect">
            <a:avLst/>
          </a:prstGeom>
        </p:spPr>
      </p:pic>
      <p:sp>
        <p:nvSpPr>
          <p:cNvPr id="15" name="Rectangle: Rounded Corners 14">
            <a:extLst>
              <a:ext uri="{FF2B5EF4-FFF2-40B4-BE49-F238E27FC236}">
                <a16:creationId xmlns:a16="http://schemas.microsoft.com/office/drawing/2014/main" id="{D4074A21-1927-D8F0-5729-BDB10A484994}"/>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11399F6D-4DAF-7C9A-A5B9-FBC88DC681CF}"/>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spTree>
    <p:extLst>
      <p:ext uri="{BB962C8B-B14F-4D97-AF65-F5344CB8AC3E}">
        <p14:creationId xmlns:p14="http://schemas.microsoft.com/office/powerpoint/2010/main" val="10426837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grpId="1" nodeType="clickEffect">
                                  <p:stCondLst>
                                    <p:cond delay="0"/>
                                  </p:stCondLst>
                                  <p:childTnLst>
                                    <p:animMotion origin="layout" path="M 2.5E-6 0 L 0.00781 -0.97384 " pathEditMode="relative" rAng="0" ptsTypes="AA">
                                      <p:cBhvr>
                                        <p:cTn id="15" dur="2000" fill="hold"/>
                                        <p:tgtEl>
                                          <p:spTgt spid="8"/>
                                        </p:tgtEl>
                                        <p:attrNameLst>
                                          <p:attrName>ppt_x</p:attrName>
                                          <p:attrName>ppt_y</p:attrName>
                                        </p:attrNameLst>
                                      </p:cBhvr>
                                      <p:rCtr x="382" y="-48704"/>
                                    </p:animMotion>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Top Corners Rounded 2">
            <a:extLst>
              <a:ext uri="{FF2B5EF4-FFF2-40B4-BE49-F238E27FC236}">
                <a16:creationId xmlns:a16="http://schemas.microsoft.com/office/drawing/2014/main" id="{7570705C-3668-21C7-44E6-D79197B76FB6}"/>
              </a:ext>
            </a:extLst>
          </p:cNvPr>
          <p:cNvSpPr/>
          <p:nvPr/>
        </p:nvSpPr>
        <p:spPr>
          <a:xfrm>
            <a:off x="447869" y="1266686"/>
            <a:ext cx="8248262" cy="5235428"/>
          </a:xfrm>
          <a:prstGeom prst="round2SameRect">
            <a:avLst>
              <a:gd name="adj1" fmla="val 0"/>
              <a:gd name="adj2" fmla="val 4056"/>
            </a:avLst>
          </a:prstGeom>
          <a:blipFill>
            <a:blip r:embed="rId3"/>
            <a:stretch>
              <a:fillRect l="-6375" t="-101733" r="-8140" b="-34589"/>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B37D2E9E-04C3-2056-7245-8CD35D4FDB32}"/>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90818804-367D-141C-05EA-9C2E135C24C3}"/>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sp>
        <p:nvSpPr>
          <p:cNvPr id="6" name="Rectangle: Rounded Corners 5">
            <a:extLst>
              <a:ext uri="{FF2B5EF4-FFF2-40B4-BE49-F238E27FC236}">
                <a16:creationId xmlns:a16="http://schemas.microsoft.com/office/drawing/2014/main" id="{4C9C5B19-960E-93D8-B6EA-7D915E86CE08}"/>
              </a:ext>
            </a:extLst>
          </p:cNvPr>
          <p:cNvSpPr/>
          <p:nvPr/>
        </p:nvSpPr>
        <p:spPr>
          <a:xfrm>
            <a:off x="1965444" y="3429000"/>
            <a:ext cx="5445870" cy="1948639"/>
          </a:xfrm>
          <a:prstGeom prst="roundRect">
            <a:avLst/>
          </a:prstGeom>
          <a:solidFill>
            <a:schemeClr val="bg1"/>
          </a:solidFill>
          <a:ln w="28575">
            <a:solidFill>
              <a:srgbClr val="00938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A root word is a basic word, from which other words are made, when prefixes and suffixes are added.</a:t>
            </a:r>
            <a:endParaRPr lang="en-GB" sz="4000" dirty="0">
              <a:solidFill>
                <a:schemeClr val="tx1"/>
              </a:solidFill>
              <a:latin typeface="Grade 1 Font" panose="020B0603050302020204" pitchFamily="34" charset="0"/>
            </a:endParaRPr>
          </a:p>
        </p:txBody>
      </p:sp>
      <p:sp>
        <p:nvSpPr>
          <p:cNvPr id="7" name="Rectangle: Rounded Corners 6">
            <a:extLst>
              <a:ext uri="{FF2B5EF4-FFF2-40B4-BE49-F238E27FC236}">
                <a16:creationId xmlns:a16="http://schemas.microsoft.com/office/drawing/2014/main" id="{9CC4F2A7-F599-9815-22D2-D740C0F65A4D}"/>
              </a:ext>
            </a:extLst>
          </p:cNvPr>
          <p:cNvSpPr/>
          <p:nvPr/>
        </p:nvSpPr>
        <p:spPr>
          <a:xfrm>
            <a:off x="1212979" y="1632721"/>
            <a:ext cx="6718041" cy="671804"/>
          </a:xfrm>
          <a:prstGeom prst="roundRect">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Can you remember what a root word is?</a:t>
            </a:r>
            <a:endParaRPr lang="en-GB" sz="3200" dirty="0">
              <a:solidFill>
                <a:schemeClr val="tx1"/>
              </a:solidFill>
              <a:latin typeface="Grade 1 Font" panose="020B0603050302020204" pitchFamily="34" charset="0"/>
            </a:endParaRPr>
          </a:p>
        </p:txBody>
      </p:sp>
    </p:spTree>
    <p:extLst>
      <p:ext uri="{BB962C8B-B14F-4D97-AF65-F5344CB8AC3E}">
        <p14:creationId xmlns:p14="http://schemas.microsoft.com/office/powerpoint/2010/main" val="28448453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DDF21BA-BB00-02A0-6C7F-5DB111C639CE}"/>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B39D5A82-4F09-7B8E-FDB4-C7BCA019E189}"/>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sp>
        <p:nvSpPr>
          <p:cNvPr id="5" name="Rectangle: Rounded Corners 4">
            <a:extLst>
              <a:ext uri="{FF2B5EF4-FFF2-40B4-BE49-F238E27FC236}">
                <a16:creationId xmlns:a16="http://schemas.microsoft.com/office/drawing/2014/main" id="{A97F054E-6682-FB8E-629E-2B3D151FD268}"/>
              </a:ext>
            </a:extLst>
          </p:cNvPr>
          <p:cNvSpPr/>
          <p:nvPr/>
        </p:nvSpPr>
        <p:spPr>
          <a:xfrm>
            <a:off x="1903614" y="2827887"/>
            <a:ext cx="5336771" cy="868593"/>
          </a:xfrm>
          <a:prstGeom prst="roundRect">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Grade 1 Font" panose="020B0603050302020204" pitchFamily="34" charset="0"/>
              </a:rPr>
              <a:t>What does a suffix do?</a:t>
            </a:r>
          </a:p>
        </p:txBody>
      </p:sp>
      <p:sp>
        <p:nvSpPr>
          <p:cNvPr id="6" name="Rectangle: Rounded Corners 5">
            <a:extLst>
              <a:ext uri="{FF2B5EF4-FFF2-40B4-BE49-F238E27FC236}">
                <a16:creationId xmlns:a16="http://schemas.microsoft.com/office/drawing/2014/main" id="{8539E099-0376-7616-BBEB-0D52F4A0A6DC}"/>
              </a:ext>
            </a:extLst>
          </p:cNvPr>
          <p:cNvSpPr/>
          <p:nvPr/>
        </p:nvSpPr>
        <p:spPr>
          <a:xfrm>
            <a:off x="953192" y="4231958"/>
            <a:ext cx="7237615" cy="868593"/>
          </a:xfrm>
          <a:prstGeom prst="roundRect">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u="none" strike="noStrike" dirty="0">
                <a:solidFill>
                  <a:schemeClr val="tx1"/>
                </a:solidFill>
                <a:effectLst/>
                <a:latin typeface="Grade 1 Font" panose="020B0603050302020204" pitchFamily="34" charset="0"/>
              </a:rPr>
              <a:t>A suffix changes the meaning of the root word.</a:t>
            </a:r>
            <a:endParaRPr lang="en-GB" sz="3200" dirty="0">
              <a:solidFill>
                <a:schemeClr val="tx1"/>
              </a:solidFill>
              <a:latin typeface="Grade 1 Font" panose="020B0603050302020204" pitchFamily="34" charset="0"/>
            </a:endParaRPr>
          </a:p>
        </p:txBody>
      </p:sp>
    </p:spTree>
    <p:extLst>
      <p:ext uri="{BB962C8B-B14F-4D97-AF65-F5344CB8AC3E}">
        <p14:creationId xmlns:p14="http://schemas.microsoft.com/office/powerpoint/2010/main" val="32174165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6BD4F0E-C927-B48A-1113-A07803B02F02}"/>
              </a:ext>
            </a:extLst>
          </p:cNvPr>
          <p:cNvSpPr/>
          <p:nvPr/>
        </p:nvSpPr>
        <p:spPr>
          <a:xfrm>
            <a:off x="953191" y="4234643"/>
            <a:ext cx="7237615" cy="1023245"/>
          </a:xfrm>
          <a:prstGeom prst="rect">
            <a:avLst/>
          </a:prstGeom>
          <a:solidFill>
            <a:schemeClr val="bg1"/>
          </a:solidFill>
          <a:ln w="38100">
            <a:solidFill>
              <a:srgbClr val="B7DD97"/>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08000" tIns="252000" rIns="108000" bIns="108000" rtlCol="0" anchor="ctr"/>
          <a:lstStyle/>
          <a:p>
            <a:r>
              <a:rPr lang="en-GB" sz="2400" b="0" i="0" u="none" strike="noStrike" dirty="0">
                <a:solidFill>
                  <a:srgbClr val="000000"/>
                </a:solidFill>
                <a:effectLst/>
                <a:latin typeface="Grade 1 Font" panose="020B0603050302020204" pitchFamily="34" charset="0"/>
              </a:rPr>
              <a:t>How does the -</a:t>
            </a:r>
            <a:r>
              <a:rPr lang="en-GB" sz="2400" b="0" i="0" u="none" strike="noStrike" dirty="0" err="1">
                <a:solidFill>
                  <a:srgbClr val="000000"/>
                </a:solidFill>
                <a:effectLst/>
                <a:latin typeface="Grade 1 Font" panose="020B0603050302020204" pitchFamily="34" charset="0"/>
              </a:rPr>
              <a:t>ful</a:t>
            </a:r>
            <a:r>
              <a:rPr lang="en-GB" sz="2400" b="0" i="0" u="none" strike="noStrike" dirty="0">
                <a:solidFill>
                  <a:srgbClr val="000000"/>
                </a:solidFill>
                <a:effectLst/>
                <a:latin typeface="Grade 1 Font" panose="020B0603050302020204" pitchFamily="34" charset="0"/>
              </a:rPr>
              <a:t> or -ness change the meaning of the word?</a:t>
            </a:r>
            <a:endParaRPr lang="en-GB" sz="4000" dirty="0">
              <a:latin typeface="Grade 1 Font" panose="020B0603050302020204" pitchFamily="34" charset="0"/>
            </a:endParaRPr>
          </a:p>
        </p:txBody>
      </p:sp>
      <p:sp>
        <p:nvSpPr>
          <p:cNvPr id="7" name="Rectangle 6">
            <a:extLst>
              <a:ext uri="{FF2B5EF4-FFF2-40B4-BE49-F238E27FC236}">
                <a16:creationId xmlns:a16="http://schemas.microsoft.com/office/drawing/2014/main" id="{C7D9387B-968A-0257-2393-49D2FDA724DB}"/>
              </a:ext>
            </a:extLst>
          </p:cNvPr>
          <p:cNvSpPr/>
          <p:nvPr/>
        </p:nvSpPr>
        <p:spPr>
          <a:xfrm>
            <a:off x="953192" y="3345786"/>
            <a:ext cx="7237615" cy="1023245"/>
          </a:xfrm>
          <a:prstGeom prst="rect">
            <a:avLst/>
          </a:prstGeom>
          <a:solidFill>
            <a:schemeClr val="bg1"/>
          </a:solidFill>
          <a:ln w="38100">
            <a:solidFill>
              <a:srgbClr val="B7DD97"/>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08000" tIns="252000" rIns="108000" bIns="108000" rtlCol="0" anchor="ctr"/>
          <a:lstStyle/>
          <a:p>
            <a:r>
              <a:rPr lang="en-GB" sz="2400" b="0" i="0" u="none" strike="noStrike" dirty="0">
                <a:solidFill>
                  <a:srgbClr val="000000"/>
                </a:solidFill>
                <a:effectLst/>
                <a:latin typeface="Grade 1 Font" panose="020B0603050302020204" pitchFamily="34" charset="0"/>
              </a:rPr>
              <a:t>Are you able to discover what the root word is?</a:t>
            </a:r>
            <a:endParaRPr lang="en-GB" sz="3200" dirty="0">
              <a:latin typeface="Grade 1 Font" panose="020B0603050302020204" pitchFamily="34" charset="0"/>
            </a:endParaRPr>
          </a:p>
        </p:txBody>
      </p:sp>
      <p:sp>
        <p:nvSpPr>
          <p:cNvPr id="6" name="Rectangle 5">
            <a:extLst>
              <a:ext uri="{FF2B5EF4-FFF2-40B4-BE49-F238E27FC236}">
                <a16:creationId xmlns:a16="http://schemas.microsoft.com/office/drawing/2014/main" id="{F56315DD-CF67-FF9D-1CA5-BD34B5E0E603}"/>
              </a:ext>
            </a:extLst>
          </p:cNvPr>
          <p:cNvSpPr/>
          <p:nvPr/>
        </p:nvSpPr>
        <p:spPr>
          <a:xfrm>
            <a:off x="953192" y="2477193"/>
            <a:ext cx="7237615" cy="1023245"/>
          </a:xfrm>
          <a:prstGeom prst="rect">
            <a:avLst/>
          </a:prstGeom>
          <a:solidFill>
            <a:schemeClr val="bg1"/>
          </a:solidFill>
          <a:ln w="38100">
            <a:solidFill>
              <a:srgbClr val="B7DD97"/>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08000" tIns="252000" rIns="108000" bIns="108000" rtlCol="0" anchor="ctr"/>
          <a:lstStyle/>
          <a:p>
            <a:r>
              <a:rPr lang="en-GB" sz="2400" b="0" i="0" u="none" strike="noStrike" dirty="0">
                <a:solidFill>
                  <a:srgbClr val="000000"/>
                </a:solidFill>
                <a:effectLst/>
                <a:latin typeface="Grade 1 Font" panose="020B0603050302020204" pitchFamily="34" charset="0"/>
              </a:rPr>
              <a:t>Think of words that end with -</a:t>
            </a:r>
            <a:r>
              <a:rPr lang="en-GB" sz="2400" b="0" i="0" u="none" strike="noStrike" dirty="0" err="1">
                <a:solidFill>
                  <a:srgbClr val="000000"/>
                </a:solidFill>
                <a:effectLst/>
                <a:latin typeface="Grade 1 Font" panose="020B0603050302020204" pitchFamily="34" charset="0"/>
              </a:rPr>
              <a:t>ful</a:t>
            </a:r>
            <a:r>
              <a:rPr lang="en-GB" sz="2400" b="0" i="0" u="none" strike="noStrike" dirty="0">
                <a:solidFill>
                  <a:srgbClr val="000000"/>
                </a:solidFill>
                <a:effectLst/>
                <a:latin typeface="Grade 1 Font" panose="020B0603050302020204" pitchFamily="34" charset="0"/>
              </a:rPr>
              <a:t> or -ness ?</a:t>
            </a:r>
            <a:endParaRPr lang="en-GB" sz="2400" dirty="0">
              <a:latin typeface="Grade 1 Font" panose="020B0603050302020204" pitchFamily="34" charset="0"/>
            </a:endParaRPr>
          </a:p>
        </p:txBody>
      </p:sp>
      <p:sp>
        <p:nvSpPr>
          <p:cNvPr id="3" name="Rectangle: Rounded Corners 2">
            <a:extLst>
              <a:ext uri="{FF2B5EF4-FFF2-40B4-BE49-F238E27FC236}">
                <a16:creationId xmlns:a16="http://schemas.microsoft.com/office/drawing/2014/main" id="{EFEA8630-8366-A4F7-D108-E4414BA2773B}"/>
              </a:ext>
            </a:extLst>
          </p:cNvPr>
          <p:cNvSpPr/>
          <p:nvPr/>
        </p:nvSpPr>
        <p:spPr>
          <a:xfrm>
            <a:off x="953192" y="1754765"/>
            <a:ext cx="7237615" cy="868593"/>
          </a:xfrm>
          <a:prstGeom prst="roundRect">
            <a:avLst>
              <a:gd name="adj" fmla="val 13398"/>
            </a:avLst>
          </a:prstGeom>
          <a:solidFill>
            <a:srgbClr val="7FC349"/>
          </a:solidFill>
          <a:ln w="38100">
            <a:solidFill>
              <a:srgbClr val="7FC34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latin typeface="Grade 1 Font" panose="020B0603050302020204" pitchFamily="34" charset="0"/>
              </a:rPr>
              <a:t>Here are some questions to think about. </a:t>
            </a:r>
            <a:endParaRPr lang="en-GB" sz="4000" b="1" dirty="0">
              <a:solidFill>
                <a:schemeClr val="bg1"/>
              </a:solidFill>
              <a:latin typeface="Grade 1 Font" panose="020B0603050302020204" pitchFamily="34" charset="0"/>
            </a:endParaRPr>
          </a:p>
        </p:txBody>
      </p:sp>
      <p:sp>
        <p:nvSpPr>
          <p:cNvPr id="4" name="Rectangle: Rounded Corners 3">
            <a:extLst>
              <a:ext uri="{FF2B5EF4-FFF2-40B4-BE49-F238E27FC236}">
                <a16:creationId xmlns:a16="http://schemas.microsoft.com/office/drawing/2014/main" id="{E714F491-C8E4-8D8C-0363-77B15FB40096}"/>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A377627-B04D-B6CC-E328-9DAEFE7F64CD}"/>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spTree>
    <p:extLst>
      <p:ext uri="{BB962C8B-B14F-4D97-AF65-F5344CB8AC3E}">
        <p14:creationId xmlns:p14="http://schemas.microsoft.com/office/powerpoint/2010/main" val="18465871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6"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50756DE-2745-9E8B-D565-B63ADFE78608}"/>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3BCD81F-0722-7560-2304-ABC746A2FF74}"/>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6AD9887B-D3F0-30DA-9951-CBA74F6E9D7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4690"/>
          <a:stretch/>
        </p:blipFill>
        <p:spPr>
          <a:xfrm>
            <a:off x="763123" y="1346487"/>
            <a:ext cx="2944154" cy="5511513"/>
          </a:xfrm>
          <a:prstGeom prst="rect">
            <a:avLst/>
          </a:prstGeom>
        </p:spPr>
      </p:pic>
      <p:sp>
        <p:nvSpPr>
          <p:cNvPr id="7" name="Speech Bubble: Rectangle with Corners Rounded 6">
            <a:extLst>
              <a:ext uri="{FF2B5EF4-FFF2-40B4-BE49-F238E27FC236}">
                <a16:creationId xmlns:a16="http://schemas.microsoft.com/office/drawing/2014/main" id="{573F1324-0C7D-AAAB-B9C3-E4441F007F31}"/>
              </a:ext>
            </a:extLst>
          </p:cNvPr>
          <p:cNvSpPr/>
          <p:nvPr/>
        </p:nvSpPr>
        <p:spPr>
          <a:xfrm>
            <a:off x="3990109" y="2015005"/>
            <a:ext cx="4588626" cy="4139738"/>
          </a:xfrm>
          <a:prstGeom prst="wedgeRoundRectCallout">
            <a:avLst>
              <a:gd name="adj1" fmla="val -60688"/>
              <a:gd name="adj2" fmla="val -19829"/>
              <a:gd name="adj3" fmla="val 16667"/>
            </a:avLst>
          </a:prstGeom>
          <a:solidFill>
            <a:schemeClr val="bg1"/>
          </a:solidFill>
          <a:ln w="19050">
            <a:solidFill>
              <a:srgbClr val="7FC34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0" i="0" u="none" strike="noStrike" dirty="0">
                <a:solidFill>
                  <a:schemeClr val="tx1"/>
                </a:solidFill>
                <a:effectLst/>
                <a:latin typeface="Grade 1 Font" panose="020B0603050302020204" pitchFamily="34" charset="0"/>
              </a:rPr>
              <a:t>“A suffix is a bit more complicated than a prefix. A suffix is so important to the root word, that it actually changes it from a verb, to an adjective!”</a:t>
            </a:r>
            <a:endParaRPr lang="en-GB" sz="2400" dirty="0">
              <a:solidFill>
                <a:schemeClr val="tx1"/>
              </a:solidFill>
              <a:latin typeface="Grade 1 Font" panose="020B0603050302020204" pitchFamily="34" charset="0"/>
            </a:endParaRPr>
          </a:p>
        </p:txBody>
      </p:sp>
      <p:pic>
        <p:nvPicPr>
          <p:cNvPr id="9" name="Picture 8" descr="A picture containing text&#10;&#10;Description automatically generated">
            <a:extLst>
              <a:ext uri="{FF2B5EF4-FFF2-40B4-BE49-F238E27FC236}">
                <a16:creationId xmlns:a16="http://schemas.microsoft.com/office/drawing/2014/main" id="{79DAFF3B-7F40-7B75-4E28-6A93573FC9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8267" y="2410691"/>
            <a:ext cx="3692310" cy="4447309"/>
          </a:xfrm>
          <a:prstGeom prst="rect">
            <a:avLst/>
          </a:prstGeom>
        </p:spPr>
      </p:pic>
      <p:pic>
        <p:nvPicPr>
          <p:cNvPr id="11" name="Picture 10" descr="A cartoon of a child&#10;&#10;Description automatically generated with low confidence">
            <a:extLst>
              <a:ext uri="{FF2B5EF4-FFF2-40B4-BE49-F238E27FC236}">
                <a16:creationId xmlns:a16="http://schemas.microsoft.com/office/drawing/2014/main" id="{4D5F7921-5562-BDF0-8486-91C4163A5F70}"/>
              </a:ext>
            </a:extLst>
          </p:cNvPr>
          <p:cNvPicPr>
            <a:picLocks noChangeAspect="1"/>
          </p:cNvPicPr>
          <p:nvPr/>
        </p:nvPicPr>
        <p:blipFill rotWithShape="1">
          <a:blip r:embed="rId4">
            <a:extLst>
              <a:ext uri="{28A0092B-C50C-407E-A947-70E740481C1C}">
                <a14:useLocalDpi xmlns:a14="http://schemas.microsoft.com/office/drawing/2010/main" val="0"/>
              </a:ext>
            </a:extLst>
          </a:blip>
          <a:srcRect b="65890"/>
          <a:stretch/>
        </p:blipFill>
        <p:spPr>
          <a:xfrm flipH="1">
            <a:off x="1069866" y="2410690"/>
            <a:ext cx="3226985" cy="4447309"/>
          </a:xfrm>
          <a:prstGeom prst="rect">
            <a:avLst/>
          </a:prstGeom>
        </p:spPr>
      </p:pic>
    </p:spTree>
    <p:extLst>
      <p:ext uri="{BB962C8B-B14F-4D97-AF65-F5344CB8AC3E}">
        <p14:creationId xmlns:p14="http://schemas.microsoft.com/office/powerpoint/2010/main" val="3374431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xit" presetSubtype="0" fill="hold" grpId="1" nodeType="with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50756DE-2745-9E8B-D565-B63ADFE78608}"/>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3BCD81F-0722-7560-2304-ABC746A2FF74}"/>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a:t>
            </a:r>
            <a:r>
              <a:rPr lang="en-GB" sz="4800" dirty="0" err="1">
                <a:solidFill>
                  <a:schemeClr val="bg1"/>
                </a:solidFill>
                <a:latin typeface="Grade 1 Font" panose="020B0603050302020204" pitchFamily="34" charset="0"/>
              </a:rPr>
              <a:t>ful</a:t>
            </a:r>
            <a:endParaRPr lang="en-GB" sz="4800" dirty="0">
              <a:solidFill>
                <a:schemeClr val="bg1"/>
              </a:solidFill>
              <a:latin typeface="Grade 1 Font" panose="020B0603050302020204" pitchFamily="34" charset="0"/>
            </a:endParaRPr>
          </a:p>
        </p:txBody>
      </p:sp>
      <p:pic>
        <p:nvPicPr>
          <p:cNvPr id="6" name="Picture 5" descr="A picture containing text&#10;&#10;Description automatically generated">
            <a:extLst>
              <a:ext uri="{FF2B5EF4-FFF2-40B4-BE49-F238E27FC236}">
                <a16:creationId xmlns:a16="http://schemas.microsoft.com/office/drawing/2014/main" id="{6AD9887B-D3F0-30DA-9951-CBA74F6E9D71}"/>
              </a:ext>
            </a:extLst>
          </p:cNvPr>
          <p:cNvPicPr>
            <a:picLocks noChangeAspect="1"/>
          </p:cNvPicPr>
          <p:nvPr/>
        </p:nvPicPr>
        <p:blipFill rotWithShape="1">
          <a:blip r:embed="rId2">
            <a:extLst>
              <a:ext uri="{28A0092B-C50C-407E-A947-70E740481C1C}">
                <a14:useLocalDpi xmlns:a14="http://schemas.microsoft.com/office/drawing/2010/main" val="0"/>
              </a:ext>
            </a:extLst>
          </a:blip>
          <a:srcRect b="54690"/>
          <a:stretch/>
        </p:blipFill>
        <p:spPr>
          <a:xfrm>
            <a:off x="0" y="1346487"/>
            <a:ext cx="2944154" cy="5511513"/>
          </a:xfrm>
          <a:prstGeom prst="rect">
            <a:avLst/>
          </a:prstGeom>
        </p:spPr>
      </p:pic>
      <p:sp>
        <p:nvSpPr>
          <p:cNvPr id="7" name="Speech Bubble: Rectangle with Corners Rounded 6">
            <a:extLst>
              <a:ext uri="{FF2B5EF4-FFF2-40B4-BE49-F238E27FC236}">
                <a16:creationId xmlns:a16="http://schemas.microsoft.com/office/drawing/2014/main" id="{573F1324-0C7D-AAAB-B9C3-E4441F007F31}"/>
              </a:ext>
            </a:extLst>
          </p:cNvPr>
          <p:cNvSpPr/>
          <p:nvPr/>
        </p:nvSpPr>
        <p:spPr>
          <a:xfrm>
            <a:off x="3226986" y="2015005"/>
            <a:ext cx="4588626" cy="2789751"/>
          </a:xfrm>
          <a:prstGeom prst="wedgeRoundRectCallout">
            <a:avLst>
              <a:gd name="adj1" fmla="val -60688"/>
              <a:gd name="adj2" fmla="val -19829"/>
              <a:gd name="adj3" fmla="val 16667"/>
            </a:avLst>
          </a:prstGeom>
          <a:solidFill>
            <a:schemeClr val="bg1"/>
          </a:solidFill>
          <a:ln w="19050">
            <a:solidFill>
              <a:srgbClr val="7FC34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latin typeface="Grade 1 Font" panose="020B0603050302020204" pitchFamily="34" charset="0"/>
              </a:rPr>
              <a:t>“So take the word PLAY. Play is a verb, a doing word. Now, add ‘-</a:t>
            </a:r>
            <a:r>
              <a:rPr lang="en-GB" sz="2400" dirty="0" err="1">
                <a:solidFill>
                  <a:schemeClr val="tx1"/>
                </a:solidFill>
                <a:latin typeface="Grade 1 Font" panose="020B0603050302020204" pitchFamily="34" charset="0"/>
              </a:rPr>
              <a:t>ful</a:t>
            </a:r>
            <a:r>
              <a:rPr lang="en-GB" sz="2400" dirty="0">
                <a:solidFill>
                  <a:schemeClr val="tx1"/>
                </a:solidFill>
                <a:latin typeface="Grade 1 Font" panose="020B0603050302020204" pitchFamily="34" charset="0"/>
              </a:rPr>
              <a:t>’ to play, and you get the word playful”</a:t>
            </a:r>
            <a:endParaRPr lang="en-GB" sz="4000" dirty="0">
              <a:solidFill>
                <a:schemeClr val="tx1"/>
              </a:solidFill>
              <a:latin typeface="Grade 1 Font" panose="020B0603050302020204" pitchFamily="34" charset="0"/>
            </a:endParaRPr>
          </a:p>
        </p:txBody>
      </p:sp>
      <p:pic>
        <p:nvPicPr>
          <p:cNvPr id="5" name="Picture 4" descr="A cartoon of a person&#10;&#10;Description automatically generated with low confidence">
            <a:extLst>
              <a:ext uri="{FF2B5EF4-FFF2-40B4-BE49-F238E27FC236}">
                <a16:creationId xmlns:a16="http://schemas.microsoft.com/office/drawing/2014/main" id="{B46EF583-57BF-9BB0-1201-182DE0F51D8F}"/>
              </a:ext>
            </a:extLst>
          </p:cNvPr>
          <p:cNvPicPr>
            <a:picLocks noChangeAspect="1"/>
          </p:cNvPicPr>
          <p:nvPr/>
        </p:nvPicPr>
        <p:blipFill rotWithShape="1">
          <a:blip r:embed="rId3">
            <a:extLst>
              <a:ext uri="{28A0092B-C50C-407E-A947-70E740481C1C}">
                <a14:useLocalDpi xmlns:a14="http://schemas.microsoft.com/office/drawing/2010/main" val="0"/>
              </a:ext>
            </a:extLst>
          </a:blip>
          <a:srcRect b="66159"/>
          <a:stretch/>
        </p:blipFill>
        <p:spPr>
          <a:xfrm>
            <a:off x="3431708" y="2800161"/>
            <a:ext cx="5154290" cy="4057839"/>
          </a:xfrm>
          <a:prstGeom prst="rect">
            <a:avLst/>
          </a:prstGeom>
        </p:spPr>
      </p:pic>
      <p:sp>
        <p:nvSpPr>
          <p:cNvPr id="2" name="Speech Bubble: Rectangle with Corners Rounded 1">
            <a:extLst>
              <a:ext uri="{FF2B5EF4-FFF2-40B4-BE49-F238E27FC236}">
                <a16:creationId xmlns:a16="http://schemas.microsoft.com/office/drawing/2014/main" id="{8E79B830-D6AC-B69D-AFD1-31BFDB6B0171}"/>
              </a:ext>
            </a:extLst>
          </p:cNvPr>
          <p:cNvSpPr/>
          <p:nvPr/>
        </p:nvSpPr>
        <p:spPr>
          <a:xfrm>
            <a:off x="319663" y="5117123"/>
            <a:ext cx="4920552" cy="1384990"/>
          </a:xfrm>
          <a:prstGeom prst="wedgeRoundRectCallout">
            <a:avLst>
              <a:gd name="adj1" fmla="val 58598"/>
              <a:gd name="adj2" fmla="val -13166"/>
              <a:gd name="adj3" fmla="val 16667"/>
            </a:avLst>
          </a:prstGeom>
          <a:solidFill>
            <a:schemeClr val="bg1"/>
          </a:solidFill>
          <a:ln w="19050">
            <a:solidFill>
              <a:srgbClr val="7FC34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latin typeface="Grade 1 Font" panose="020B0603050302020204" pitchFamily="34" charset="0"/>
              </a:rPr>
              <a:t>“Oh! I understand! So </a:t>
            </a:r>
            <a:r>
              <a:rPr lang="en-GB" sz="2400" dirty="0" err="1">
                <a:solidFill>
                  <a:schemeClr val="tx1"/>
                </a:solidFill>
                <a:latin typeface="Grade 1 Font" panose="020B0603050302020204" pitchFamily="34" charset="0"/>
              </a:rPr>
              <a:t>Tiggy</a:t>
            </a:r>
            <a:r>
              <a:rPr lang="en-GB" sz="2400" dirty="0">
                <a:solidFill>
                  <a:schemeClr val="tx1"/>
                </a:solidFill>
                <a:latin typeface="Grade 1 Font" panose="020B0603050302020204" pitchFamily="34" charset="0"/>
              </a:rPr>
              <a:t> </a:t>
            </a:r>
            <a:r>
              <a:rPr lang="en-GB" sz="2400" b="1" dirty="0">
                <a:solidFill>
                  <a:schemeClr val="tx1"/>
                </a:solidFill>
                <a:latin typeface="Grade 1 Font" panose="020B0603050302020204" pitchFamily="34" charset="0"/>
              </a:rPr>
              <a:t>plays</a:t>
            </a:r>
            <a:r>
              <a:rPr lang="en-GB" sz="2400" dirty="0">
                <a:solidFill>
                  <a:schemeClr val="tx1"/>
                </a:solidFill>
                <a:latin typeface="Grade 1 Font" panose="020B0603050302020204" pitchFamily="34" charset="0"/>
              </a:rPr>
              <a:t> with Gogo’s wool.”</a:t>
            </a:r>
            <a:endParaRPr lang="en-GB" sz="4800" dirty="0">
              <a:solidFill>
                <a:schemeClr val="tx1"/>
              </a:solidFill>
              <a:latin typeface="Grade 1 Font" panose="020B0603050302020204" pitchFamily="34" charset="0"/>
            </a:endParaRPr>
          </a:p>
        </p:txBody>
      </p:sp>
    </p:spTree>
    <p:extLst>
      <p:ext uri="{BB962C8B-B14F-4D97-AF65-F5344CB8AC3E}">
        <p14:creationId xmlns:p14="http://schemas.microsoft.com/office/powerpoint/2010/main" val="200315146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mph" presetSubtype="0" nodeType="clickEffect">
                                  <p:stCondLst>
                                    <p:cond delay="0"/>
                                  </p:stCondLst>
                                  <p:childTnLst>
                                    <p:set>
                                      <p:cBhvr>
                                        <p:cTn id="11" dur="indefinite"/>
                                        <p:tgtEl>
                                          <p:spTgt spid="6"/>
                                        </p:tgtEl>
                                        <p:attrNameLst>
                                          <p:attrName>style.opacity</p:attrName>
                                        </p:attrNameLst>
                                      </p:cBhvr>
                                      <p:to>
                                        <p:strVal val="0.5"/>
                                      </p:to>
                                    </p:set>
                                    <p:animEffect filter="image" prLst="opacity: 0.5">
                                      <p:cBhvr rctx="IE">
                                        <p:cTn id="12" dur="indefinite"/>
                                        <p:tgtEl>
                                          <p:spTgt spid="6"/>
                                        </p:tgtEl>
                                      </p:cBhvr>
                                    </p:animEffect>
                                  </p:childTnLst>
                                </p:cTn>
                              </p:par>
                              <p:par>
                                <p:cTn id="13" presetID="10" presetClass="exit" presetSubtype="0" fill="hold" grpId="1" nodeType="with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32C7424-F7E9-69B0-3D56-E512B467E222}"/>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4710D63-9E64-4B0D-DDAB-E8E49087D97B}"/>
              </a:ext>
            </a:extLst>
          </p:cNvPr>
          <p:cNvSpPr txBox="1"/>
          <p:nvPr/>
        </p:nvSpPr>
        <p:spPr>
          <a:xfrm>
            <a:off x="2235200" y="355887"/>
            <a:ext cx="46736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 ness</a:t>
            </a:r>
          </a:p>
        </p:txBody>
      </p:sp>
      <p:pic>
        <p:nvPicPr>
          <p:cNvPr id="6" name="Picture 5">
            <a:extLst>
              <a:ext uri="{FF2B5EF4-FFF2-40B4-BE49-F238E27FC236}">
                <a16:creationId xmlns:a16="http://schemas.microsoft.com/office/drawing/2014/main" id="{C1F3393C-9724-4754-3FD4-B2AE63C5D32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63" t="-4409" r="-5825" b="33487"/>
          <a:stretch/>
        </p:blipFill>
        <p:spPr>
          <a:xfrm>
            <a:off x="6789981" y="3282167"/>
            <a:ext cx="2044430" cy="3575834"/>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25032B66-7E31-2721-BCAA-99D33BE167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1251" y="1493675"/>
            <a:ext cx="4208730" cy="3059951"/>
          </a:xfrm>
          <a:prstGeom prst="rect">
            <a:avLst/>
          </a:prstGeom>
        </p:spPr>
      </p:pic>
      <p:pic>
        <p:nvPicPr>
          <p:cNvPr id="10" name="Picture 9" descr="A cartoon of a person&#10;&#10;Description automatically generated with low confidence">
            <a:extLst>
              <a:ext uri="{FF2B5EF4-FFF2-40B4-BE49-F238E27FC236}">
                <a16:creationId xmlns:a16="http://schemas.microsoft.com/office/drawing/2014/main" id="{1EC2B3A4-EFDD-73B1-2791-8BD92DC492C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8220"/>
          <a:stretch/>
        </p:blipFill>
        <p:spPr>
          <a:xfrm flipH="1">
            <a:off x="233083" y="3167834"/>
            <a:ext cx="2492532" cy="3690166"/>
          </a:xfrm>
          <a:prstGeom prst="rect">
            <a:avLst/>
          </a:prstGeom>
        </p:spPr>
      </p:pic>
      <p:sp>
        <p:nvSpPr>
          <p:cNvPr id="12" name="Speech Bubble: Rectangle with Corners Rounded 11">
            <a:extLst>
              <a:ext uri="{FF2B5EF4-FFF2-40B4-BE49-F238E27FC236}">
                <a16:creationId xmlns:a16="http://schemas.microsoft.com/office/drawing/2014/main" id="{01A56708-762D-2100-8A06-7E82925CE400}"/>
              </a:ext>
            </a:extLst>
          </p:cNvPr>
          <p:cNvSpPr/>
          <p:nvPr/>
        </p:nvSpPr>
        <p:spPr>
          <a:xfrm>
            <a:off x="1617785" y="5790126"/>
            <a:ext cx="5073296" cy="791788"/>
          </a:xfrm>
          <a:prstGeom prst="wedgeRoundRectCallout">
            <a:avLst>
              <a:gd name="adj1" fmla="val 58920"/>
              <a:gd name="adj2" fmla="val -45947"/>
              <a:gd name="adj3" fmla="val 16667"/>
            </a:avLst>
          </a:prstGeom>
          <a:solidFill>
            <a:schemeClr val="bg1"/>
          </a:solidFill>
          <a:ln w="19050">
            <a:solidFill>
              <a:srgbClr val="7FC34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“Yes, but </a:t>
            </a:r>
            <a:r>
              <a:rPr lang="en-GB" sz="2400" dirty="0" err="1">
                <a:solidFill>
                  <a:schemeClr val="tx1"/>
                </a:solidFill>
                <a:latin typeface="Grade 1 Font" panose="020B0603050302020204" pitchFamily="34" charset="0"/>
              </a:rPr>
              <a:t>Tiggy</a:t>
            </a:r>
            <a:r>
              <a:rPr lang="en-GB" sz="2400" dirty="0">
                <a:solidFill>
                  <a:schemeClr val="tx1"/>
                </a:solidFill>
                <a:latin typeface="Grade 1 Font" panose="020B0603050302020204" pitchFamily="34" charset="0"/>
              </a:rPr>
              <a:t> is a very </a:t>
            </a:r>
            <a:r>
              <a:rPr lang="en-GB" sz="2400" b="1" dirty="0">
                <a:solidFill>
                  <a:schemeClr val="tx1"/>
                </a:solidFill>
                <a:latin typeface="Grade 1 Font" panose="020B0603050302020204" pitchFamily="34" charset="0"/>
              </a:rPr>
              <a:t>playful</a:t>
            </a:r>
            <a:r>
              <a:rPr lang="en-GB" sz="2400" dirty="0">
                <a:solidFill>
                  <a:schemeClr val="tx1"/>
                </a:solidFill>
                <a:latin typeface="Grade 1 Font" panose="020B0603050302020204" pitchFamily="34" charset="0"/>
              </a:rPr>
              <a:t> cat”</a:t>
            </a:r>
            <a:endParaRPr lang="en-GB" sz="6000" dirty="0">
              <a:solidFill>
                <a:schemeClr val="tx1"/>
              </a:solidFill>
              <a:latin typeface="Grade 1 Font" panose="020B0603050302020204" pitchFamily="34" charset="0"/>
            </a:endParaRPr>
          </a:p>
        </p:txBody>
      </p:sp>
    </p:spTree>
    <p:extLst>
      <p:ext uri="{BB962C8B-B14F-4D97-AF65-F5344CB8AC3E}">
        <p14:creationId xmlns:p14="http://schemas.microsoft.com/office/powerpoint/2010/main" val="29255750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ainting on a wall&#10;&#10;Description automatically generated with low confidence">
            <a:extLst>
              <a:ext uri="{FF2B5EF4-FFF2-40B4-BE49-F238E27FC236}">
                <a16:creationId xmlns:a16="http://schemas.microsoft.com/office/drawing/2014/main" id="{615EAA9A-3F1D-9B48-2B4F-831431A51B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693" y="1266686"/>
            <a:ext cx="5493164" cy="5270793"/>
          </a:xfrm>
          <a:prstGeom prst="rect">
            <a:avLst/>
          </a:prstGeom>
        </p:spPr>
      </p:pic>
      <p:sp>
        <p:nvSpPr>
          <p:cNvPr id="3" name="Rectangle: Rounded Corners 2">
            <a:extLst>
              <a:ext uri="{FF2B5EF4-FFF2-40B4-BE49-F238E27FC236}">
                <a16:creationId xmlns:a16="http://schemas.microsoft.com/office/drawing/2014/main" id="{9C3EDA1C-34EA-AB07-646B-A31C6C780231}"/>
              </a:ext>
            </a:extLst>
          </p:cNvPr>
          <p:cNvSpPr/>
          <p:nvPr/>
        </p:nvSpPr>
        <p:spPr>
          <a:xfrm>
            <a:off x="441266" y="1066514"/>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A picture containing text, transport, car, roof&#10;&#10;Description automatically generated">
            <a:extLst>
              <a:ext uri="{FF2B5EF4-FFF2-40B4-BE49-F238E27FC236}">
                <a16:creationId xmlns:a16="http://schemas.microsoft.com/office/drawing/2014/main" id="{18EEB4B6-9A9F-46EE-64F8-105E4525B8D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86005" y="5342457"/>
            <a:ext cx="6668675" cy="3212390"/>
          </a:xfrm>
          <a:prstGeom prst="rect">
            <a:avLst/>
          </a:prstGeom>
        </p:spPr>
      </p:pic>
      <p:pic>
        <p:nvPicPr>
          <p:cNvPr id="7" name="Picture 6">
            <a:extLst>
              <a:ext uri="{FF2B5EF4-FFF2-40B4-BE49-F238E27FC236}">
                <a16:creationId xmlns:a16="http://schemas.microsoft.com/office/drawing/2014/main" id="{2BB4C39A-6C6E-2755-A036-D7F1FF0DFC7A}"/>
              </a:ext>
            </a:extLst>
          </p:cNvPr>
          <p:cNvPicPr>
            <a:picLocks noChangeAspect="1"/>
          </p:cNvPicPr>
          <p:nvPr/>
        </p:nvPicPr>
        <p:blipFill>
          <a:blip r:embed="rId5">
            <a:extLst>
              <a:ext uri="{28A0092B-C50C-407E-A947-70E740481C1C}">
                <a14:useLocalDpi xmlns:a14="http://schemas.microsoft.com/office/drawing/2010/main" val="0"/>
              </a:ext>
            </a:extLst>
          </a:blip>
          <a:srcRect t="234" b="234"/>
          <a:stretch/>
        </p:blipFill>
        <p:spPr>
          <a:xfrm>
            <a:off x="0" y="76443"/>
            <a:ext cx="9144001" cy="6847989"/>
          </a:xfrm>
          <a:prstGeom prst="rect">
            <a:avLst/>
          </a:prstGeom>
        </p:spPr>
      </p:pic>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pic>
        <p:nvPicPr>
          <p:cNvPr id="8" name="Picture 7">
            <a:extLst>
              <a:ext uri="{FF2B5EF4-FFF2-40B4-BE49-F238E27FC236}">
                <a16:creationId xmlns:a16="http://schemas.microsoft.com/office/drawing/2014/main" id="{F7EB45A8-51C5-572B-52A1-D2DEBAEB7B1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63" t="-4409" r="-5825" b="33487"/>
          <a:stretch/>
        </p:blipFill>
        <p:spPr>
          <a:xfrm>
            <a:off x="6998164" y="3373237"/>
            <a:ext cx="2044430" cy="3575834"/>
          </a:xfrm>
          <a:prstGeom prst="rect">
            <a:avLst/>
          </a:prstGeom>
        </p:spPr>
      </p:pic>
      <p:pic>
        <p:nvPicPr>
          <p:cNvPr id="9" name="Picture 8" descr="A cartoon of a person&#10;&#10;Description automatically generated with low confidence">
            <a:extLst>
              <a:ext uri="{FF2B5EF4-FFF2-40B4-BE49-F238E27FC236}">
                <a16:creationId xmlns:a16="http://schemas.microsoft.com/office/drawing/2014/main" id="{99F65699-DC7B-1697-782C-893D449DC75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38220"/>
          <a:stretch/>
        </p:blipFill>
        <p:spPr>
          <a:xfrm flipH="1">
            <a:off x="101406" y="3258905"/>
            <a:ext cx="2492532" cy="3690166"/>
          </a:xfrm>
          <a:prstGeom prst="rect">
            <a:avLst/>
          </a:prstGeom>
        </p:spPr>
      </p:pic>
      <p:sp>
        <p:nvSpPr>
          <p:cNvPr id="11" name="Speech Bubble: Rectangle with Corners Rounded 10">
            <a:extLst>
              <a:ext uri="{FF2B5EF4-FFF2-40B4-BE49-F238E27FC236}">
                <a16:creationId xmlns:a16="http://schemas.microsoft.com/office/drawing/2014/main" id="{223B18DE-FF91-1063-253A-9B038A83F387}"/>
              </a:ext>
            </a:extLst>
          </p:cNvPr>
          <p:cNvSpPr/>
          <p:nvPr/>
        </p:nvSpPr>
        <p:spPr>
          <a:xfrm>
            <a:off x="2425355" y="5722673"/>
            <a:ext cx="5088178" cy="990600"/>
          </a:xfrm>
          <a:prstGeom prst="wedgeRoundRectCallout">
            <a:avLst>
              <a:gd name="adj1" fmla="val -59136"/>
              <a:gd name="adj2" fmla="val -48494"/>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“It was so much fun on the farm, remember how we repainted the barn door?”</a:t>
            </a:r>
          </a:p>
        </p:txBody>
      </p:sp>
      <p:sp>
        <p:nvSpPr>
          <p:cNvPr id="18" name="Speech Bubble: Rectangle with Corners Rounded 17">
            <a:extLst>
              <a:ext uri="{FF2B5EF4-FFF2-40B4-BE49-F238E27FC236}">
                <a16:creationId xmlns:a16="http://schemas.microsoft.com/office/drawing/2014/main" id="{2CBCA16A-9E6A-DE28-6D1A-86CCE63CFBB7}"/>
              </a:ext>
            </a:extLst>
          </p:cNvPr>
          <p:cNvSpPr/>
          <p:nvPr/>
        </p:nvSpPr>
        <p:spPr>
          <a:xfrm>
            <a:off x="4917886" y="5734993"/>
            <a:ext cx="2544089" cy="797707"/>
          </a:xfrm>
          <a:prstGeom prst="wedgeRoundRectCallout">
            <a:avLst>
              <a:gd name="adj1" fmla="val 57248"/>
              <a:gd name="adj2" fmla="val -52890"/>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Yes…</a:t>
            </a:r>
          </a:p>
        </p:txBody>
      </p:sp>
    </p:spTree>
    <p:extLst>
      <p:ext uri="{BB962C8B-B14F-4D97-AF65-F5344CB8AC3E}">
        <p14:creationId xmlns:p14="http://schemas.microsoft.com/office/powerpoint/2010/main" val="855996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4625 0.07825 L -1.24149 -0.23425 " pathEditMode="relative" rAng="0" ptsTypes="AA">
                                      <p:cBhvr>
                                        <p:cTn id="6" dur="3000" fill="hold"/>
                                        <p:tgtEl>
                                          <p:spTgt spid="10"/>
                                        </p:tgtEl>
                                        <p:attrNameLst>
                                          <p:attrName>ppt_x</p:attrName>
                                          <p:attrName>ppt_y</p:attrName>
                                        </p:attrNameLst>
                                      </p:cBhvr>
                                      <p:rCtr x="-85208" y="-15625"/>
                                    </p:animMotion>
                                  </p:childTnLst>
                                </p:cTn>
                              </p:par>
                            </p:childTnLst>
                          </p:cTn>
                        </p:par>
                        <p:par>
                          <p:cTn id="7" fill="hold">
                            <p:stCondLst>
                              <p:cond delay="3000"/>
                            </p:stCondLst>
                            <p:childTnLst>
                              <p:par>
                                <p:cTn id="8" presetID="10"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9" presetClass="emph" presetSubtype="0" grpId="0" nodeType="withEffect">
                                  <p:stCondLst>
                                    <p:cond delay="0"/>
                                  </p:stCondLst>
                                  <p:childTnLst>
                                    <p:set>
                                      <p:cBhvr>
                                        <p:cTn id="15" dur="indefinite"/>
                                        <p:tgtEl>
                                          <p:spTgt spid="3"/>
                                        </p:tgtEl>
                                        <p:attrNameLst>
                                          <p:attrName>style.opacity</p:attrName>
                                        </p:attrNameLst>
                                      </p:cBhvr>
                                      <p:to>
                                        <p:strVal val="0.5"/>
                                      </p:to>
                                    </p:set>
                                    <p:animEffect filter="image" prLst="opacity: 0.5">
                                      <p:cBhvr rctx="IE">
                                        <p:cTn id="16" dur="indefinite"/>
                                        <p:tgtEl>
                                          <p:spTgt spid="3"/>
                                        </p:tgtEl>
                                      </p:cBhvr>
                                    </p:animEffect>
                                  </p:childTnLst>
                                </p:cTn>
                              </p:par>
                            </p:childTnLst>
                          </p:cTn>
                        </p:par>
                        <p:par>
                          <p:cTn id="17" fill="hold">
                            <p:stCondLst>
                              <p:cond delay="3500"/>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xit" presetSubtype="0" fill="hold" grpId="1" nodeType="withEffect">
                                  <p:stCondLst>
                                    <p:cond delay="0"/>
                                  </p:stCondLst>
                                  <p:childTnLst>
                                    <p:animEffect transition="out" filter="fade">
                                      <p:cBhvr>
                                        <p:cTn id="27" dur="500"/>
                                        <p:tgtEl>
                                          <p:spTgt spid="11"/>
                                        </p:tgtEl>
                                      </p:cBhvr>
                                    </p:animEffect>
                                    <p:set>
                                      <p:cBhvr>
                                        <p:cTn id="28" dur="1" fill="hold">
                                          <p:stCondLst>
                                            <p:cond delay="499"/>
                                          </p:stCondLst>
                                        </p:cTn>
                                        <p:tgtEl>
                                          <p:spTgt spid="11"/>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3"/>
                                        </p:tgtEl>
                                      </p:cBhvr>
                                    </p:animEffect>
                                    <p:set>
                                      <p:cBhvr>
                                        <p:cTn id="31" dur="1" fill="hold">
                                          <p:stCondLst>
                                            <p:cond delay="499"/>
                                          </p:stCondLst>
                                        </p:cTn>
                                        <p:tgtEl>
                                          <p:spTgt spid="3"/>
                                        </p:tgtEl>
                                        <p:attrNameLst>
                                          <p:attrName>style.visibility</p:attrName>
                                        </p:attrNameLst>
                                      </p:cBhvr>
                                      <p:to>
                                        <p:strVal val="hidden"/>
                                      </p:to>
                                    </p:set>
                                  </p:childTnLst>
                                </p:cTn>
                              </p:par>
                              <p:par>
                                <p:cTn id="32" presetID="1" presetClass="entr" presetSubtype="0"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1" grpId="0" animBg="1"/>
      <p:bldP spid="11" grpId="1"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2A82CA79-9C77-B5D8-D98F-ED725B914BA9}"/>
              </a:ext>
            </a:extLst>
          </p:cNvPr>
          <p:cNvGrpSpPr/>
          <p:nvPr/>
        </p:nvGrpSpPr>
        <p:grpSpPr>
          <a:xfrm>
            <a:off x="-7538955" y="529799"/>
            <a:ext cx="16241689" cy="6172626"/>
            <a:chOff x="-7538955" y="529799"/>
            <a:chExt cx="16241689" cy="6172626"/>
          </a:xfrm>
        </p:grpSpPr>
        <p:sp>
          <p:nvSpPr>
            <p:cNvPr id="2" name="Rectangle: Rounded Corners 1">
              <a:extLst>
                <a:ext uri="{FF2B5EF4-FFF2-40B4-BE49-F238E27FC236}">
                  <a16:creationId xmlns:a16="http://schemas.microsoft.com/office/drawing/2014/main" id="{E3F415B8-0FE3-6A0B-5324-537FE29D71A9}"/>
                </a:ext>
              </a:extLst>
            </p:cNvPr>
            <p:cNvSpPr/>
            <p:nvPr/>
          </p:nvSpPr>
          <p:spPr>
            <a:xfrm>
              <a:off x="441266" y="1066514"/>
              <a:ext cx="8261468" cy="5435599"/>
            </a:xfrm>
            <a:prstGeom prst="roundRect">
              <a:avLst>
                <a:gd name="adj" fmla="val 3928"/>
              </a:avLst>
            </a:prstGeom>
            <a:blipFill>
              <a:blip r:embed="rId2" cstate="print">
                <a:extLst>
                  <a:ext uri="{28A0092B-C50C-407E-A947-70E740481C1C}">
                    <a14:useLocalDpi xmlns:a14="http://schemas.microsoft.com/office/drawing/2010/main" val="0"/>
                  </a:ext>
                </a:extLst>
              </a:blip>
              <a:stretch>
                <a:fillRect t="-2798" b="-3744"/>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descr="A picture containing text&#10;&#10;Description automatically generated">
              <a:extLst>
                <a:ext uri="{FF2B5EF4-FFF2-40B4-BE49-F238E27FC236}">
                  <a16:creationId xmlns:a16="http://schemas.microsoft.com/office/drawing/2014/main" id="{BE96F210-4C4E-24E1-D650-25BCC1F4949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289"/>
            <a:stretch/>
          </p:blipFill>
          <p:spPr>
            <a:xfrm>
              <a:off x="-7538955" y="919554"/>
              <a:ext cx="8144078" cy="5782871"/>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id="{971365E2-BF2F-FD02-B1CC-A236309100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75459" y="529799"/>
              <a:ext cx="4550912" cy="4013133"/>
            </a:xfrm>
            <a:prstGeom prst="rect">
              <a:avLst/>
            </a:prstGeom>
          </p:spPr>
        </p:pic>
        <p:pic>
          <p:nvPicPr>
            <p:cNvPr id="10" name="Picture 9" descr="A picture containing vector graphics&#10;&#10;Description automatically generated">
              <a:extLst>
                <a:ext uri="{FF2B5EF4-FFF2-40B4-BE49-F238E27FC236}">
                  <a16:creationId xmlns:a16="http://schemas.microsoft.com/office/drawing/2014/main" id="{47F800E7-53E5-D38F-4BFF-C3B1F8AEF2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921533">
              <a:off x="-1633023" y="4481829"/>
              <a:ext cx="2050407" cy="2117919"/>
            </a:xfrm>
            <a:prstGeom prst="rect">
              <a:avLst/>
            </a:prstGeom>
          </p:spPr>
        </p:pic>
      </p:grpSp>
      <p:pic>
        <p:nvPicPr>
          <p:cNvPr id="7" name="Picture 6">
            <a:extLst>
              <a:ext uri="{FF2B5EF4-FFF2-40B4-BE49-F238E27FC236}">
                <a16:creationId xmlns:a16="http://schemas.microsoft.com/office/drawing/2014/main" id="{A8E36383-7DAE-FF4D-82B5-357986E9DD09}"/>
              </a:ext>
            </a:extLst>
          </p:cNvPr>
          <p:cNvPicPr>
            <a:picLocks noChangeAspect="1"/>
          </p:cNvPicPr>
          <p:nvPr/>
        </p:nvPicPr>
        <p:blipFill>
          <a:blip r:embed="rId6">
            <a:extLst>
              <a:ext uri="{28A0092B-C50C-407E-A947-70E740481C1C}">
                <a14:useLocalDpi xmlns:a14="http://schemas.microsoft.com/office/drawing/2010/main" val="0"/>
              </a:ext>
            </a:extLst>
          </a:blip>
          <a:srcRect l="25" r="25"/>
          <a:stretch/>
        </p:blipFill>
        <p:spPr>
          <a:xfrm>
            <a:off x="0" y="-18573"/>
            <a:ext cx="9134533" cy="6876573"/>
          </a:xfrm>
          <a:prstGeom prst="rect">
            <a:avLst/>
          </a:prstGeom>
        </p:spPr>
      </p:pic>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15" name="Speech Bubble: Rectangle with Corners Rounded 14">
            <a:extLst>
              <a:ext uri="{FF2B5EF4-FFF2-40B4-BE49-F238E27FC236}">
                <a16:creationId xmlns:a16="http://schemas.microsoft.com/office/drawing/2014/main" id="{772987F5-C271-222C-8F97-D45D87A4EBD7}"/>
              </a:ext>
            </a:extLst>
          </p:cNvPr>
          <p:cNvSpPr/>
          <p:nvPr/>
        </p:nvSpPr>
        <p:spPr>
          <a:xfrm>
            <a:off x="3653443" y="1545766"/>
            <a:ext cx="4326404" cy="990600"/>
          </a:xfrm>
          <a:prstGeom prst="wedgeRoundRectCallout">
            <a:avLst>
              <a:gd name="adj1" fmla="val -36782"/>
              <a:gd name="adj2" fmla="val 74552"/>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“I am so </a:t>
            </a:r>
            <a:r>
              <a:rPr lang="en-GB" b="1" dirty="0">
                <a:solidFill>
                  <a:schemeClr val="tx1"/>
                </a:solidFill>
                <a:latin typeface="Grade 1 Font" panose="020B0603050302020204" pitchFamily="34" charset="0"/>
              </a:rPr>
              <a:t>thankful</a:t>
            </a:r>
            <a:r>
              <a:rPr lang="en-GB" dirty="0">
                <a:solidFill>
                  <a:schemeClr val="tx1"/>
                </a:solidFill>
                <a:latin typeface="Grade 1 Font" panose="020B0603050302020204" pitchFamily="34" charset="0"/>
              </a:rPr>
              <a:t> that we are able to visit you on the farm”</a:t>
            </a:r>
          </a:p>
        </p:txBody>
      </p:sp>
      <p:sp>
        <p:nvSpPr>
          <p:cNvPr id="3" name="Speech Bubble: Rectangle with Corners Rounded 2">
            <a:extLst>
              <a:ext uri="{FF2B5EF4-FFF2-40B4-BE49-F238E27FC236}">
                <a16:creationId xmlns:a16="http://schemas.microsoft.com/office/drawing/2014/main" id="{EB542B52-3330-DD05-95E2-48A6097B4089}"/>
              </a:ext>
            </a:extLst>
          </p:cNvPr>
          <p:cNvSpPr/>
          <p:nvPr/>
        </p:nvSpPr>
        <p:spPr>
          <a:xfrm>
            <a:off x="2731786" y="1763659"/>
            <a:ext cx="4326404" cy="990600"/>
          </a:xfrm>
          <a:prstGeom prst="wedgeRoundRectCallout">
            <a:avLst>
              <a:gd name="adj1" fmla="val 42056"/>
              <a:gd name="adj2" fmla="val 93599"/>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“It is such a </a:t>
            </a:r>
            <a:r>
              <a:rPr lang="en-GB" b="1" dirty="0">
                <a:solidFill>
                  <a:schemeClr val="tx1"/>
                </a:solidFill>
                <a:latin typeface="Grade 1 Font" panose="020B0603050302020204" pitchFamily="34" charset="0"/>
              </a:rPr>
              <a:t>wonderful</a:t>
            </a:r>
            <a:r>
              <a:rPr lang="en-GB" dirty="0">
                <a:solidFill>
                  <a:schemeClr val="tx1"/>
                </a:solidFill>
                <a:latin typeface="Grade 1 Font" panose="020B0603050302020204" pitchFamily="34" charset="0"/>
              </a:rPr>
              <a:t> day today”</a:t>
            </a:r>
          </a:p>
        </p:txBody>
      </p:sp>
      <p:sp>
        <p:nvSpPr>
          <p:cNvPr id="6" name="Speech Bubble: Rectangle with Corners Rounded 5">
            <a:extLst>
              <a:ext uri="{FF2B5EF4-FFF2-40B4-BE49-F238E27FC236}">
                <a16:creationId xmlns:a16="http://schemas.microsoft.com/office/drawing/2014/main" id="{09411F1F-26F3-C646-3F0E-187F3E131028}"/>
              </a:ext>
            </a:extLst>
          </p:cNvPr>
          <p:cNvSpPr/>
          <p:nvPr/>
        </p:nvSpPr>
        <p:spPr>
          <a:xfrm>
            <a:off x="2731786" y="4913899"/>
            <a:ext cx="4326404" cy="796669"/>
          </a:xfrm>
          <a:prstGeom prst="wedgeRoundRectCallout">
            <a:avLst>
              <a:gd name="adj1" fmla="val -6589"/>
              <a:gd name="adj2" fmla="val -99298"/>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“Look at that </a:t>
            </a:r>
            <a:r>
              <a:rPr lang="en-GB" b="1" dirty="0">
                <a:solidFill>
                  <a:schemeClr val="tx1"/>
                </a:solidFill>
                <a:latin typeface="Grade 1 Font" panose="020B0603050302020204" pitchFamily="34" charset="0"/>
              </a:rPr>
              <a:t>beautiful</a:t>
            </a:r>
            <a:r>
              <a:rPr lang="en-GB" dirty="0">
                <a:solidFill>
                  <a:schemeClr val="tx1"/>
                </a:solidFill>
                <a:latin typeface="Grade 1 Font" panose="020B0603050302020204" pitchFamily="34" charset="0"/>
              </a:rPr>
              <a:t> flower, with a </a:t>
            </a:r>
            <a:r>
              <a:rPr lang="en-GB" b="1" dirty="0">
                <a:solidFill>
                  <a:schemeClr val="tx1"/>
                </a:solidFill>
                <a:latin typeface="Grade 1 Font" panose="020B0603050302020204" pitchFamily="34" charset="0"/>
              </a:rPr>
              <a:t>helpful</a:t>
            </a:r>
            <a:r>
              <a:rPr lang="en-GB" dirty="0">
                <a:solidFill>
                  <a:schemeClr val="tx1"/>
                </a:solidFill>
                <a:latin typeface="Grade 1 Font" panose="020B0603050302020204" pitchFamily="34" charset="0"/>
              </a:rPr>
              <a:t> bee on it.”</a:t>
            </a:r>
          </a:p>
        </p:txBody>
      </p:sp>
      <p:sp>
        <p:nvSpPr>
          <p:cNvPr id="28" name="Speech Bubble: Rectangle with Corners Rounded 27">
            <a:extLst>
              <a:ext uri="{FF2B5EF4-FFF2-40B4-BE49-F238E27FC236}">
                <a16:creationId xmlns:a16="http://schemas.microsoft.com/office/drawing/2014/main" id="{53D98F97-901C-EF11-0779-535DCBB36AAF}"/>
              </a:ext>
            </a:extLst>
          </p:cNvPr>
          <p:cNvSpPr/>
          <p:nvPr/>
        </p:nvSpPr>
        <p:spPr>
          <a:xfrm>
            <a:off x="3729643" y="1514424"/>
            <a:ext cx="4326404" cy="990600"/>
          </a:xfrm>
          <a:prstGeom prst="wedgeRoundRectCallout">
            <a:avLst>
              <a:gd name="adj1" fmla="val 26624"/>
              <a:gd name="adj2" fmla="val 87373"/>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“I know bees give us honey, but where does sugar come from?”</a:t>
            </a:r>
          </a:p>
        </p:txBody>
      </p:sp>
    </p:spTree>
    <p:extLst>
      <p:ext uri="{BB962C8B-B14F-4D97-AF65-F5344CB8AC3E}">
        <p14:creationId xmlns:p14="http://schemas.microsoft.com/office/powerpoint/2010/main" val="215969142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2000"/>
                                        <p:tgtEl>
                                          <p:spTgt spid="2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xit" presetSubtype="0" fill="hold" grpId="1" nodeType="with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xit" presetSubtype="0" fill="hold" grpId="1" nodeType="with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1.66667E-6 -4.81481E-6 L 0.24757 0.00417 " pathEditMode="relative" rAng="0" ptsTypes="AA">
                                      <p:cBhvr>
                                        <p:cTn id="31" dur="2000" fill="hold"/>
                                        <p:tgtEl>
                                          <p:spTgt spid="27"/>
                                        </p:tgtEl>
                                        <p:attrNameLst>
                                          <p:attrName>ppt_x</p:attrName>
                                          <p:attrName>ppt_y</p:attrName>
                                        </p:attrNameLst>
                                      </p:cBhvr>
                                      <p:rCtr x="12378" y="208"/>
                                    </p:animMotion>
                                  </p:childTnLst>
                                </p:cTn>
                              </p:par>
                              <p:par>
                                <p:cTn id="32" presetID="10" presetClass="exit" presetSubtype="0" fill="hold" grpId="1" nodeType="withEffect">
                                  <p:stCondLst>
                                    <p:cond delay="0"/>
                                  </p:stCondLst>
                                  <p:childTnLst>
                                    <p:animEffect transition="out" filter="fade">
                                      <p:cBhvr>
                                        <p:cTn id="33" dur="500"/>
                                        <p:tgtEl>
                                          <p:spTgt spid="6"/>
                                        </p:tgtEl>
                                      </p:cBhvr>
                                    </p:animEffect>
                                    <p:set>
                                      <p:cBhvr>
                                        <p:cTn id="34" dur="1" fill="hold">
                                          <p:stCondLst>
                                            <p:cond delay="499"/>
                                          </p:stCondLst>
                                        </p:cTn>
                                        <p:tgtEl>
                                          <p:spTgt spid="6"/>
                                        </p:tgtEl>
                                        <p:attrNameLst>
                                          <p:attrName>style.visibility</p:attrName>
                                        </p:attrNameLst>
                                      </p:cBhvr>
                                      <p:to>
                                        <p:strVal val="hidden"/>
                                      </p:to>
                                    </p:se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par>
                                <p:cTn id="39" presetID="10" presetClass="exit" presetSubtype="0" fill="hold" grpId="2" nodeType="withEffect">
                                  <p:stCondLst>
                                    <p:cond delay="0"/>
                                  </p:stCondLst>
                                  <p:childTnLst>
                                    <p:animEffect transition="out" filter="fade">
                                      <p:cBhvr>
                                        <p:cTn id="40" dur="500"/>
                                        <p:tgtEl>
                                          <p:spTgt spid="6"/>
                                        </p:tgtEl>
                                      </p:cBhvr>
                                    </p:animEffect>
                                    <p:set>
                                      <p:cBhvr>
                                        <p:cTn id="41"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3" grpId="0" animBg="1"/>
      <p:bldP spid="3" grpId="1" animBg="1"/>
      <p:bldP spid="6" grpId="0" animBg="1"/>
      <p:bldP spid="6" grpId="1" animBg="1"/>
      <p:bldP spid="6" grpId="2"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4876BFD7-515F-0E15-0514-943837A308B4}"/>
              </a:ext>
            </a:extLst>
          </p:cNvPr>
          <p:cNvSpPr/>
          <p:nvPr/>
        </p:nvSpPr>
        <p:spPr>
          <a:xfrm>
            <a:off x="441266" y="1066514"/>
            <a:ext cx="8261468" cy="5435599"/>
          </a:xfrm>
          <a:prstGeom prst="roundRect">
            <a:avLst>
              <a:gd name="adj" fmla="val 3928"/>
            </a:avLst>
          </a:prstGeom>
          <a:blipFill>
            <a:blip r:embed="rId2"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14" name="Rectangle: Top Corners Rounded 13">
            <a:extLst>
              <a:ext uri="{FF2B5EF4-FFF2-40B4-BE49-F238E27FC236}">
                <a16:creationId xmlns:a16="http://schemas.microsoft.com/office/drawing/2014/main" id="{073EACFD-D259-A331-C2D3-E0859FFDE4E2}"/>
              </a:ext>
            </a:extLst>
          </p:cNvPr>
          <p:cNvSpPr/>
          <p:nvPr/>
        </p:nvSpPr>
        <p:spPr>
          <a:xfrm>
            <a:off x="408769" y="4543345"/>
            <a:ext cx="7924800" cy="2062848"/>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“Sugar comes from plants called sugarcane. They </a:t>
            </a:r>
          </a:p>
          <a:p>
            <a:r>
              <a:rPr lang="en-GB" dirty="0">
                <a:solidFill>
                  <a:schemeClr val="tx1"/>
                </a:solidFill>
                <a:latin typeface="Grade 1 Font" panose="020B0603050302020204" pitchFamily="34" charset="0"/>
              </a:rPr>
              <a:t>grow in warmer areas especially KZN. The plants are </a:t>
            </a:r>
          </a:p>
          <a:p>
            <a:r>
              <a:rPr lang="en-GB" dirty="0">
                <a:solidFill>
                  <a:schemeClr val="tx1"/>
                </a:solidFill>
                <a:latin typeface="Grade 1 Font" panose="020B0603050302020204" pitchFamily="34" charset="0"/>
              </a:rPr>
              <a:t>harvested with a special machine. They don’t cut the </a:t>
            </a:r>
          </a:p>
          <a:p>
            <a:r>
              <a:rPr lang="en-GB" dirty="0">
                <a:solidFill>
                  <a:schemeClr val="tx1"/>
                </a:solidFill>
                <a:latin typeface="Grade 1 Font" panose="020B0603050302020204" pitchFamily="34" charset="0"/>
              </a:rPr>
              <a:t>whole plant down, and leave a shoot to grow again. The </a:t>
            </a:r>
          </a:p>
          <a:p>
            <a:r>
              <a:rPr lang="en-GB" dirty="0">
                <a:solidFill>
                  <a:schemeClr val="tx1"/>
                </a:solidFill>
                <a:latin typeface="Grade 1 Font" panose="020B0603050302020204" pitchFamily="34" charset="0"/>
              </a:rPr>
              <a:t>plants are transported to a factory where they go </a:t>
            </a:r>
          </a:p>
          <a:p>
            <a:r>
              <a:rPr lang="en-GB" dirty="0">
                <a:solidFill>
                  <a:schemeClr val="tx1"/>
                </a:solidFill>
                <a:latin typeface="Grade 1 Font" panose="020B0603050302020204" pitchFamily="34" charset="0"/>
              </a:rPr>
              <a:t>through the process of turning sugarcane into sugar.”</a:t>
            </a:r>
          </a:p>
        </p:txBody>
      </p:sp>
      <p:pic>
        <p:nvPicPr>
          <p:cNvPr id="13" name="Picture 12" descr="A picture containing text&#10;&#10;Description automatically generated">
            <a:extLst>
              <a:ext uri="{FF2B5EF4-FFF2-40B4-BE49-F238E27FC236}">
                <a16:creationId xmlns:a16="http://schemas.microsoft.com/office/drawing/2014/main" id="{4ACB82E0-5019-7E53-E0F4-BA6C1B2880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4531" b="35294"/>
          <a:stretch/>
        </p:blipFill>
        <p:spPr>
          <a:xfrm>
            <a:off x="5814650" y="2420503"/>
            <a:ext cx="3329349" cy="4437497"/>
          </a:xfrm>
          <a:prstGeom prst="rect">
            <a:avLst/>
          </a:prstGeom>
        </p:spPr>
      </p:pic>
      <p:grpSp>
        <p:nvGrpSpPr>
          <p:cNvPr id="19" name="Group 18">
            <a:extLst>
              <a:ext uri="{FF2B5EF4-FFF2-40B4-BE49-F238E27FC236}">
                <a16:creationId xmlns:a16="http://schemas.microsoft.com/office/drawing/2014/main" id="{ACD9BB0B-468C-C79C-A526-665143CD02CC}"/>
              </a:ext>
            </a:extLst>
          </p:cNvPr>
          <p:cNvGrpSpPr/>
          <p:nvPr/>
        </p:nvGrpSpPr>
        <p:grpSpPr>
          <a:xfrm>
            <a:off x="1843889" y="1696778"/>
            <a:ext cx="2970923" cy="2742487"/>
            <a:chOff x="1400246" y="1456710"/>
            <a:chExt cx="2970923" cy="2742487"/>
          </a:xfrm>
        </p:grpSpPr>
        <p:pic>
          <p:nvPicPr>
            <p:cNvPr id="11" name="Picture 10">
              <a:extLst>
                <a:ext uri="{FF2B5EF4-FFF2-40B4-BE49-F238E27FC236}">
                  <a16:creationId xmlns:a16="http://schemas.microsoft.com/office/drawing/2014/main" id="{90822921-B37C-2599-2591-E684BE6A4EA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843727" y="1456710"/>
              <a:ext cx="1527442" cy="2534328"/>
            </a:xfrm>
            <a:prstGeom prst="rect">
              <a:avLst/>
            </a:prstGeom>
          </p:spPr>
        </p:pic>
        <p:pic>
          <p:nvPicPr>
            <p:cNvPr id="18" name="Picture 17">
              <a:extLst>
                <a:ext uri="{FF2B5EF4-FFF2-40B4-BE49-F238E27FC236}">
                  <a16:creationId xmlns:a16="http://schemas.microsoft.com/office/drawing/2014/main" id="{BF864618-F928-316E-1BDA-85022BA661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0246" y="2880777"/>
              <a:ext cx="2055408" cy="1318420"/>
            </a:xfrm>
            <a:prstGeom prst="rect">
              <a:avLst/>
            </a:prstGeom>
          </p:spPr>
        </p:pic>
      </p:grpSp>
    </p:spTree>
    <p:extLst>
      <p:ext uri="{BB962C8B-B14F-4D97-AF65-F5344CB8AC3E}">
        <p14:creationId xmlns:p14="http://schemas.microsoft.com/office/powerpoint/2010/main" val="9357094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right)">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4876BFD7-515F-0E15-0514-943837A308B4}"/>
              </a:ext>
            </a:extLst>
          </p:cNvPr>
          <p:cNvSpPr/>
          <p:nvPr/>
        </p:nvSpPr>
        <p:spPr>
          <a:xfrm>
            <a:off x="441266" y="1066514"/>
            <a:ext cx="8261468" cy="5435599"/>
          </a:xfrm>
          <a:prstGeom prst="roundRect">
            <a:avLst>
              <a:gd name="adj" fmla="val 3928"/>
            </a:avLst>
          </a:prstGeom>
          <a:blipFill>
            <a:blip r:embed="rId2"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14" name="Rectangle: Top Corners Rounded 13">
            <a:extLst>
              <a:ext uri="{FF2B5EF4-FFF2-40B4-BE49-F238E27FC236}">
                <a16:creationId xmlns:a16="http://schemas.microsoft.com/office/drawing/2014/main" id="{073EACFD-D259-A331-C2D3-E0859FFDE4E2}"/>
              </a:ext>
            </a:extLst>
          </p:cNvPr>
          <p:cNvSpPr/>
          <p:nvPr/>
        </p:nvSpPr>
        <p:spPr>
          <a:xfrm>
            <a:off x="408769" y="5791485"/>
            <a:ext cx="7924800" cy="814707"/>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“You mean plants become sugar?”</a:t>
            </a:r>
          </a:p>
        </p:txBody>
      </p:sp>
      <p:pic>
        <p:nvPicPr>
          <p:cNvPr id="13" name="Picture 12">
            <a:extLst>
              <a:ext uri="{FF2B5EF4-FFF2-40B4-BE49-F238E27FC236}">
                <a16:creationId xmlns:a16="http://schemas.microsoft.com/office/drawing/2014/main" id="{4ACB82E0-5019-7E53-E0F4-BA6C1B2880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6" b="50000"/>
          <a:stretch/>
        </p:blipFill>
        <p:spPr>
          <a:xfrm>
            <a:off x="6527800" y="3574145"/>
            <a:ext cx="2463799" cy="3283855"/>
          </a:xfrm>
          <a:prstGeom prst="rect">
            <a:avLst/>
          </a:prstGeom>
        </p:spPr>
      </p:pic>
    </p:spTree>
    <p:extLst>
      <p:ext uri="{BB962C8B-B14F-4D97-AF65-F5344CB8AC3E}">
        <p14:creationId xmlns:p14="http://schemas.microsoft.com/office/powerpoint/2010/main" val="15409546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4876BFD7-515F-0E15-0514-943837A308B4}"/>
              </a:ext>
            </a:extLst>
          </p:cNvPr>
          <p:cNvSpPr/>
          <p:nvPr/>
        </p:nvSpPr>
        <p:spPr>
          <a:xfrm>
            <a:off x="441266" y="1066514"/>
            <a:ext cx="8261468" cy="5435599"/>
          </a:xfrm>
          <a:prstGeom prst="roundRect">
            <a:avLst>
              <a:gd name="adj" fmla="val 3928"/>
            </a:avLst>
          </a:prstGeom>
          <a:blipFill>
            <a:blip r:embed="rId2"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14" name="Rectangle: Top Corners Rounded 13">
            <a:extLst>
              <a:ext uri="{FF2B5EF4-FFF2-40B4-BE49-F238E27FC236}">
                <a16:creationId xmlns:a16="http://schemas.microsoft.com/office/drawing/2014/main" id="{073EACFD-D259-A331-C2D3-E0859FFDE4E2}"/>
              </a:ext>
            </a:extLst>
          </p:cNvPr>
          <p:cNvSpPr/>
          <p:nvPr/>
        </p:nvSpPr>
        <p:spPr>
          <a:xfrm>
            <a:off x="866834" y="4711699"/>
            <a:ext cx="7924800" cy="1870215"/>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1764000" rtlCol="0" anchor="ctr"/>
          <a:lstStyle/>
          <a:p>
            <a:r>
              <a:rPr lang="en-GB" dirty="0">
                <a:solidFill>
                  <a:schemeClr val="tx1"/>
                </a:solidFill>
                <a:latin typeface="Grade 1 Font" panose="020B0603050302020204" pitchFamily="34" charset="0"/>
              </a:rPr>
              <a:t>“Yes! It’s quite a process. The sugarcane gets washed, then crushed to extract the juice. The juice gets heated and spun in a centrifuge. Some sugar crystals are added so that the sugar can crystalize. These sugar crystals are dried and packaged and ready to use in Gogo’s tea.”</a:t>
            </a:r>
          </a:p>
        </p:txBody>
      </p:sp>
      <p:grpSp>
        <p:nvGrpSpPr>
          <p:cNvPr id="7" name="Group 6">
            <a:extLst>
              <a:ext uri="{FF2B5EF4-FFF2-40B4-BE49-F238E27FC236}">
                <a16:creationId xmlns:a16="http://schemas.microsoft.com/office/drawing/2014/main" id="{C0955D0B-1143-9ABC-CC3F-ADF043664F9D}"/>
              </a:ext>
            </a:extLst>
          </p:cNvPr>
          <p:cNvGrpSpPr/>
          <p:nvPr/>
        </p:nvGrpSpPr>
        <p:grpSpPr>
          <a:xfrm>
            <a:off x="4829234" y="1572307"/>
            <a:ext cx="1986163" cy="3313138"/>
            <a:chOff x="4648170" y="1252559"/>
            <a:chExt cx="2264619" cy="3777634"/>
          </a:xfrm>
        </p:grpSpPr>
        <p:pic>
          <p:nvPicPr>
            <p:cNvPr id="5" name="Picture 4" descr="A close-up of a plant&#10;&#10;Description automatically generated with low confidence">
              <a:extLst>
                <a:ext uri="{FF2B5EF4-FFF2-40B4-BE49-F238E27FC236}">
                  <a16:creationId xmlns:a16="http://schemas.microsoft.com/office/drawing/2014/main" id="{3298AFF2-E48C-CF7A-9177-5953CFD71D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327030">
              <a:off x="5407445" y="1601193"/>
              <a:ext cx="1505344" cy="3429000"/>
            </a:xfrm>
            <a:prstGeom prst="rect">
              <a:avLst/>
            </a:prstGeom>
          </p:spPr>
        </p:pic>
        <p:pic>
          <p:nvPicPr>
            <p:cNvPr id="6" name="Picture 5" descr="A close-up of a plant&#10;&#10;Description automatically generated with low confidence">
              <a:extLst>
                <a:ext uri="{FF2B5EF4-FFF2-40B4-BE49-F238E27FC236}">
                  <a16:creationId xmlns:a16="http://schemas.microsoft.com/office/drawing/2014/main" id="{5282F37D-F30C-C2A3-A2EE-59A58BD5CF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47935">
              <a:off x="4648170" y="1252559"/>
              <a:ext cx="1505344" cy="3429000"/>
            </a:xfrm>
            <a:prstGeom prst="rect">
              <a:avLst/>
            </a:prstGeom>
          </p:spPr>
        </p:pic>
      </p:grpSp>
      <p:sp>
        <p:nvSpPr>
          <p:cNvPr id="8" name="Rectangle: Top Corners Rounded 7">
            <a:extLst>
              <a:ext uri="{FF2B5EF4-FFF2-40B4-BE49-F238E27FC236}">
                <a16:creationId xmlns:a16="http://schemas.microsoft.com/office/drawing/2014/main" id="{10C2DAD6-90BA-D30F-30C2-1BC7D9E797A3}"/>
              </a:ext>
            </a:extLst>
          </p:cNvPr>
          <p:cNvSpPr/>
          <p:nvPr/>
        </p:nvSpPr>
        <p:spPr>
          <a:xfrm>
            <a:off x="866834" y="4711699"/>
            <a:ext cx="7924800" cy="1870215"/>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1764000" rtlCol="0" anchor="ctr"/>
          <a:lstStyle/>
          <a:p>
            <a:r>
              <a:rPr lang="en-GB" dirty="0">
                <a:solidFill>
                  <a:schemeClr val="tx1"/>
                </a:solidFill>
                <a:latin typeface="Grade 1 Font" panose="020B0603050302020204" pitchFamily="34" charset="0"/>
              </a:rPr>
              <a:t>Let’s take a close look at the sugar cane process…</a:t>
            </a:r>
          </a:p>
        </p:txBody>
      </p:sp>
      <p:pic>
        <p:nvPicPr>
          <p:cNvPr id="2" name="Picture 1" descr="A picture containing text&#10;&#10;Description automatically generated">
            <a:extLst>
              <a:ext uri="{FF2B5EF4-FFF2-40B4-BE49-F238E27FC236}">
                <a16:creationId xmlns:a16="http://schemas.microsoft.com/office/drawing/2014/main" id="{1784BBE8-658A-6815-A1ED-6B6E55E8B99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4531" b="35294"/>
          <a:stretch/>
        </p:blipFill>
        <p:spPr>
          <a:xfrm flipH="1">
            <a:off x="0" y="2420503"/>
            <a:ext cx="3161326" cy="4437497"/>
          </a:xfrm>
          <a:prstGeom prst="rect">
            <a:avLst/>
          </a:prstGeom>
        </p:spPr>
      </p:pic>
    </p:spTree>
    <p:extLst>
      <p:ext uri="{BB962C8B-B14F-4D97-AF65-F5344CB8AC3E}">
        <p14:creationId xmlns:p14="http://schemas.microsoft.com/office/powerpoint/2010/main" val="7699787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10"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2A78001A-3C71-04AE-5142-73B4C2FF885C}"/>
              </a:ext>
            </a:extLst>
          </p:cNvPr>
          <p:cNvSpPr/>
          <p:nvPr/>
        </p:nvSpPr>
        <p:spPr>
          <a:xfrm>
            <a:off x="441266" y="1066514"/>
            <a:ext cx="8261468" cy="5435599"/>
          </a:xfrm>
          <a:prstGeom prst="roundRect">
            <a:avLst>
              <a:gd name="adj" fmla="val 3928"/>
            </a:avLst>
          </a:prstGeom>
          <a:blipFill>
            <a:blip r:embed="rId4" cstate="print">
              <a:alphaModFix amt="20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icture containing text, room, gambling house&#10;&#10;Description automatically generated">
            <a:extLst>
              <a:ext uri="{FF2B5EF4-FFF2-40B4-BE49-F238E27FC236}">
                <a16:creationId xmlns:a16="http://schemas.microsoft.com/office/drawing/2014/main" id="{E22C6831-9719-B5D6-1EFA-366C9AF93A6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552450" y="5231398"/>
            <a:ext cx="10572750" cy="10199102"/>
          </a:xfrm>
          <a:prstGeom prst="rect">
            <a:avLst/>
          </a:prstGeom>
        </p:spPr>
      </p:pic>
      <p:pic>
        <p:nvPicPr>
          <p:cNvPr id="4" name="Picture 3">
            <a:extLst>
              <a:ext uri="{FF2B5EF4-FFF2-40B4-BE49-F238E27FC236}">
                <a16:creationId xmlns:a16="http://schemas.microsoft.com/office/drawing/2014/main" id="{4369DC9F-E89E-2B49-5549-32768561D122}"/>
              </a:ext>
            </a:extLst>
          </p:cNvPr>
          <p:cNvPicPr>
            <a:picLocks noChangeAspect="1"/>
          </p:cNvPicPr>
          <p:nvPr/>
        </p:nvPicPr>
        <p:blipFill>
          <a:blip r:embed="rId6">
            <a:extLst>
              <a:ext uri="{28A0092B-C50C-407E-A947-70E740481C1C}">
                <a14:useLocalDpi xmlns:a14="http://schemas.microsoft.com/office/drawing/2010/main" val="0"/>
              </a:ext>
            </a:extLst>
          </a:blip>
          <a:srcRect t="444" b="444"/>
          <a:stretch/>
        </p:blipFill>
        <p:spPr>
          <a:xfrm>
            <a:off x="0" y="38824"/>
            <a:ext cx="9144001" cy="6819176"/>
          </a:xfrm>
          <a:prstGeom prst="rect">
            <a:avLst/>
          </a:prstGeom>
        </p:spPr>
      </p:pic>
      <p:sp>
        <p:nvSpPr>
          <p:cNvPr id="5" name="Rectangle: Rounded Corners 4">
            <a:extLst>
              <a:ext uri="{FF2B5EF4-FFF2-40B4-BE49-F238E27FC236}">
                <a16:creationId xmlns:a16="http://schemas.microsoft.com/office/drawing/2014/main" id="{2737606B-5E71-C10E-B539-F7AB772C7085}"/>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696433EB-C7A6-3A66-A473-C8D94B45BCE2}"/>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The Sugarcane Process</a:t>
            </a:r>
          </a:p>
        </p:txBody>
      </p:sp>
      <p:pic>
        <p:nvPicPr>
          <p:cNvPr id="7" name="Picture 6">
            <a:extLst>
              <a:ext uri="{FF2B5EF4-FFF2-40B4-BE49-F238E27FC236}">
                <a16:creationId xmlns:a16="http://schemas.microsoft.com/office/drawing/2014/main" id="{EF52DB8B-C4BF-81D5-225C-63DB9BD31CE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0782" t="-5213" r="-9571" b="-1853"/>
          <a:stretch/>
        </p:blipFill>
        <p:spPr>
          <a:xfrm rot="1550736">
            <a:off x="4048125" y="2310034"/>
            <a:ext cx="1371601" cy="2780810"/>
          </a:xfrm>
          <a:prstGeom prst="rect">
            <a:avLst/>
          </a:prstGeom>
        </p:spPr>
      </p:pic>
      <p:sp>
        <p:nvSpPr>
          <p:cNvPr id="8" name="Rectangle: Rounded Corners 7">
            <a:extLst>
              <a:ext uri="{FF2B5EF4-FFF2-40B4-BE49-F238E27FC236}">
                <a16:creationId xmlns:a16="http://schemas.microsoft.com/office/drawing/2014/main" id="{93118B4C-F80D-B2FC-93F2-46A908C18BB7}"/>
              </a:ext>
            </a:extLst>
          </p:cNvPr>
          <p:cNvSpPr/>
          <p:nvPr/>
        </p:nvSpPr>
        <p:spPr>
          <a:xfrm>
            <a:off x="1283233" y="1429653"/>
            <a:ext cx="6591300" cy="658388"/>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First, the sugar cane is grown on the farm.</a:t>
            </a:r>
          </a:p>
        </p:txBody>
      </p:sp>
      <p:pic>
        <p:nvPicPr>
          <p:cNvPr id="9" name="Picture 8">
            <a:extLst>
              <a:ext uri="{FF2B5EF4-FFF2-40B4-BE49-F238E27FC236}">
                <a16:creationId xmlns:a16="http://schemas.microsoft.com/office/drawing/2014/main" id="{FF472234-4F83-24AA-CA39-4DFFB221817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227502" y="3152580"/>
            <a:ext cx="2686958" cy="1583023"/>
          </a:xfrm>
          <a:prstGeom prst="rect">
            <a:avLst/>
          </a:prstGeom>
          <a:noFill/>
        </p:spPr>
      </p:pic>
      <p:sp>
        <p:nvSpPr>
          <p:cNvPr id="10" name="Rectangle: Rounded Corners 9">
            <a:extLst>
              <a:ext uri="{FF2B5EF4-FFF2-40B4-BE49-F238E27FC236}">
                <a16:creationId xmlns:a16="http://schemas.microsoft.com/office/drawing/2014/main" id="{D792CE7B-EF12-0292-B8D3-AAFD366793CD}"/>
              </a:ext>
            </a:extLst>
          </p:cNvPr>
          <p:cNvSpPr/>
          <p:nvPr/>
        </p:nvSpPr>
        <p:spPr>
          <a:xfrm>
            <a:off x="1283232" y="1429653"/>
            <a:ext cx="6577535" cy="658388"/>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Then, it’s harvested using a special machine.</a:t>
            </a:r>
          </a:p>
        </p:txBody>
      </p:sp>
      <p:pic>
        <p:nvPicPr>
          <p:cNvPr id="11" name="Picture 10">
            <a:extLst>
              <a:ext uri="{FF2B5EF4-FFF2-40B4-BE49-F238E27FC236}">
                <a16:creationId xmlns:a16="http://schemas.microsoft.com/office/drawing/2014/main" id="{278841DE-78C1-569C-1A20-16C751889FC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917600" y="2668179"/>
            <a:ext cx="3116752" cy="2081621"/>
          </a:xfrm>
          <a:prstGeom prst="rect">
            <a:avLst/>
          </a:prstGeom>
        </p:spPr>
      </p:pic>
      <p:sp>
        <p:nvSpPr>
          <p:cNvPr id="12" name="Rectangle: Rounded Corners 11">
            <a:extLst>
              <a:ext uri="{FF2B5EF4-FFF2-40B4-BE49-F238E27FC236}">
                <a16:creationId xmlns:a16="http://schemas.microsoft.com/office/drawing/2014/main" id="{3C6EF5D7-CCC3-C521-98C3-338B8574BA45}"/>
              </a:ext>
            </a:extLst>
          </p:cNvPr>
          <p:cNvSpPr/>
          <p:nvPr/>
        </p:nvSpPr>
        <p:spPr>
          <a:xfrm>
            <a:off x="1269467" y="1429653"/>
            <a:ext cx="6605066" cy="658388"/>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Grade 1 Font" panose="020B0603050302020204" pitchFamily="34" charset="0"/>
              </a:rPr>
              <a:t>Afterwards, the sugar cane is processed in the factory.</a:t>
            </a:r>
          </a:p>
        </p:txBody>
      </p:sp>
      <p:pic>
        <p:nvPicPr>
          <p:cNvPr id="13" name="Picture 12">
            <a:extLst>
              <a:ext uri="{FF2B5EF4-FFF2-40B4-BE49-F238E27FC236}">
                <a16:creationId xmlns:a16="http://schemas.microsoft.com/office/drawing/2014/main" id="{32301931-299F-0A7D-629B-778AE78B5555}"/>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934389" y="2567904"/>
            <a:ext cx="1273183" cy="2112463"/>
          </a:xfrm>
          <a:prstGeom prst="rect">
            <a:avLst/>
          </a:prstGeom>
        </p:spPr>
      </p:pic>
      <p:sp>
        <p:nvSpPr>
          <p:cNvPr id="14" name="Rectangle: Rounded Corners 13">
            <a:extLst>
              <a:ext uri="{FF2B5EF4-FFF2-40B4-BE49-F238E27FC236}">
                <a16:creationId xmlns:a16="http://schemas.microsoft.com/office/drawing/2014/main" id="{C39B69C1-F273-7E1D-C59B-3A78CEA3CDD8}"/>
              </a:ext>
            </a:extLst>
          </p:cNvPr>
          <p:cNvSpPr/>
          <p:nvPr/>
        </p:nvSpPr>
        <p:spPr>
          <a:xfrm>
            <a:off x="1283232" y="1429653"/>
            <a:ext cx="6591301" cy="658388"/>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Finally, the sugar is ready to be used.</a:t>
            </a:r>
          </a:p>
        </p:txBody>
      </p:sp>
      <p:sp>
        <p:nvSpPr>
          <p:cNvPr id="15" name="Arrow: Right 14">
            <a:hlinkClick r:id="rId11" action="ppaction://hlinksldjump"/>
            <a:extLst>
              <a:ext uri="{FF2B5EF4-FFF2-40B4-BE49-F238E27FC236}">
                <a16:creationId xmlns:a16="http://schemas.microsoft.com/office/drawing/2014/main" id="{EACB68C5-1927-E800-2772-DE54AE74633E}"/>
              </a:ext>
            </a:extLst>
          </p:cNvPr>
          <p:cNvSpPr/>
          <p:nvPr/>
        </p:nvSpPr>
        <p:spPr>
          <a:xfrm>
            <a:off x="3380083" y="6052752"/>
            <a:ext cx="2397600" cy="732392"/>
          </a:xfrm>
          <a:prstGeom prst="rightArrow">
            <a:avLst/>
          </a:prstGeom>
          <a:solidFill>
            <a:schemeClr val="bg1"/>
          </a:solidFill>
          <a:ln>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u="sng" dirty="0">
                <a:solidFill>
                  <a:schemeClr val="tx1"/>
                </a:solidFill>
                <a:latin typeface="Grade 1 Font" panose="020B0603050302020204" charset="0"/>
              </a:rPr>
              <a:t>Click here for next slide</a:t>
            </a:r>
          </a:p>
        </p:txBody>
      </p:sp>
      <p:pic>
        <p:nvPicPr>
          <p:cNvPr id="16" name="25.5 seconds">
            <a:hlinkClick r:id="" action="ppaction://media"/>
            <a:extLst>
              <a:ext uri="{FF2B5EF4-FFF2-40B4-BE49-F238E27FC236}">
                <a16:creationId xmlns:a16="http://schemas.microsoft.com/office/drawing/2014/main" id="{2F1FC77B-205B-C0AE-FBEB-FAE3E025ACA8}"/>
              </a:ext>
            </a:extLst>
          </p:cNvPr>
          <p:cNvPicPr>
            <a:picLocks noChangeAspect="1"/>
          </p:cNvPicPr>
          <p:nvPr>
            <a:audioFile r:link="rId1"/>
            <p:extLst>
              <p:ext uri="{DAA4B4D4-6D71-4841-9C94-3DE7FCFB9230}">
                <p14:media xmlns:p14="http://schemas.microsoft.com/office/powerpoint/2010/main" r:embed="rId2">
                  <p14:trim end="1267.8004"/>
                  <p14:bmkLst>
                    <p14:bmk name="Bookmark 1" time="0"/>
                  </p14:bmkLst>
                </p14:media>
              </p:ext>
            </p:extLst>
          </p:nvPr>
        </p:nvPicPr>
        <p:blipFill>
          <a:blip r:embed="rId12"/>
          <a:stretch>
            <a:fillRect/>
          </a:stretch>
        </p:blipFill>
        <p:spPr>
          <a:xfrm>
            <a:off x="-1433921" y="1788410"/>
            <a:ext cx="609600" cy="609600"/>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B00FDD25-8222-3F6C-6CDB-D320DC336422}"/>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r="14531" b="35294"/>
          <a:stretch/>
        </p:blipFill>
        <p:spPr>
          <a:xfrm flipH="1">
            <a:off x="0" y="3423623"/>
            <a:ext cx="2446691" cy="3434377"/>
          </a:xfrm>
          <a:prstGeom prst="rect">
            <a:avLst/>
          </a:prstGeom>
        </p:spPr>
      </p:pic>
      <p:pic>
        <p:nvPicPr>
          <p:cNvPr id="18" name="Picture 17">
            <a:extLst>
              <a:ext uri="{FF2B5EF4-FFF2-40B4-BE49-F238E27FC236}">
                <a16:creationId xmlns:a16="http://schemas.microsoft.com/office/drawing/2014/main" id="{0478A883-982F-02F7-F0C7-187AD300D2D2}"/>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46" b="50000"/>
          <a:stretch/>
        </p:blipFill>
        <p:spPr>
          <a:xfrm>
            <a:off x="7302500" y="4606698"/>
            <a:ext cx="1689099" cy="2251302"/>
          </a:xfrm>
          <a:prstGeom prst="rect">
            <a:avLst/>
          </a:prstGeom>
        </p:spPr>
      </p:pic>
    </p:spTree>
    <p:extLst>
      <p:ext uri="{BB962C8B-B14F-4D97-AF65-F5344CB8AC3E}">
        <p14:creationId xmlns:p14="http://schemas.microsoft.com/office/powerpoint/2010/main" val="4478945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9500"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MediaBookmark" delay="0">
                        <p:tgtEl>
                          <p14:bmkTgt spid="16" bmkName="Bookmark 1"/>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6" presetClass="emph" presetSubtype="0" fill="hold" nodeType="withEffect">
                                      <p:stCondLst>
                                        <p:cond delay="0"/>
                                      </p:stCondLst>
                                      <p:childTnLst>
                                        <p:animScale>
                                          <p:cBhvr>
                                            <p:cTn id="14" dur="500" fill="hold"/>
                                            <p:tgtEl>
                                              <p:spTgt spid="7"/>
                                            </p:tgtEl>
                                          </p:cBhvr>
                                          <p:by x="120000" y="120000"/>
                                        </p:animScale>
                                      </p:childTnLst>
                                    </p:cTn>
                                  </p:par>
                                  <p:par>
                                    <p:cTn id="15" presetID="10"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6" presetClass="emph" presetSubtype="0" fill="hold" nodeType="afterEffect">
                                      <p:stCondLst>
                                        <p:cond delay="0"/>
                                      </p:stCondLst>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1000"/>
                                </p:stCondLst>
                                <p:childTnLst>
                                  <p:par>
                                    <p:cTn id="23" presetID="8" presetClass="emph" presetSubtype="0" fill="hold" nodeType="afterEffect">
                                      <p:stCondLst>
                                        <p:cond delay="3000"/>
                                      </p:stCondLst>
                                      <p:childTnLst>
                                        <p:animRot by="5400000">
                                          <p:cBhvr>
                                            <p:cTn id="24" dur="3000" fill="hold"/>
                                            <p:tgtEl>
                                              <p:spTgt spid="3"/>
                                            </p:tgtEl>
                                            <p:attrNameLst>
                                              <p:attrName>r</p:attrName>
                                            </p:attrNameLst>
                                          </p:cBhvr>
                                        </p:animRot>
                                      </p:childTnLst>
                                    </p:cTn>
                                  </p:par>
                                  <p:par>
                                    <p:cTn id="25" presetID="10" presetClass="exit" presetSubtype="0" fill="hold" grpId="1" nodeType="withEffect">
                                      <p:stCondLst>
                                        <p:cond delay="300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nodeType="withEffect">
                                      <p:stCondLst>
                                        <p:cond delay="300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childTnLst>
                              </p:cTn>
                            </p:par>
                            <p:par>
                              <p:cTn id="31" fill="hold">
                                <p:stCondLst>
                                  <p:cond delay="7000"/>
                                </p:stCondLst>
                                <p:childTnLst>
                                  <p:par>
                                    <p:cTn id="32" presetID="10"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6" presetClass="emph" presetSubtype="0" fill="hold" nodeType="withEffect">
                                      <p:stCondLst>
                                        <p:cond delay="0"/>
                                      </p:stCondLst>
                                      <p:childTnLst>
                                        <p:animScale>
                                          <p:cBhvr>
                                            <p:cTn id="36" dur="500" fill="hold"/>
                                            <p:tgtEl>
                                              <p:spTgt spid="9"/>
                                            </p:tgtEl>
                                          </p:cBhvr>
                                          <p:by x="125000" y="125000"/>
                                        </p:animScale>
                                      </p:childTnLst>
                                    </p:cTn>
                                  </p:par>
                                  <p:par>
                                    <p:cTn id="37" presetID="10"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7500"/>
                                </p:stCondLst>
                                <p:childTnLst>
                                  <p:par>
                                    <p:cTn id="41" presetID="26" presetClass="emph" presetSubtype="0" fill="hold" nodeType="afterEffect">
                                      <p:stCondLst>
                                        <p:cond delay="0"/>
                                      </p:stCondLst>
                                      <p:childTnLst>
                                        <p:animEffect transition="out" filter="fade">
                                          <p:cBhvr>
                                            <p:cTn id="42" dur="500" tmFilter="0, 0; .2, .5; .8, .5; 1, 0"/>
                                            <p:tgtEl>
                                              <p:spTgt spid="9"/>
                                            </p:tgtEl>
                                          </p:cBhvr>
                                        </p:animEffect>
                                        <p:animScale>
                                          <p:cBhvr>
                                            <p:cTn id="43" dur="250" autoRev="1" fill="hold"/>
                                            <p:tgtEl>
                                              <p:spTgt spid="9"/>
                                            </p:tgtEl>
                                          </p:cBhvr>
                                          <p:by x="105000" y="105000"/>
                                        </p:animScale>
                                      </p:childTnLst>
                                    </p:cTn>
                                  </p:par>
                                </p:childTnLst>
                              </p:cTn>
                            </p:par>
                            <p:par>
                              <p:cTn id="44" fill="hold">
                                <p:stCondLst>
                                  <p:cond delay="8000"/>
                                </p:stCondLst>
                                <p:childTnLst>
                                  <p:par>
                                    <p:cTn id="45" presetID="8" presetClass="emph" presetSubtype="0" fill="hold" nodeType="afterEffect">
                                      <p:stCondLst>
                                        <p:cond delay="3000"/>
                                      </p:stCondLst>
                                      <p:childTnLst>
                                        <p:animRot by="5400000">
                                          <p:cBhvr>
                                            <p:cTn id="46" dur="3000" fill="hold"/>
                                            <p:tgtEl>
                                              <p:spTgt spid="3"/>
                                            </p:tgtEl>
                                            <p:attrNameLst>
                                              <p:attrName>r</p:attrName>
                                            </p:attrNameLst>
                                          </p:cBhvr>
                                        </p:animRot>
                                      </p:childTnLst>
                                    </p:cTn>
                                  </p:par>
                                  <p:par>
                                    <p:cTn id="47" presetID="10" presetClass="exit" presetSubtype="0" fill="hold" grpId="1" nodeType="withEffect">
                                      <p:stCondLst>
                                        <p:cond delay="3000"/>
                                      </p:stCondLst>
                                      <p:childTnLst>
                                        <p:animEffect transition="out" filter="fade">
                                          <p:cBhvr>
                                            <p:cTn id="48" dur="500"/>
                                            <p:tgtEl>
                                              <p:spTgt spid="10"/>
                                            </p:tgtEl>
                                          </p:cBhvr>
                                        </p:animEffect>
                                        <p:set>
                                          <p:cBhvr>
                                            <p:cTn id="49" dur="1" fill="hold">
                                              <p:stCondLst>
                                                <p:cond delay="499"/>
                                              </p:stCondLst>
                                            </p:cTn>
                                            <p:tgtEl>
                                              <p:spTgt spid="10"/>
                                            </p:tgtEl>
                                            <p:attrNameLst>
                                              <p:attrName>style.visibility</p:attrName>
                                            </p:attrNameLst>
                                          </p:cBhvr>
                                          <p:to>
                                            <p:strVal val="hidden"/>
                                          </p:to>
                                        </p:set>
                                      </p:childTnLst>
                                    </p:cTn>
                                  </p:par>
                                  <p:par>
                                    <p:cTn id="50" presetID="10" presetClass="exit" presetSubtype="0" fill="hold" nodeType="withEffect">
                                      <p:stCondLst>
                                        <p:cond delay="3000"/>
                                      </p:stCondLst>
                                      <p:childTnLst>
                                        <p:animEffect transition="out" filter="fade">
                                          <p:cBhvr>
                                            <p:cTn id="51" dur="500"/>
                                            <p:tgtEl>
                                              <p:spTgt spid="9"/>
                                            </p:tgtEl>
                                          </p:cBhvr>
                                        </p:animEffect>
                                        <p:set>
                                          <p:cBhvr>
                                            <p:cTn id="52" dur="1" fill="hold">
                                              <p:stCondLst>
                                                <p:cond delay="499"/>
                                              </p:stCondLst>
                                            </p:cTn>
                                            <p:tgtEl>
                                              <p:spTgt spid="9"/>
                                            </p:tgtEl>
                                            <p:attrNameLst>
                                              <p:attrName>style.visibility</p:attrName>
                                            </p:attrNameLst>
                                          </p:cBhvr>
                                          <p:to>
                                            <p:strVal val="hidden"/>
                                          </p:to>
                                        </p:set>
                                      </p:childTnLst>
                                    </p:cTn>
                                  </p:par>
                                </p:childTnLst>
                              </p:cTn>
                            </p:par>
                            <p:par>
                              <p:cTn id="53" fill="hold">
                                <p:stCondLst>
                                  <p:cond delay="14000"/>
                                </p:stCondLst>
                                <p:childTnLst>
                                  <p:par>
                                    <p:cTn id="54" presetID="10" presetClass="entr" presetSubtype="0"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500"/>
                                            <p:tgtEl>
                                              <p:spTgt spid="11"/>
                                            </p:tgtEl>
                                          </p:cBhvr>
                                        </p:animEffect>
                                      </p:childTnLst>
                                    </p:cTn>
                                  </p:par>
                                  <p:par>
                                    <p:cTn id="57" presetID="6" presetClass="emph" presetSubtype="0" fill="hold" nodeType="withEffect">
                                      <p:stCondLst>
                                        <p:cond delay="0"/>
                                      </p:stCondLst>
                                      <p:childTnLst>
                                        <p:animScale>
                                          <p:cBhvr>
                                            <p:cTn id="58" dur="500" fill="hold"/>
                                            <p:tgtEl>
                                              <p:spTgt spid="11"/>
                                            </p:tgtEl>
                                          </p:cBhvr>
                                          <p:by x="125000" y="125000"/>
                                        </p:animScale>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par>
                              <p:cTn id="62" fill="hold">
                                <p:stCondLst>
                                  <p:cond delay="14500"/>
                                </p:stCondLst>
                                <p:childTnLst>
                                  <p:par>
                                    <p:cTn id="63" presetID="26" presetClass="emph" presetSubtype="0" fill="hold" nodeType="afterEffect">
                                      <p:stCondLst>
                                        <p:cond delay="0"/>
                                      </p:stCondLst>
                                      <p:childTnLst>
                                        <p:animEffect transition="out" filter="fade">
                                          <p:cBhvr>
                                            <p:cTn id="64" dur="500" tmFilter="0, 0; .2, .5; .8, .5; 1, 0"/>
                                            <p:tgtEl>
                                              <p:spTgt spid="11"/>
                                            </p:tgtEl>
                                          </p:cBhvr>
                                        </p:animEffect>
                                        <p:animScale>
                                          <p:cBhvr>
                                            <p:cTn id="65" dur="250" autoRev="1" fill="hold"/>
                                            <p:tgtEl>
                                              <p:spTgt spid="11"/>
                                            </p:tgtEl>
                                          </p:cBhvr>
                                          <p:by x="105000" y="105000"/>
                                        </p:animScale>
                                      </p:childTnLst>
                                    </p:cTn>
                                  </p:par>
                                </p:childTnLst>
                              </p:cTn>
                            </p:par>
                            <p:par>
                              <p:cTn id="66" fill="hold">
                                <p:stCondLst>
                                  <p:cond delay="15000"/>
                                </p:stCondLst>
                                <p:childTnLst>
                                  <p:par>
                                    <p:cTn id="67" presetID="8" presetClass="emph" presetSubtype="0" fill="hold" nodeType="afterEffect">
                                      <p:stCondLst>
                                        <p:cond delay="3000"/>
                                      </p:stCondLst>
                                      <p:childTnLst>
                                        <p:animRot by="5400000">
                                          <p:cBhvr>
                                            <p:cTn id="68" dur="3000" fill="hold"/>
                                            <p:tgtEl>
                                              <p:spTgt spid="3"/>
                                            </p:tgtEl>
                                            <p:attrNameLst>
                                              <p:attrName>r</p:attrName>
                                            </p:attrNameLst>
                                          </p:cBhvr>
                                        </p:animRot>
                                      </p:childTnLst>
                                    </p:cTn>
                                  </p:par>
                                  <p:par>
                                    <p:cTn id="69" presetID="10" presetClass="exit" presetSubtype="0" fill="hold" grpId="1" nodeType="withEffect">
                                      <p:stCondLst>
                                        <p:cond delay="3000"/>
                                      </p:stCondLst>
                                      <p:childTnLst>
                                        <p:animEffect transition="out" filter="fade">
                                          <p:cBhvr>
                                            <p:cTn id="70" dur="500"/>
                                            <p:tgtEl>
                                              <p:spTgt spid="12"/>
                                            </p:tgtEl>
                                          </p:cBhvr>
                                        </p:animEffect>
                                        <p:set>
                                          <p:cBhvr>
                                            <p:cTn id="71" dur="1" fill="hold">
                                              <p:stCondLst>
                                                <p:cond delay="499"/>
                                              </p:stCondLst>
                                            </p:cTn>
                                            <p:tgtEl>
                                              <p:spTgt spid="12"/>
                                            </p:tgtEl>
                                            <p:attrNameLst>
                                              <p:attrName>style.visibility</p:attrName>
                                            </p:attrNameLst>
                                          </p:cBhvr>
                                          <p:to>
                                            <p:strVal val="hidden"/>
                                          </p:to>
                                        </p:set>
                                      </p:childTnLst>
                                    </p:cTn>
                                  </p:par>
                                  <p:par>
                                    <p:cTn id="72" presetID="10" presetClass="exit" presetSubtype="0" fill="hold" nodeType="withEffect">
                                      <p:stCondLst>
                                        <p:cond delay="3000"/>
                                      </p:stCondLst>
                                      <p:childTnLst>
                                        <p:animEffect transition="out" filter="fade">
                                          <p:cBhvr>
                                            <p:cTn id="73" dur="500"/>
                                            <p:tgtEl>
                                              <p:spTgt spid="11"/>
                                            </p:tgtEl>
                                          </p:cBhvr>
                                        </p:animEffect>
                                        <p:set>
                                          <p:cBhvr>
                                            <p:cTn id="74" dur="1" fill="hold">
                                              <p:stCondLst>
                                                <p:cond delay="499"/>
                                              </p:stCondLst>
                                            </p:cTn>
                                            <p:tgtEl>
                                              <p:spTgt spid="11"/>
                                            </p:tgtEl>
                                            <p:attrNameLst>
                                              <p:attrName>style.visibility</p:attrName>
                                            </p:attrNameLst>
                                          </p:cBhvr>
                                          <p:to>
                                            <p:strVal val="hidden"/>
                                          </p:to>
                                        </p:set>
                                      </p:childTnLst>
                                    </p:cTn>
                                  </p:par>
                                </p:childTnLst>
                              </p:cTn>
                            </p:par>
                            <p:par>
                              <p:cTn id="75" fill="hold">
                                <p:stCondLst>
                                  <p:cond delay="21000"/>
                                </p:stCondLst>
                                <p:childTnLst>
                                  <p:par>
                                    <p:cTn id="76" presetID="10" presetClass="entr" presetSubtype="0"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fade">
                                          <p:cBhvr>
                                            <p:cTn id="78" dur="500"/>
                                            <p:tgtEl>
                                              <p:spTgt spid="13"/>
                                            </p:tgtEl>
                                          </p:cBhvr>
                                        </p:animEffect>
                                      </p:childTnLst>
                                    </p:cTn>
                                  </p:par>
                                  <p:par>
                                    <p:cTn id="79" presetID="6" presetClass="emph" presetSubtype="0" fill="hold" nodeType="withEffect">
                                      <p:stCondLst>
                                        <p:cond delay="0"/>
                                      </p:stCondLst>
                                      <p:childTnLst>
                                        <p:animScale>
                                          <p:cBhvr>
                                            <p:cTn id="80" dur="500" fill="hold"/>
                                            <p:tgtEl>
                                              <p:spTgt spid="13"/>
                                            </p:tgtEl>
                                          </p:cBhvr>
                                          <p:by x="125000" y="125000"/>
                                        </p:animScale>
                                      </p:childTnLst>
                                    </p:cTn>
                                  </p:par>
                                  <p:par>
                                    <p:cTn id="81" presetID="10" presetClass="entr" presetSubtype="0" fill="hold" grpId="0"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fade">
                                          <p:cBhvr>
                                            <p:cTn id="83" dur="500"/>
                                            <p:tgtEl>
                                              <p:spTgt spid="14"/>
                                            </p:tgtEl>
                                          </p:cBhvr>
                                        </p:animEffect>
                                      </p:childTnLst>
                                    </p:cTn>
                                  </p:par>
                                </p:childTnLst>
                              </p:cTn>
                            </p:par>
                            <p:par>
                              <p:cTn id="84" fill="hold">
                                <p:stCondLst>
                                  <p:cond delay="21500"/>
                                </p:stCondLst>
                                <p:childTnLst>
                                  <p:par>
                                    <p:cTn id="85" presetID="26" presetClass="emph" presetSubtype="0" fill="hold" nodeType="afterEffect">
                                      <p:stCondLst>
                                        <p:cond delay="0"/>
                                      </p:stCondLst>
                                      <p:childTnLst>
                                        <p:animEffect transition="out" filter="fade">
                                          <p:cBhvr>
                                            <p:cTn id="86" dur="500" tmFilter="0, 0; .2, .5; .8, .5; 1, 0"/>
                                            <p:tgtEl>
                                              <p:spTgt spid="13"/>
                                            </p:tgtEl>
                                          </p:cBhvr>
                                        </p:animEffect>
                                        <p:animScale>
                                          <p:cBhvr>
                                            <p:cTn id="87" dur="250" autoRev="1" fill="hold"/>
                                            <p:tgtEl>
                                              <p:spTgt spid="13"/>
                                            </p:tgtEl>
                                          </p:cBhvr>
                                          <p:by x="105000" y="105000"/>
                                        </p:animScale>
                                      </p:childTnLst>
                                    </p:cTn>
                                  </p:par>
                                </p:childTnLst>
                              </p:cTn>
                            </p:par>
                            <p:par>
                              <p:cTn id="88" fill="hold">
                                <p:stCondLst>
                                  <p:cond delay="22000"/>
                                </p:stCondLst>
                                <p:childTnLst>
                                  <p:par>
                                    <p:cTn id="89" presetID="10" presetClass="exit" presetSubtype="0" fill="hold" grpId="1" nodeType="afterEffect">
                                      <p:stCondLst>
                                        <p:cond delay="3000"/>
                                      </p:stCondLst>
                                      <p:childTnLst>
                                        <p:animEffect transition="out" filter="fade">
                                          <p:cBhvr>
                                            <p:cTn id="90" dur="500"/>
                                            <p:tgtEl>
                                              <p:spTgt spid="14"/>
                                            </p:tgtEl>
                                          </p:cBhvr>
                                        </p:animEffect>
                                        <p:set>
                                          <p:cBhvr>
                                            <p:cTn id="91" dur="1" fill="hold">
                                              <p:stCondLst>
                                                <p:cond delay="499"/>
                                              </p:stCondLst>
                                            </p:cTn>
                                            <p:tgtEl>
                                              <p:spTgt spid="14"/>
                                            </p:tgtEl>
                                            <p:attrNameLst>
                                              <p:attrName>style.visibility</p:attrName>
                                            </p:attrNameLst>
                                          </p:cBhvr>
                                          <p:to>
                                            <p:strVal val="hidden"/>
                                          </p:to>
                                        </p:set>
                                      </p:childTnLst>
                                    </p:cTn>
                                  </p:par>
                                  <p:par>
                                    <p:cTn id="92" presetID="6" presetClass="emph" presetSubtype="0" fill="hold" nodeType="withEffect">
                                      <p:stCondLst>
                                        <p:cond delay="3000"/>
                                      </p:stCondLst>
                                      <p:childTnLst>
                                        <p:animScale>
                                          <p:cBhvr>
                                            <p:cTn id="93" dur="3000" fill="hold"/>
                                            <p:tgtEl>
                                              <p:spTgt spid="3"/>
                                            </p:tgtEl>
                                          </p:cBhvr>
                                          <p:by x="20000" y="20000"/>
                                        </p:animScale>
                                      </p:childTnLst>
                                    </p:cTn>
                                  </p:par>
                                  <p:par>
                                    <p:cTn id="94" presetID="42" presetClass="path" presetSubtype="0" accel="50000" decel="50000" fill="hold" nodeType="withEffect">
                                      <p:stCondLst>
                                        <p:cond delay="3000"/>
                                      </p:stCondLst>
                                      <p:childTnLst>
                                        <p:animMotion origin="layout" path="M 1.66667E-6 0 L -0.02205 -0.95139 " pathEditMode="relative" rAng="0" ptsTypes="AA">
                                          <p:cBhvr>
                                            <p:cTn id="95" dur="2000" fill="hold"/>
                                            <p:tgtEl>
                                              <p:spTgt spid="3"/>
                                            </p:tgtEl>
                                            <p:attrNameLst>
                                              <p:attrName>ppt_x</p:attrName>
                                              <p:attrName>ppt_y</p:attrName>
                                            </p:attrNameLst>
                                          </p:cBhvr>
                                          <p:rCtr x="-1111" y="-47569"/>
                                        </p:animMotion>
                                      </p:childTnLst>
                                    </p:cTn>
                                  </p:par>
                                  <p:par>
                                    <p:cTn id="96" presetID="10" presetClass="entr" presetSubtype="0" fill="hold" nodeType="withEffect">
                                      <p:stCondLst>
                                        <p:cond delay="3000"/>
                                      </p:stCondLst>
                                      <p:childTnLst>
                                        <p:set>
                                          <p:cBhvr>
                                            <p:cTn id="97" dur="1" fill="hold">
                                              <p:stCondLst>
                                                <p:cond delay="0"/>
                                              </p:stCondLst>
                                            </p:cTn>
                                            <p:tgtEl>
                                              <p:spTgt spid="7"/>
                                            </p:tgtEl>
                                            <p:attrNameLst>
                                              <p:attrName>style.visibility</p:attrName>
                                            </p:attrNameLst>
                                          </p:cBhvr>
                                          <p:to>
                                            <p:strVal val="visible"/>
                                          </p:to>
                                        </p:set>
                                        <p:animEffect transition="in" filter="fade">
                                          <p:cBhvr>
                                            <p:cTn id="98" dur="500"/>
                                            <p:tgtEl>
                                              <p:spTgt spid="7"/>
                                            </p:tgtEl>
                                          </p:cBhvr>
                                        </p:animEffect>
                                      </p:childTnLst>
                                    </p:cTn>
                                  </p:par>
                                  <p:par>
                                    <p:cTn id="99" presetID="10" presetClass="entr" presetSubtype="0" fill="hold" nodeType="withEffect">
                                      <p:stCondLst>
                                        <p:cond delay="3000"/>
                                      </p:stCondLst>
                                      <p:childTnLst>
                                        <p:set>
                                          <p:cBhvr>
                                            <p:cTn id="100" dur="1" fill="hold">
                                              <p:stCondLst>
                                                <p:cond delay="0"/>
                                              </p:stCondLst>
                                            </p:cTn>
                                            <p:tgtEl>
                                              <p:spTgt spid="9"/>
                                            </p:tgtEl>
                                            <p:attrNameLst>
                                              <p:attrName>style.visibility</p:attrName>
                                            </p:attrNameLst>
                                          </p:cBhvr>
                                          <p:to>
                                            <p:strVal val="visible"/>
                                          </p:to>
                                        </p:set>
                                        <p:animEffect transition="in" filter="fade">
                                          <p:cBhvr>
                                            <p:cTn id="101" dur="500"/>
                                            <p:tgtEl>
                                              <p:spTgt spid="9"/>
                                            </p:tgtEl>
                                          </p:cBhvr>
                                        </p:animEffect>
                                      </p:childTnLst>
                                    </p:cTn>
                                  </p:par>
                                  <p:par>
                                    <p:cTn id="102" presetID="10" presetClass="entr" presetSubtype="0" fill="hold" nodeType="withEffect">
                                      <p:stCondLst>
                                        <p:cond delay="3000"/>
                                      </p:stCondLst>
                                      <p:childTnLst>
                                        <p:set>
                                          <p:cBhvr>
                                            <p:cTn id="103" dur="1" fill="hold">
                                              <p:stCondLst>
                                                <p:cond delay="0"/>
                                              </p:stCondLst>
                                            </p:cTn>
                                            <p:tgtEl>
                                              <p:spTgt spid="11"/>
                                            </p:tgtEl>
                                            <p:attrNameLst>
                                              <p:attrName>style.visibility</p:attrName>
                                            </p:attrNameLst>
                                          </p:cBhvr>
                                          <p:to>
                                            <p:strVal val="visible"/>
                                          </p:to>
                                        </p:set>
                                        <p:animEffect transition="in" filter="fade">
                                          <p:cBhvr>
                                            <p:cTn id="104" dur="500"/>
                                            <p:tgtEl>
                                              <p:spTgt spid="11"/>
                                            </p:tgtEl>
                                          </p:cBhvr>
                                        </p:animEffect>
                                      </p:childTnLst>
                                    </p:cTn>
                                  </p:par>
                                  <p:par>
                                    <p:cTn id="105" presetID="10" presetClass="entr" presetSubtype="0" fill="hold" nodeType="withEffect">
                                      <p:stCondLst>
                                        <p:cond delay="3000"/>
                                      </p:stCondLst>
                                      <p:childTnLst>
                                        <p:set>
                                          <p:cBhvr>
                                            <p:cTn id="106" dur="1" fill="hold">
                                              <p:stCondLst>
                                                <p:cond delay="0"/>
                                              </p:stCondLst>
                                            </p:cTn>
                                            <p:tgtEl>
                                              <p:spTgt spid="13"/>
                                            </p:tgtEl>
                                            <p:attrNameLst>
                                              <p:attrName>style.visibility</p:attrName>
                                            </p:attrNameLst>
                                          </p:cBhvr>
                                          <p:to>
                                            <p:strVal val="visible"/>
                                          </p:to>
                                        </p:set>
                                        <p:animEffect transition="in" filter="fade">
                                          <p:cBhvr>
                                            <p:cTn id="107" dur="500"/>
                                            <p:tgtEl>
                                              <p:spTgt spid="13"/>
                                            </p:tgtEl>
                                          </p:cBhvr>
                                        </p:animEffect>
                                      </p:childTnLst>
                                    </p:cTn>
                                  </p:par>
                                  <p:par>
                                    <p:cTn id="108" presetID="42" presetClass="path" presetSubtype="0" accel="50000" decel="50000" fill="hold" nodeType="withEffect">
                                      <p:stCondLst>
                                        <p:cond delay="3000"/>
                                      </p:stCondLst>
                                      <p:childTnLst>
                                        <p:animMotion origin="layout" path="M 3.61111E-6 -2.22222E-6 L -0.23247 -0.01458 " pathEditMode="relative" rAng="0" ptsTypes="AA">
                                          <p:cBhvr>
                                            <p:cTn id="109" dur="2000" fill="hold"/>
                                            <p:tgtEl>
                                              <p:spTgt spid="13"/>
                                            </p:tgtEl>
                                            <p:attrNameLst>
                                              <p:attrName>ppt_x</p:attrName>
                                              <p:attrName>ppt_y</p:attrName>
                                            </p:attrNameLst>
                                          </p:cBhvr>
                                          <p:rCtr x="-11632" y="-741"/>
                                        </p:animMotion>
                                      </p:childTnLst>
                                    </p:cTn>
                                  </p:par>
                                  <p:par>
                                    <p:cTn id="110" presetID="42" presetClass="path" presetSubtype="0" accel="50000" decel="50000" fill="hold" nodeType="withEffect">
                                      <p:stCondLst>
                                        <p:cond delay="3000"/>
                                      </p:stCondLst>
                                      <p:childTnLst>
                                        <p:animMotion origin="layout" path="M 2.77778E-7 -7.40741E-7 L 0.01059 0.2507 " pathEditMode="relative" rAng="0" ptsTypes="AA">
                                          <p:cBhvr>
                                            <p:cTn id="111" dur="2000" fill="hold"/>
                                            <p:tgtEl>
                                              <p:spTgt spid="11"/>
                                            </p:tgtEl>
                                            <p:attrNameLst>
                                              <p:attrName>ppt_x</p:attrName>
                                              <p:attrName>ppt_y</p:attrName>
                                            </p:attrNameLst>
                                          </p:cBhvr>
                                          <p:rCtr x="521" y="12523"/>
                                        </p:animMotion>
                                      </p:childTnLst>
                                    </p:cTn>
                                  </p:par>
                                  <p:par>
                                    <p:cTn id="112" presetID="42" presetClass="path" presetSubtype="0" accel="50000" decel="50000" fill="hold" nodeType="withEffect">
                                      <p:stCondLst>
                                        <p:cond delay="3000"/>
                                      </p:stCondLst>
                                      <p:childTnLst>
                                        <p:animMotion origin="layout" path="M 3.61111E-6 0 L 0.23715 -0.04653 " pathEditMode="relative" rAng="0" ptsTypes="AA">
                                          <p:cBhvr>
                                            <p:cTn id="113" dur="2000" fill="hold"/>
                                            <p:tgtEl>
                                              <p:spTgt spid="9"/>
                                            </p:tgtEl>
                                            <p:attrNameLst>
                                              <p:attrName>ppt_x</p:attrName>
                                              <p:attrName>ppt_y</p:attrName>
                                            </p:attrNameLst>
                                          </p:cBhvr>
                                          <p:rCtr x="11858" y="-2338"/>
                                        </p:animMotion>
                                      </p:childTnLst>
                                    </p:cTn>
                                  </p:par>
                                  <p:par>
                                    <p:cTn id="114" presetID="42" presetClass="path" presetSubtype="0" accel="50000" decel="50000" fill="hold" nodeType="withEffect">
                                      <p:stCondLst>
                                        <p:cond delay="3000"/>
                                      </p:stCondLst>
                                      <p:childTnLst>
                                        <p:animMotion origin="layout" path="M 1.66667E-6 -3.33333E-6 L -0.01771 -0.22083 " pathEditMode="relative" rAng="0" ptsTypes="AA">
                                          <p:cBhvr>
                                            <p:cTn id="115" dur="2000" fill="hold"/>
                                            <p:tgtEl>
                                              <p:spTgt spid="7"/>
                                            </p:tgtEl>
                                            <p:attrNameLst>
                                              <p:attrName>ppt_x</p:attrName>
                                              <p:attrName>ppt_y</p:attrName>
                                            </p:attrNameLst>
                                          </p:cBhvr>
                                          <p:rCtr x="-885" y="-11042"/>
                                        </p:animMotion>
                                      </p:childTnLst>
                                    </p:cTn>
                                  </p:par>
                                  <p:par>
                                    <p:cTn id="116" presetID="6" presetClass="emph" presetSubtype="0" fill="hold" nodeType="withEffect">
                                      <p:stCondLst>
                                        <p:cond delay="3000"/>
                                      </p:stCondLst>
                                      <p:childTnLst>
                                        <p:animScale>
                                          <p:cBhvr>
                                            <p:cTn id="117" dur="2000" fill="hold"/>
                                            <p:tgtEl>
                                              <p:spTgt spid="7"/>
                                            </p:tgtEl>
                                          </p:cBhvr>
                                          <p:by x="40000" y="40000"/>
                                        </p:animScale>
                                      </p:childTnLst>
                                    </p:cTn>
                                  </p:par>
                                  <p:par>
                                    <p:cTn id="118" presetID="6" presetClass="emph" presetSubtype="0" fill="hold" nodeType="withEffect">
                                      <p:stCondLst>
                                        <p:cond delay="3000"/>
                                      </p:stCondLst>
                                      <p:childTnLst>
                                        <p:animScale>
                                          <p:cBhvr>
                                            <p:cTn id="119" dur="2000" fill="hold"/>
                                            <p:tgtEl>
                                              <p:spTgt spid="9"/>
                                            </p:tgtEl>
                                          </p:cBhvr>
                                          <p:by x="40000" y="40000"/>
                                        </p:animScale>
                                      </p:childTnLst>
                                    </p:cTn>
                                  </p:par>
                                  <p:par>
                                    <p:cTn id="120" presetID="6" presetClass="emph" presetSubtype="0" fill="hold" nodeType="withEffect">
                                      <p:stCondLst>
                                        <p:cond delay="3000"/>
                                      </p:stCondLst>
                                      <p:childTnLst>
                                        <p:animScale>
                                          <p:cBhvr>
                                            <p:cTn id="121" dur="2000" fill="hold"/>
                                            <p:tgtEl>
                                              <p:spTgt spid="11"/>
                                            </p:tgtEl>
                                          </p:cBhvr>
                                          <p:by x="40000" y="40000"/>
                                        </p:animScale>
                                      </p:childTnLst>
                                    </p:cTn>
                                  </p:par>
                                  <p:par>
                                    <p:cTn id="122" presetID="6" presetClass="emph" presetSubtype="0" fill="hold" nodeType="withEffect">
                                      <p:stCondLst>
                                        <p:cond delay="3000"/>
                                      </p:stCondLst>
                                      <p:childTnLst>
                                        <p:animScale>
                                          <p:cBhvr>
                                            <p:cTn id="123" dur="2000" fill="hold"/>
                                            <p:tgtEl>
                                              <p:spTgt spid="13"/>
                                            </p:tgtEl>
                                          </p:cBhvr>
                                          <p:by x="40000" y="40000"/>
                                        </p:animScale>
                                      </p:childTnLst>
                                    </p:cTn>
                                  </p:par>
                                </p:childTnLst>
                              </p:cTn>
                            </p:par>
                            <p:par>
                              <p:cTn id="124" fill="hold">
                                <p:stCondLst>
                                  <p:cond delay="28000"/>
                                </p:stCondLst>
                                <p:childTnLst>
                                  <p:par>
                                    <p:cTn id="125" presetID="26" presetClass="emph" presetSubtype="0" fill="hold" nodeType="afterEffect">
                                      <p:stCondLst>
                                        <p:cond delay="0"/>
                                      </p:stCondLst>
                                      <p:childTnLst>
                                        <p:animEffect transition="out" filter="fade">
                                          <p:cBhvr>
                                            <p:cTn id="126" dur="500" tmFilter="0, 0; .2, .5; .8, .5; 1, 0"/>
                                            <p:tgtEl>
                                              <p:spTgt spid="7"/>
                                            </p:tgtEl>
                                          </p:cBhvr>
                                        </p:animEffect>
                                        <p:animScale>
                                          <p:cBhvr>
                                            <p:cTn id="127" dur="250" autoRev="1" fill="hold"/>
                                            <p:tgtEl>
                                              <p:spTgt spid="7"/>
                                            </p:tgtEl>
                                          </p:cBhvr>
                                          <p:by x="105000" y="105000"/>
                                        </p:animScale>
                                      </p:childTnLst>
                                    </p:cTn>
                                  </p:par>
                                  <p:par>
                                    <p:cTn id="128" presetID="10" presetClass="exit" presetSubtype="0" fill="hold" nodeType="withEffect">
                                      <p:stCondLst>
                                        <p:cond delay="1000"/>
                                      </p:stCondLst>
                                      <p:childTnLst>
                                        <p:animEffect transition="out" filter="fade">
                                          <p:cBhvr>
                                            <p:cTn id="129" dur="500"/>
                                            <p:tgtEl>
                                              <p:spTgt spid="7"/>
                                            </p:tgtEl>
                                          </p:cBhvr>
                                        </p:animEffect>
                                        <p:set>
                                          <p:cBhvr>
                                            <p:cTn id="130" dur="1" fill="hold">
                                              <p:stCondLst>
                                                <p:cond delay="499"/>
                                              </p:stCondLst>
                                            </p:cTn>
                                            <p:tgtEl>
                                              <p:spTgt spid="7"/>
                                            </p:tgtEl>
                                            <p:attrNameLst>
                                              <p:attrName>style.visibility</p:attrName>
                                            </p:attrNameLst>
                                          </p:cBhvr>
                                          <p:to>
                                            <p:strVal val="hidden"/>
                                          </p:to>
                                        </p:set>
                                      </p:childTnLst>
                                    </p:cTn>
                                  </p:par>
                                  <p:par>
                                    <p:cTn id="131" presetID="10" presetClass="exit" presetSubtype="0" fill="hold" nodeType="withEffect">
                                      <p:stCondLst>
                                        <p:cond delay="1000"/>
                                      </p:stCondLst>
                                      <p:childTnLst>
                                        <p:animEffect transition="out" filter="fade">
                                          <p:cBhvr>
                                            <p:cTn id="132" dur="500"/>
                                            <p:tgtEl>
                                              <p:spTgt spid="9"/>
                                            </p:tgtEl>
                                          </p:cBhvr>
                                        </p:animEffect>
                                        <p:set>
                                          <p:cBhvr>
                                            <p:cTn id="133" dur="1" fill="hold">
                                              <p:stCondLst>
                                                <p:cond delay="499"/>
                                              </p:stCondLst>
                                            </p:cTn>
                                            <p:tgtEl>
                                              <p:spTgt spid="9"/>
                                            </p:tgtEl>
                                            <p:attrNameLst>
                                              <p:attrName>style.visibility</p:attrName>
                                            </p:attrNameLst>
                                          </p:cBhvr>
                                          <p:to>
                                            <p:strVal val="hidden"/>
                                          </p:to>
                                        </p:set>
                                      </p:childTnLst>
                                    </p:cTn>
                                  </p:par>
                                  <p:par>
                                    <p:cTn id="134" presetID="10" presetClass="exit" presetSubtype="0" fill="hold" nodeType="withEffect">
                                      <p:stCondLst>
                                        <p:cond delay="1000"/>
                                      </p:stCondLst>
                                      <p:childTnLst>
                                        <p:animEffect transition="out" filter="fade">
                                          <p:cBhvr>
                                            <p:cTn id="135" dur="500"/>
                                            <p:tgtEl>
                                              <p:spTgt spid="11"/>
                                            </p:tgtEl>
                                          </p:cBhvr>
                                        </p:animEffect>
                                        <p:set>
                                          <p:cBhvr>
                                            <p:cTn id="136" dur="1" fill="hold">
                                              <p:stCondLst>
                                                <p:cond delay="499"/>
                                              </p:stCondLst>
                                            </p:cTn>
                                            <p:tgtEl>
                                              <p:spTgt spid="11"/>
                                            </p:tgtEl>
                                            <p:attrNameLst>
                                              <p:attrName>style.visibility</p:attrName>
                                            </p:attrNameLst>
                                          </p:cBhvr>
                                          <p:to>
                                            <p:strVal val="hidden"/>
                                          </p:to>
                                        </p:set>
                                      </p:childTnLst>
                                    </p:cTn>
                                  </p:par>
                                  <p:par>
                                    <p:cTn id="137" presetID="10" presetClass="exit" presetSubtype="0" fill="hold" nodeType="withEffect">
                                      <p:stCondLst>
                                        <p:cond delay="1000"/>
                                      </p:stCondLst>
                                      <p:childTnLst>
                                        <p:animEffect transition="out" filter="fade">
                                          <p:cBhvr>
                                            <p:cTn id="138" dur="500"/>
                                            <p:tgtEl>
                                              <p:spTgt spid="13"/>
                                            </p:tgtEl>
                                          </p:cBhvr>
                                        </p:animEffect>
                                        <p:set>
                                          <p:cBhvr>
                                            <p:cTn id="139" dur="1" fill="hold">
                                              <p:stCondLst>
                                                <p:cond delay="499"/>
                                              </p:stCondLst>
                                            </p:cTn>
                                            <p:tgtEl>
                                              <p:spTgt spid="13"/>
                                            </p:tgtEl>
                                            <p:attrNameLst>
                                              <p:attrName>style.visibility</p:attrName>
                                            </p:attrNameLst>
                                          </p:cBhvr>
                                          <p:to>
                                            <p:strVal val="hidden"/>
                                          </p:to>
                                        </p:set>
                                      </p:childTnLst>
                                    </p:cTn>
                                  </p:par>
                                  <p:par>
                                    <p:cTn id="140" presetID="10" presetClass="exit" presetSubtype="0" fill="hold" nodeType="withEffect">
                                      <p:stCondLst>
                                        <p:cond delay="1000"/>
                                      </p:stCondLst>
                                      <p:childTnLst>
                                        <p:animEffect transition="out" filter="fade">
                                          <p:cBhvr>
                                            <p:cTn id="141" dur="500"/>
                                            <p:tgtEl>
                                              <p:spTgt spid="3"/>
                                            </p:tgtEl>
                                          </p:cBhvr>
                                        </p:animEffect>
                                        <p:set>
                                          <p:cBhvr>
                                            <p:cTn id="14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MediaBookmark" delay="0">
                      <p:tgtEl>
                        <p14:bmkTgt spid="16" bmkName="Bookmark 1"/>
                      </p:tgtEl>
                    </p:cond>
                  </p:nextCondLst>
                </p:seq>
                <p:audio>
                  <p:cMediaNode vol="80000" mute="1" showWhenStopped="0">
                    <p:cTn id="143" repeatCount="indefinite" fill="hold" display="0">
                      <p:stCondLst>
                        <p:cond delay="indefinite"/>
                      </p:stCondLst>
                      <p:endCondLst>
                        <p:cond evt="onStopAudio" delay="0">
                          <p:tgtEl>
                            <p:sldTgt/>
                          </p:tgtEl>
                        </p:cond>
                      </p:endCondLst>
                    </p:cTn>
                    <p:tgtEl>
                      <p:spTgt spid="16"/>
                    </p:tgtEl>
                  </p:cMediaNode>
                </p:audio>
              </p:childTnLst>
            </p:cTn>
          </p:par>
        </p:tnLst>
        <p:bldLst>
          <p:bldP spid="8" grpId="0" animBg="1"/>
          <p:bldP spid="8" grpId="1" animBg="1"/>
          <p:bldP spid="10" grpId="0" animBg="1"/>
          <p:bldP spid="10" grpId="1" animBg="1"/>
          <p:bldP spid="12" grpId="0" animBg="1"/>
          <p:bldP spid="12" grpId="1" animBg="1"/>
          <p:bldP spid="14" grpId="0" animBg="1"/>
          <p:bldP spid="1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9500"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mute="1" showWhenStopped="0">
                    <p:cTn id="143" repeatCount="indefinite" fill="hold" display="0">
                      <p:stCondLst>
                        <p:cond delay="indefinite"/>
                      </p:stCondLst>
                      <p:endCondLst>
                        <p:cond evt="onStopAudio" delay="0">
                          <p:tgtEl>
                            <p:sldTgt/>
                          </p:tgtEl>
                        </p:cond>
                      </p:endCondLst>
                    </p:cTn>
                    <p:tgtEl>
                      <p:spTgt spid="16"/>
                    </p:tgtEl>
                  </p:cMediaNode>
                </p:audio>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4C3EE7D8-7EC8-6700-7F9B-85781BD44C66}"/>
              </a:ext>
            </a:extLst>
          </p:cNvPr>
          <p:cNvSpPr/>
          <p:nvPr/>
        </p:nvSpPr>
        <p:spPr>
          <a:xfrm>
            <a:off x="441266" y="1066514"/>
            <a:ext cx="8261468" cy="5435599"/>
          </a:xfrm>
          <a:prstGeom prst="roundRect">
            <a:avLst>
              <a:gd name="adj" fmla="val 3928"/>
            </a:avLst>
          </a:prstGeom>
          <a:blipFill>
            <a:blip r:embed="rId3"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descr="A close-up of a plant&#10;&#10;Description automatically generated with low confidence">
            <a:extLst>
              <a:ext uri="{FF2B5EF4-FFF2-40B4-BE49-F238E27FC236}">
                <a16:creationId xmlns:a16="http://schemas.microsoft.com/office/drawing/2014/main" id="{A6830348-7867-144F-BC37-C5B8507872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8136" y="6426157"/>
            <a:ext cx="1077547" cy="2454528"/>
          </a:xfrm>
          <a:prstGeom prst="rect">
            <a:avLst/>
          </a:prstGeom>
        </p:spPr>
      </p:pic>
      <p:pic>
        <p:nvPicPr>
          <p:cNvPr id="5" name="Picture 4" descr="A picture containing text, monitor, electronics, screen&#10;&#10;Description automatically generated">
            <a:extLst>
              <a:ext uri="{FF2B5EF4-FFF2-40B4-BE49-F238E27FC236}">
                <a16:creationId xmlns:a16="http://schemas.microsoft.com/office/drawing/2014/main" id="{084E57B3-2637-4B9B-0C15-A545C7EA2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14421" cy="6858000"/>
          </a:xfrm>
          <a:prstGeom prst="rect">
            <a:avLst/>
          </a:prstGeom>
        </p:spPr>
      </p:pic>
      <p:sp>
        <p:nvSpPr>
          <p:cNvPr id="3" name="Rectangle: Rounded Corners 2">
            <a:extLst>
              <a:ext uri="{FF2B5EF4-FFF2-40B4-BE49-F238E27FC236}">
                <a16:creationId xmlns:a16="http://schemas.microsoft.com/office/drawing/2014/main" id="{1F717FC7-4DDB-323C-0C4F-1360C2CB91A2}"/>
              </a:ext>
            </a:extLst>
          </p:cNvPr>
          <p:cNvSpPr/>
          <p:nvPr/>
        </p:nvSpPr>
        <p:spPr>
          <a:xfrm>
            <a:off x="0" y="230309"/>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7174B4D-366B-EB5A-B858-A65FBAB48A3C}"/>
              </a:ext>
            </a:extLst>
          </p:cNvPr>
          <p:cNvSpPr txBox="1"/>
          <p:nvPr/>
        </p:nvSpPr>
        <p:spPr>
          <a:xfrm>
            <a:off x="0" y="328958"/>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Let’s play a game!</a:t>
            </a:r>
          </a:p>
        </p:txBody>
      </p:sp>
      <p:pic>
        <p:nvPicPr>
          <p:cNvPr id="50" name="Watercan Still">
            <a:extLst>
              <a:ext uri="{FF2B5EF4-FFF2-40B4-BE49-F238E27FC236}">
                <a16:creationId xmlns:a16="http://schemas.microsoft.com/office/drawing/2014/main" id="{AF2E6CD8-57F8-AD7F-14D1-267F837C77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3066" y="2145584"/>
            <a:ext cx="3351061" cy="2266810"/>
          </a:xfrm>
          <a:prstGeom prst="rect">
            <a:avLst/>
          </a:prstGeom>
        </p:spPr>
      </p:pic>
      <p:pic>
        <p:nvPicPr>
          <p:cNvPr id="52" name="Pour" descr="A close-up of a stethoscope on a black background&#10;&#10;Description automatically generated with medium confidence">
            <a:extLst>
              <a:ext uri="{FF2B5EF4-FFF2-40B4-BE49-F238E27FC236}">
                <a16:creationId xmlns:a16="http://schemas.microsoft.com/office/drawing/2014/main" id="{43EC42F5-8124-594A-BF3E-E2D6EB638A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55083">
            <a:off x="2488193" y="1291843"/>
            <a:ext cx="4953222" cy="3820846"/>
          </a:xfrm>
          <a:prstGeom prst="rect">
            <a:avLst/>
          </a:prstGeom>
        </p:spPr>
      </p:pic>
      <p:pic>
        <p:nvPicPr>
          <p:cNvPr id="54" name="Picture 53" descr="A picture containing text, transport, wheel&#10;&#10;Description automatically generated">
            <a:extLst>
              <a:ext uri="{FF2B5EF4-FFF2-40B4-BE49-F238E27FC236}">
                <a16:creationId xmlns:a16="http://schemas.microsoft.com/office/drawing/2014/main" id="{2C07D797-CB99-762E-9F96-6E6471EF268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5178" t="42630" b="-1"/>
          <a:stretch/>
        </p:blipFill>
        <p:spPr>
          <a:xfrm>
            <a:off x="441266" y="1220909"/>
            <a:ext cx="2631288" cy="1590842"/>
          </a:xfrm>
          <a:prstGeom prst="rect">
            <a:avLst/>
          </a:prstGeom>
        </p:spPr>
      </p:pic>
      <p:sp>
        <p:nvSpPr>
          <p:cNvPr id="55" name="truth">
            <a:extLst>
              <a:ext uri="{FF2B5EF4-FFF2-40B4-BE49-F238E27FC236}">
                <a16:creationId xmlns:a16="http://schemas.microsoft.com/office/drawing/2014/main" id="{9E3C11AC-2B99-5D4C-0C38-43E22F1423C5}"/>
              </a:ext>
            </a:extLst>
          </p:cNvPr>
          <p:cNvSpPr/>
          <p:nvPr/>
        </p:nvSpPr>
        <p:spPr>
          <a:xfrm>
            <a:off x="3290881" y="5843725"/>
            <a:ext cx="1897013" cy="658388"/>
          </a:xfrm>
          <a:prstGeom prst="roundRect">
            <a:avLst>
              <a:gd name="adj" fmla="val 10000"/>
            </a:avLst>
          </a:prstGeom>
          <a:solidFill>
            <a:schemeClr val="bg1"/>
          </a:solidFill>
          <a:ln w="38100">
            <a:solidFill>
              <a:srgbClr val="5E9B7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truth</a:t>
            </a:r>
          </a:p>
        </p:txBody>
      </p:sp>
      <p:sp>
        <p:nvSpPr>
          <p:cNvPr id="56" name="-ful 1">
            <a:extLst>
              <a:ext uri="{FF2B5EF4-FFF2-40B4-BE49-F238E27FC236}">
                <a16:creationId xmlns:a16="http://schemas.microsoft.com/office/drawing/2014/main" id="{407EB2FC-CB3F-AE69-6C07-5A40834600FB}"/>
              </a:ext>
            </a:extLst>
          </p:cNvPr>
          <p:cNvSpPr/>
          <p:nvPr/>
        </p:nvSpPr>
        <p:spPr>
          <a:xfrm>
            <a:off x="5408527" y="5843725"/>
            <a:ext cx="1897013" cy="658388"/>
          </a:xfrm>
          <a:prstGeom prst="roundRect">
            <a:avLst>
              <a:gd name="adj" fmla="val 10000"/>
            </a:avLst>
          </a:prstGeom>
          <a:solidFill>
            <a:schemeClr val="bg1"/>
          </a:solidFill>
          <a:ln w="38100">
            <a:solidFill>
              <a:srgbClr val="F3BD5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latin typeface="Grade 1 Font" panose="020B0603050302020204" pitchFamily="34" charset="0"/>
              </a:rPr>
              <a:t>ful</a:t>
            </a:r>
            <a:endParaRPr lang="en-GB" sz="2400" dirty="0">
              <a:solidFill>
                <a:schemeClr val="tx1"/>
              </a:solidFill>
              <a:latin typeface="Grade 1 Font" panose="020B0603050302020204" pitchFamily="34" charset="0"/>
            </a:endParaRPr>
          </a:p>
        </p:txBody>
      </p:sp>
      <p:pic>
        <p:nvPicPr>
          <p:cNvPr id="57" name="Uncle Lebo" descr="A picture containing text&#10;&#10;Description automatically generated">
            <a:extLst>
              <a:ext uri="{FF2B5EF4-FFF2-40B4-BE49-F238E27FC236}">
                <a16:creationId xmlns:a16="http://schemas.microsoft.com/office/drawing/2014/main" id="{19604682-8AB4-C9A1-5F91-10B077E5D44F}"/>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1450" b="35294"/>
          <a:stretch/>
        </p:blipFill>
        <p:spPr>
          <a:xfrm>
            <a:off x="6848319" y="3657600"/>
            <a:ext cx="2707368" cy="3200400"/>
          </a:xfrm>
          <a:prstGeom prst="rect">
            <a:avLst/>
          </a:prstGeom>
        </p:spPr>
      </p:pic>
      <p:sp>
        <p:nvSpPr>
          <p:cNvPr id="65" name="Speech Bubble: Rectangle with Corners Rounded 64">
            <a:extLst>
              <a:ext uri="{FF2B5EF4-FFF2-40B4-BE49-F238E27FC236}">
                <a16:creationId xmlns:a16="http://schemas.microsoft.com/office/drawing/2014/main" id="{032891F1-9C93-2AAC-2E80-BA4B57124066}"/>
              </a:ext>
            </a:extLst>
          </p:cNvPr>
          <p:cNvSpPr/>
          <p:nvPr/>
        </p:nvSpPr>
        <p:spPr>
          <a:xfrm>
            <a:off x="2295683" y="5648430"/>
            <a:ext cx="5124266" cy="893974"/>
          </a:xfrm>
          <a:prstGeom prst="wedgeRoundRectCallout">
            <a:avLst>
              <a:gd name="adj1" fmla="val 58470"/>
              <a:gd name="adj2" fmla="val -52261"/>
              <a:gd name="adj3" fmla="val 16667"/>
            </a:avLst>
          </a:prstGeom>
          <a:solidFill>
            <a:schemeClr val="bg1"/>
          </a:solidFill>
          <a:ln>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3050302020204" pitchFamily="34" charset="0"/>
              </a:rPr>
              <a:t>Great job! Let’s move onto the next crop. Click on the arrow to move on to the next word.</a:t>
            </a:r>
          </a:p>
        </p:txBody>
      </p:sp>
      <p:sp>
        <p:nvSpPr>
          <p:cNvPr id="67" name="Speech Bubble: Rectangle 66">
            <a:extLst>
              <a:ext uri="{FF2B5EF4-FFF2-40B4-BE49-F238E27FC236}">
                <a16:creationId xmlns:a16="http://schemas.microsoft.com/office/drawing/2014/main" id="{139FF5C4-1849-3189-5882-DDBC82489ACF}"/>
              </a:ext>
            </a:extLst>
          </p:cNvPr>
          <p:cNvSpPr/>
          <p:nvPr/>
        </p:nvSpPr>
        <p:spPr>
          <a:xfrm>
            <a:off x="2918303" y="4930146"/>
            <a:ext cx="2552390" cy="620591"/>
          </a:xfrm>
          <a:prstGeom prst="wedgeRectCallout">
            <a:avLst>
              <a:gd name="adj1" fmla="val -22823"/>
              <a:gd name="adj2" fmla="val 76825"/>
            </a:avLst>
          </a:prstGeom>
          <a:solidFill>
            <a:schemeClr val="bg1"/>
          </a:solidFill>
          <a:ln>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Grade 1 Font" panose="020B0603050302020204" pitchFamily="34" charset="0"/>
              </a:rPr>
              <a:t>First, click the word to water the seed.</a:t>
            </a:r>
          </a:p>
        </p:txBody>
      </p:sp>
      <p:sp>
        <p:nvSpPr>
          <p:cNvPr id="68" name="Speech Bubble: Rectangle 67">
            <a:extLst>
              <a:ext uri="{FF2B5EF4-FFF2-40B4-BE49-F238E27FC236}">
                <a16:creationId xmlns:a16="http://schemas.microsoft.com/office/drawing/2014/main" id="{E6497B2F-F264-6B80-9E8A-68F6DDDF5309}"/>
              </a:ext>
            </a:extLst>
          </p:cNvPr>
          <p:cNvSpPr/>
          <p:nvPr/>
        </p:nvSpPr>
        <p:spPr>
          <a:xfrm>
            <a:off x="4808385" y="4918283"/>
            <a:ext cx="2552390" cy="620591"/>
          </a:xfrm>
          <a:prstGeom prst="wedgeRectCallout">
            <a:avLst>
              <a:gd name="adj1" fmla="val 26437"/>
              <a:gd name="adj2" fmla="val 80918"/>
            </a:avLst>
          </a:prstGeom>
          <a:solidFill>
            <a:schemeClr val="bg1"/>
          </a:solidFill>
          <a:ln>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Grade 1 Font" panose="020B0603050302020204" pitchFamily="34" charset="0"/>
              </a:rPr>
              <a:t>Now, Click the suffix to add some sunlight.</a:t>
            </a:r>
          </a:p>
        </p:txBody>
      </p:sp>
      <p:sp>
        <p:nvSpPr>
          <p:cNvPr id="69" name="Speech Bubble: Rectangle 68">
            <a:extLst>
              <a:ext uri="{FF2B5EF4-FFF2-40B4-BE49-F238E27FC236}">
                <a16:creationId xmlns:a16="http://schemas.microsoft.com/office/drawing/2014/main" id="{F0641A5F-DFDC-C5B8-B132-1D985BA3210A}"/>
              </a:ext>
            </a:extLst>
          </p:cNvPr>
          <p:cNvSpPr/>
          <p:nvPr/>
        </p:nvSpPr>
        <p:spPr>
          <a:xfrm>
            <a:off x="3001656" y="5915034"/>
            <a:ext cx="4442471" cy="620591"/>
          </a:xfrm>
          <a:prstGeom prst="wedgeRectCallout">
            <a:avLst>
              <a:gd name="adj1" fmla="val 49325"/>
              <a:gd name="adj2" fmla="val -11172"/>
            </a:avLst>
          </a:prstGeom>
          <a:solidFill>
            <a:schemeClr val="bg1"/>
          </a:solidFill>
          <a:ln>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Grade 1 Font" panose="020B0603050302020204" pitchFamily="34" charset="0"/>
              </a:rPr>
              <a:t>Good work! Now click on uncle </a:t>
            </a:r>
            <a:r>
              <a:rPr lang="en-GB" sz="1600" dirty="0" err="1">
                <a:solidFill>
                  <a:schemeClr val="tx1"/>
                </a:solidFill>
                <a:latin typeface="Grade 1 Font" panose="020B0603050302020204" pitchFamily="34" charset="0"/>
              </a:rPr>
              <a:t>Lebo</a:t>
            </a:r>
            <a:r>
              <a:rPr lang="en-GB" sz="1600" dirty="0">
                <a:solidFill>
                  <a:schemeClr val="tx1"/>
                </a:solidFill>
                <a:latin typeface="Grade 1 Font" panose="020B0603050302020204" pitchFamily="34" charset="0"/>
              </a:rPr>
              <a:t> so he can harvest the crop!</a:t>
            </a:r>
          </a:p>
        </p:txBody>
      </p:sp>
      <p:sp>
        <p:nvSpPr>
          <p:cNvPr id="112" name="Rectangle: Rounded Corners 111">
            <a:extLst>
              <a:ext uri="{FF2B5EF4-FFF2-40B4-BE49-F238E27FC236}">
                <a16:creationId xmlns:a16="http://schemas.microsoft.com/office/drawing/2014/main" id="{2EA72A90-27EB-7EF2-955F-EB09FCB474F7}"/>
              </a:ext>
            </a:extLst>
          </p:cNvPr>
          <p:cNvSpPr/>
          <p:nvPr/>
        </p:nvSpPr>
        <p:spPr>
          <a:xfrm>
            <a:off x="772877" y="1407710"/>
            <a:ext cx="7568666" cy="4570389"/>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Uncle </a:t>
            </a:r>
            <a:r>
              <a:rPr lang="en-GB" sz="2800" b="1" dirty="0" err="1">
                <a:solidFill>
                  <a:schemeClr val="tx1"/>
                </a:solidFill>
                <a:latin typeface="Grade 1 Font" panose="020B0603050302020204" pitchFamily="34" charset="0"/>
              </a:rPr>
              <a:t>Lebo</a:t>
            </a:r>
            <a:r>
              <a:rPr lang="en-GB" sz="2800" b="1" dirty="0">
                <a:solidFill>
                  <a:schemeClr val="tx1"/>
                </a:solidFill>
                <a:latin typeface="Grade 1 Font" panose="020B0603050302020204" pitchFamily="34" charset="0"/>
              </a:rPr>
              <a:t> grow his next crop!</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word to water the Sugar cane and grow into a sprout.</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suffix to add sunlight, and help the sugarcane grow even bigger!</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Once the plant is fully grown, click on Uncle </a:t>
            </a:r>
            <a:r>
              <a:rPr lang="en-GB" dirty="0" err="1">
                <a:solidFill>
                  <a:schemeClr val="tx1"/>
                </a:solidFill>
                <a:latin typeface="Grade 1 Font" panose="020B0603050302020204" pitchFamily="34" charset="0"/>
              </a:rPr>
              <a:t>Lebo</a:t>
            </a:r>
            <a:r>
              <a:rPr lang="en-GB" dirty="0">
                <a:solidFill>
                  <a:schemeClr val="tx1"/>
                </a:solidFill>
                <a:latin typeface="Grade 1 Font" panose="020B0603050302020204" pitchFamily="34" charset="0"/>
              </a:rPr>
              <a:t> to Harvest the crop!</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See how many you can do!</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sp>
        <p:nvSpPr>
          <p:cNvPr id="70" name="Arrow: Pentagon 69">
            <a:hlinkClick r:id="rId10" action="ppaction://hlinksldjump"/>
            <a:extLst>
              <a:ext uri="{FF2B5EF4-FFF2-40B4-BE49-F238E27FC236}">
                <a16:creationId xmlns:a16="http://schemas.microsoft.com/office/drawing/2014/main" id="{759F280E-B863-14EF-160E-E770F56F6C99}"/>
              </a:ext>
            </a:extLst>
          </p:cNvPr>
          <p:cNvSpPr/>
          <p:nvPr/>
        </p:nvSpPr>
        <p:spPr>
          <a:xfrm>
            <a:off x="7330855" y="6118774"/>
            <a:ext cx="1382615" cy="483427"/>
          </a:xfrm>
          <a:prstGeom prst="homePlate">
            <a:avLst/>
          </a:prstGeom>
          <a:solidFill>
            <a:schemeClr val="bg1"/>
          </a:solidFill>
          <a:ln w="3810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13993653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1" nodeType="clickEffect">
                                  <p:stCondLst>
                                    <p:cond delay="0"/>
                                  </p:stCondLst>
                                  <p:childTnLst>
                                    <p:animEffect transition="out" filter="fade">
                                      <p:cBhvr>
                                        <p:cTn id="6" dur="500"/>
                                        <p:tgtEl>
                                          <p:spTgt spid="112"/>
                                        </p:tgtEl>
                                      </p:cBhvr>
                                    </p:animEffect>
                                    <p:set>
                                      <p:cBhvr>
                                        <p:cTn id="7" dur="1" fill="hold">
                                          <p:stCondLst>
                                            <p:cond delay="499"/>
                                          </p:stCondLst>
                                        </p:cTn>
                                        <p:tgtEl>
                                          <p:spTgt spid="112"/>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500"/>
                                        <p:tgtEl>
                                          <p:spTgt spid="50"/>
                                        </p:tgtEl>
                                      </p:cBhvr>
                                    </p:animEffect>
                                  </p:childTnLst>
                                </p:cTn>
                              </p:par>
                              <p:par>
                                <p:cTn id="17" presetID="10"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500"/>
                                        <p:tgtEl>
                                          <p:spTgt spid="5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55"/>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grpId="1" nodeType="afterEffect">
                                  <p:stCondLst>
                                    <p:cond delay="0"/>
                                  </p:stCondLst>
                                  <p:childTnLst>
                                    <p:animEffect transition="out" filter="fade">
                                      <p:cBhvr>
                                        <p:cTn id="28" dur="500"/>
                                        <p:tgtEl>
                                          <p:spTgt spid="67"/>
                                        </p:tgtEl>
                                      </p:cBhvr>
                                    </p:animEffect>
                                    <p:set>
                                      <p:cBhvr>
                                        <p:cTn id="29" dur="1" fill="hold">
                                          <p:stCondLst>
                                            <p:cond delay="499"/>
                                          </p:stCondLst>
                                        </p:cTn>
                                        <p:tgtEl>
                                          <p:spTgt spid="67"/>
                                        </p:tgtEl>
                                        <p:attrNameLst>
                                          <p:attrName>style.visibility</p:attrName>
                                        </p:attrNameLst>
                                      </p:cBhvr>
                                      <p:to>
                                        <p:strVal val="hidden"/>
                                      </p:to>
                                    </p:set>
                                  </p:childTnLst>
                                </p:cTn>
                              </p:par>
                              <p:par>
                                <p:cTn id="30" presetID="8" presetClass="emph" presetSubtype="0" fill="hold" nodeType="withEffect">
                                  <p:stCondLst>
                                    <p:cond delay="0"/>
                                  </p:stCondLst>
                                  <p:childTnLst>
                                    <p:animRot by="-2400000">
                                      <p:cBhvr>
                                        <p:cTn id="31" dur="2000" fill="hold"/>
                                        <p:tgtEl>
                                          <p:spTgt spid="50"/>
                                        </p:tgtEl>
                                        <p:attrNameLst>
                                          <p:attrName>r</p:attrName>
                                        </p:attrNameLst>
                                      </p:cBhvr>
                                    </p:animRo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par>
                                <p:cTn id="36" presetID="10" presetClass="exit" presetSubtype="0" fill="hold" nodeType="withEffect">
                                  <p:stCondLst>
                                    <p:cond delay="0"/>
                                  </p:stCondLst>
                                  <p:childTnLst>
                                    <p:animEffect transition="out" filter="fade">
                                      <p:cBhvr>
                                        <p:cTn id="37" dur="500"/>
                                        <p:tgtEl>
                                          <p:spTgt spid="50"/>
                                        </p:tgtEl>
                                      </p:cBhvr>
                                    </p:animEffect>
                                    <p:set>
                                      <p:cBhvr>
                                        <p:cTn id="38" dur="1" fill="hold">
                                          <p:stCondLst>
                                            <p:cond delay="499"/>
                                          </p:stCondLst>
                                        </p:cTn>
                                        <p:tgtEl>
                                          <p:spTgt spid="50"/>
                                        </p:tgtEl>
                                        <p:attrNameLst>
                                          <p:attrName>style.visibility</p:attrName>
                                        </p:attrNameLst>
                                      </p:cBhvr>
                                      <p:to>
                                        <p:strVal val="hidden"/>
                                      </p:to>
                                    </p:set>
                                  </p:childTnLst>
                                </p:cTn>
                              </p:par>
                            </p:childTnLst>
                          </p:cTn>
                        </p:par>
                        <p:par>
                          <p:cTn id="39" fill="hold">
                            <p:stCondLst>
                              <p:cond delay="2500"/>
                            </p:stCondLst>
                            <p:childTnLst>
                              <p:par>
                                <p:cTn id="40" presetID="32" presetClass="emph" presetSubtype="0" fill="hold" nodeType="afterEffect">
                                  <p:stCondLst>
                                    <p:cond delay="0"/>
                                  </p:stCondLst>
                                  <p:childTnLst>
                                    <p:animRot by="120000">
                                      <p:cBhvr>
                                        <p:cTn id="41" dur="100" fill="hold">
                                          <p:stCondLst>
                                            <p:cond delay="0"/>
                                          </p:stCondLst>
                                        </p:cTn>
                                        <p:tgtEl>
                                          <p:spTgt spid="52"/>
                                        </p:tgtEl>
                                        <p:attrNameLst>
                                          <p:attrName>r</p:attrName>
                                        </p:attrNameLst>
                                      </p:cBhvr>
                                    </p:animRot>
                                    <p:animRot by="-240000">
                                      <p:cBhvr>
                                        <p:cTn id="42" dur="200" fill="hold">
                                          <p:stCondLst>
                                            <p:cond delay="200"/>
                                          </p:stCondLst>
                                        </p:cTn>
                                        <p:tgtEl>
                                          <p:spTgt spid="52"/>
                                        </p:tgtEl>
                                        <p:attrNameLst>
                                          <p:attrName>r</p:attrName>
                                        </p:attrNameLst>
                                      </p:cBhvr>
                                    </p:animRot>
                                    <p:animRot by="240000">
                                      <p:cBhvr>
                                        <p:cTn id="43" dur="200" fill="hold">
                                          <p:stCondLst>
                                            <p:cond delay="400"/>
                                          </p:stCondLst>
                                        </p:cTn>
                                        <p:tgtEl>
                                          <p:spTgt spid="52"/>
                                        </p:tgtEl>
                                        <p:attrNameLst>
                                          <p:attrName>r</p:attrName>
                                        </p:attrNameLst>
                                      </p:cBhvr>
                                    </p:animRot>
                                    <p:animRot by="-240000">
                                      <p:cBhvr>
                                        <p:cTn id="44" dur="200" fill="hold">
                                          <p:stCondLst>
                                            <p:cond delay="600"/>
                                          </p:stCondLst>
                                        </p:cTn>
                                        <p:tgtEl>
                                          <p:spTgt spid="52"/>
                                        </p:tgtEl>
                                        <p:attrNameLst>
                                          <p:attrName>r</p:attrName>
                                        </p:attrNameLst>
                                      </p:cBhvr>
                                    </p:animRot>
                                    <p:animRot by="120000">
                                      <p:cBhvr>
                                        <p:cTn id="45" dur="200" fill="hold">
                                          <p:stCondLst>
                                            <p:cond delay="800"/>
                                          </p:stCondLst>
                                        </p:cTn>
                                        <p:tgtEl>
                                          <p:spTgt spid="52"/>
                                        </p:tgtEl>
                                        <p:attrNameLst>
                                          <p:attrName>r</p:attrName>
                                        </p:attrNameLst>
                                      </p:cBhvr>
                                    </p:animRot>
                                  </p:childTnLst>
                                </p:cTn>
                              </p:par>
                            </p:childTnLst>
                          </p:cTn>
                        </p:par>
                        <p:par>
                          <p:cTn id="46" fill="hold">
                            <p:stCondLst>
                              <p:cond delay="3500"/>
                            </p:stCondLst>
                            <p:childTnLst>
                              <p:par>
                                <p:cTn id="47" presetID="10" presetClass="exit" presetSubtype="0" fill="hold" nodeType="afterEffect">
                                  <p:stCondLst>
                                    <p:cond delay="0"/>
                                  </p:stCondLst>
                                  <p:childTnLst>
                                    <p:animEffect transition="out" filter="fade">
                                      <p:cBhvr>
                                        <p:cTn id="48" dur="500"/>
                                        <p:tgtEl>
                                          <p:spTgt spid="52"/>
                                        </p:tgtEl>
                                      </p:cBhvr>
                                    </p:animEffect>
                                    <p:set>
                                      <p:cBhvr>
                                        <p:cTn id="49" dur="1" fill="hold">
                                          <p:stCondLst>
                                            <p:cond delay="499"/>
                                          </p:stCondLst>
                                        </p:cTn>
                                        <p:tgtEl>
                                          <p:spTgt spid="52"/>
                                        </p:tgtEl>
                                        <p:attrNameLst>
                                          <p:attrName>style.visibility</p:attrName>
                                        </p:attrNameLst>
                                      </p:cBhvr>
                                      <p:to>
                                        <p:strVal val="hidden"/>
                                      </p:to>
                                    </p:set>
                                  </p:childTnLst>
                                </p:cTn>
                              </p:par>
                              <p:par>
                                <p:cTn id="50" presetID="10" presetClass="entr" presetSubtype="0"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childTnLst>
                          </p:cTn>
                        </p:par>
                        <p:par>
                          <p:cTn id="56" fill="hold">
                            <p:stCondLst>
                              <p:cond delay="4000"/>
                            </p:stCondLst>
                            <p:childTnLst>
                              <p:par>
                                <p:cTn id="57" presetID="8" presetClass="emph" presetSubtype="0" fill="hold" nodeType="afterEffect">
                                  <p:stCondLst>
                                    <p:cond delay="0"/>
                                  </p:stCondLst>
                                  <p:childTnLst>
                                    <p:animRot by="2400000">
                                      <p:cBhvr>
                                        <p:cTn id="58" dur="2000" fill="hold"/>
                                        <p:tgtEl>
                                          <p:spTgt spid="50"/>
                                        </p:tgtEl>
                                        <p:attrNameLst>
                                          <p:attrName>r</p:attrName>
                                        </p:attrNameLst>
                                      </p:cBhvr>
                                    </p:animRot>
                                  </p:childTnLst>
                                </p:cTn>
                              </p:par>
                              <p:par>
                                <p:cTn id="59" presetID="42" presetClass="path" presetSubtype="0" accel="50000" decel="50000" fill="hold" nodeType="withEffect">
                                  <p:stCondLst>
                                    <p:cond delay="0"/>
                                  </p:stCondLst>
                                  <p:childTnLst>
                                    <p:animMotion origin="layout" path="M -3.88889E-6 -2.22222E-6 L 0.01007 -0.27153 " pathEditMode="relative" rAng="0" ptsTypes="AA">
                                      <p:cBhvr>
                                        <p:cTn id="60" dur="2000" fill="hold"/>
                                        <p:tgtEl>
                                          <p:spTgt spid="10"/>
                                        </p:tgtEl>
                                        <p:attrNameLst>
                                          <p:attrName>ppt_x</p:attrName>
                                          <p:attrName>ppt_y</p:attrName>
                                        </p:attrNameLst>
                                      </p:cBhvr>
                                      <p:rCtr x="503" y="-13588"/>
                                    </p:animMotion>
                                  </p:childTnLst>
                                </p:cTn>
                              </p:par>
                              <p:par>
                                <p:cTn id="61" presetID="10" presetClass="exit" presetSubtype="0" fill="hold" grpId="1" nodeType="withEffect">
                                  <p:stCondLst>
                                    <p:cond delay="0"/>
                                  </p:stCondLst>
                                  <p:childTnLst>
                                    <p:animEffect transition="out" filter="fade">
                                      <p:cBhvr>
                                        <p:cTn id="62" dur="500"/>
                                        <p:tgtEl>
                                          <p:spTgt spid="55"/>
                                        </p:tgtEl>
                                      </p:cBhvr>
                                    </p:animEffect>
                                    <p:set>
                                      <p:cBhvr>
                                        <p:cTn id="63" dur="1" fill="hold">
                                          <p:stCondLst>
                                            <p:cond delay="499"/>
                                          </p:stCondLst>
                                        </p:cTn>
                                        <p:tgtEl>
                                          <p:spTgt spid="55"/>
                                        </p:tgtEl>
                                        <p:attrNameLst>
                                          <p:attrName>style.visibility</p:attrName>
                                        </p:attrNameLst>
                                      </p:cBhvr>
                                      <p:to>
                                        <p:strVal val="hidden"/>
                                      </p:to>
                                    </p:se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500"/>
                                        <p:tgtEl>
                                          <p:spTgt spid="68"/>
                                        </p:tgtEl>
                                      </p:cBhvr>
                                    </p:animEffect>
                                  </p:childTnLst>
                                </p:cTn>
                              </p:par>
                            </p:childTnLst>
                          </p:cTn>
                        </p:par>
                      </p:childTnLst>
                    </p:cTn>
                  </p:par>
                </p:childTnLst>
              </p:cTn>
              <p:nextCondLst>
                <p:cond evt="onClick" delay="0">
                  <p:tgtEl>
                    <p:spTgt spid="55"/>
                  </p:tgtEl>
                </p:cond>
              </p:nextCondLst>
            </p:seq>
            <p:seq concurrent="1" nextAc="seek">
              <p:cTn id="68" restart="whenNotActive" fill="hold" evtFilter="cancelBubble" nodeType="interactiveSeq">
                <p:stCondLst>
                  <p:cond evt="onClick" delay="0">
                    <p:tgtEl>
                      <p:spTgt spid="5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grpId="1" nodeType="afterEffect">
                                  <p:stCondLst>
                                    <p:cond delay="0"/>
                                  </p:stCondLst>
                                  <p:childTnLst>
                                    <p:animEffect transition="out" filter="fade">
                                      <p:cBhvr>
                                        <p:cTn id="72" dur="500"/>
                                        <p:tgtEl>
                                          <p:spTgt spid="68"/>
                                        </p:tgtEl>
                                      </p:cBhvr>
                                    </p:animEffect>
                                    <p:set>
                                      <p:cBhvr>
                                        <p:cTn id="73" dur="1" fill="hold">
                                          <p:stCondLst>
                                            <p:cond delay="499"/>
                                          </p:stCondLst>
                                        </p:cTn>
                                        <p:tgtEl>
                                          <p:spTgt spid="68"/>
                                        </p:tgtEl>
                                        <p:attrNameLst>
                                          <p:attrName>style.visibility</p:attrName>
                                        </p:attrNameLst>
                                      </p:cBhvr>
                                      <p:to>
                                        <p:strVal val="hidden"/>
                                      </p:to>
                                    </p:set>
                                  </p:childTnLst>
                                </p:cTn>
                              </p:par>
                              <p:par>
                                <p:cTn id="74" presetID="26" presetClass="emph" presetSubtype="0" fill="hold" nodeType="withEffect">
                                  <p:stCondLst>
                                    <p:cond delay="0"/>
                                  </p:stCondLst>
                                  <p:childTnLst>
                                    <p:animEffect transition="out" filter="fade">
                                      <p:cBhvr>
                                        <p:cTn id="75" dur="500" tmFilter="0, 0; .2, .5; .8, .5; 1, 0"/>
                                        <p:tgtEl>
                                          <p:spTgt spid="54"/>
                                        </p:tgtEl>
                                      </p:cBhvr>
                                    </p:animEffect>
                                    <p:animScale>
                                      <p:cBhvr>
                                        <p:cTn id="76" dur="250" autoRev="1" fill="hold"/>
                                        <p:tgtEl>
                                          <p:spTgt spid="54"/>
                                        </p:tgtEl>
                                      </p:cBhvr>
                                      <p:by x="105000" y="105000"/>
                                    </p:animScale>
                                  </p:childTnLst>
                                </p:cTn>
                              </p:par>
                              <p:par>
                                <p:cTn id="77" presetID="6" presetClass="emph" presetSubtype="0" fill="hold" nodeType="withEffect">
                                  <p:stCondLst>
                                    <p:cond delay="0"/>
                                  </p:stCondLst>
                                  <p:childTnLst>
                                    <p:animScale>
                                      <p:cBhvr>
                                        <p:cTn id="78" dur="1000" fill="hold"/>
                                        <p:tgtEl>
                                          <p:spTgt spid="10"/>
                                        </p:tgtEl>
                                      </p:cBhvr>
                                      <p:by x="150000" y="150000"/>
                                    </p:animScale>
                                  </p:childTnLst>
                                </p:cTn>
                              </p:par>
                              <p:par>
                                <p:cTn id="79" presetID="42" presetClass="path" presetSubtype="0" accel="50000" decel="50000" fill="hold" nodeType="withEffect">
                                  <p:stCondLst>
                                    <p:cond delay="0"/>
                                  </p:stCondLst>
                                  <p:childTnLst>
                                    <p:animMotion origin="layout" path="M 0.01007 -0.27153 L 0.02466 -0.37153 " pathEditMode="relative" rAng="0" ptsTypes="AA">
                                      <p:cBhvr>
                                        <p:cTn id="80" dur="2000" fill="hold"/>
                                        <p:tgtEl>
                                          <p:spTgt spid="10"/>
                                        </p:tgtEl>
                                        <p:attrNameLst>
                                          <p:attrName>ppt_x</p:attrName>
                                          <p:attrName>ppt_y</p:attrName>
                                        </p:attrNameLst>
                                      </p:cBhvr>
                                      <p:rCtr x="729" y="-5000"/>
                                    </p:animMotion>
                                  </p:childTnLst>
                                </p:cTn>
                              </p:par>
                              <p:par>
                                <p:cTn id="81" presetID="10" presetClass="exit" presetSubtype="0" fill="hold" grpId="1" nodeType="withEffect">
                                  <p:stCondLst>
                                    <p:cond delay="0"/>
                                  </p:stCondLst>
                                  <p:childTnLst>
                                    <p:animEffect transition="out" filter="fade">
                                      <p:cBhvr>
                                        <p:cTn id="82" dur="500"/>
                                        <p:tgtEl>
                                          <p:spTgt spid="56"/>
                                        </p:tgtEl>
                                      </p:cBhvr>
                                    </p:animEffect>
                                    <p:set>
                                      <p:cBhvr>
                                        <p:cTn id="83" dur="1" fill="hold">
                                          <p:stCondLst>
                                            <p:cond delay="499"/>
                                          </p:stCondLst>
                                        </p:cTn>
                                        <p:tgtEl>
                                          <p:spTgt spid="56"/>
                                        </p:tgtEl>
                                        <p:attrNameLst>
                                          <p:attrName>style.visibility</p:attrName>
                                        </p:attrNameLst>
                                      </p:cBhvr>
                                      <p:to>
                                        <p:strVal val="hidden"/>
                                      </p:to>
                                    </p:set>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500"/>
                                        <p:tgtEl>
                                          <p:spTgt spid="69"/>
                                        </p:tgtEl>
                                      </p:cBhvr>
                                    </p:animEffect>
                                  </p:childTnLst>
                                </p:cTn>
                              </p:par>
                            </p:childTnLst>
                          </p:cTn>
                        </p:par>
                      </p:childTnLst>
                    </p:cTn>
                  </p:par>
                </p:childTnLst>
              </p:cTn>
              <p:nextCondLst>
                <p:cond evt="onClick" delay="0">
                  <p:tgtEl>
                    <p:spTgt spid="56"/>
                  </p:tgtEl>
                </p:cond>
              </p:nextCondLst>
            </p:seq>
            <p:seq concurrent="1" nextAc="seek">
              <p:cTn id="88" restart="whenNotActive" fill="hold" evtFilter="cancelBubble" nodeType="interactiveSeq">
                <p:stCondLst>
                  <p:cond evt="onClick" delay="0">
                    <p:tgtEl>
                      <p:spTgt spid="57"/>
                    </p:tgtEl>
                  </p:cond>
                </p:stCondLst>
                <p:endSync evt="end" delay="0">
                  <p:rtn val="all"/>
                </p:endSync>
                <p:childTnLst>
                  <p:par>
                    <p:cTn id="89" fill="hold">
                      <p:stCondLst>
                        <p:cond delay="0"/>
                      </p:stCondLst>
                      <p:childTnLst>
                        <p:par>
                          <p:cTn id="90" fill="hold">
                            <p:stCondLst>
                              <p:cond delay="0"/>
                            </p:stCondLst>
                            <p:childTnLst>
                              <p:par>
                                <p:cTn id="91" presetID="10" presetClass="exit" presetSubtype="0" fill="hold" grpId="1" nodeType="afterEffect">
                                  <p:stCondLst>
                                    <p:cond delay="0"/>
                                  </p:stCondLst>
                                  <p:childTnLst>
                                    <p:animEffect transition="out" filter="fade">
                                      <p:cBhvr>
                                        <p:cTn id="92" dur="500"/>
                                        <p:tgtEl>
                                          <p:spTgt spid="69"/>
                                        </p:tgtEl>
                                      </p:cBhvr>
                                    </p:animEffect>
                                    <p:set>
                                      <p:cBhvr>
                                        <p:cTn id="93" dur="1" fill="hold">
                                          <p:stCondLst>
                                            <p:cond delay="499"/>
                                          </p:stCondLst>
                                        </p:cTn>
                                        <p:tgtEl>
                                          <p:spTgt spid="69"/>
                                        </p:tgtEl>
                                        <p:attrNameLst>
                                          <p:attrName>style.visibility</p:attrName>
                                        </p:attrNameLst>
                                      </p:cBhvr>
                                      <p:to>
                                        <p:strVal val="hidden"/>
                                      </p:to>
                                    </p:set>
                                  </p:childTnLst>
                                </p:cTn>
                              </p:par>
                              <p:par>
                                <p:cTn id="94" presetID="10" presetClass="exit" presetSubtype="0" fill="hold" nodeType="withEffect">
                                  <p:stCondLst>
                                    <p:cond delay="500"/>
                                  </p:stCondLst>
                                  <p:childTnLst>
                                    <p:animEffect transition="out" filter="fade">
                                      <p:cBhvr>
                                        <p:cTn id="95" dur="500"/>
                                        <p:tgtEl>
                                          <p:spTgt spid="10"/>
                                        </p:tgtEl>
                                      </p:cBhvr>
                                    </p:animEffect>
                                    <p:set>
                                      <p:cBhvr>
                                        <p:cTn id="96" dur="1" fill="hold">
                                          <p:stCondLst>
                                            <p:cond delay="499"/>
                                          </p:stCondLst>
                                        </p:cTn>
                                        <p:tgtEl>
                                          <p:spTgt spid="10"/>
                                        </p:tgtEl>
                                        <p:attrNameLst>
                                          <p:attrName>style.visibility</p:attrName>
                                        </p:attrNameLst>
                                      </p:cBhvr>
                                      <p:to>
                                        <p:strVal val="hidden"/>
                                      </p:to>
                                    </p:set>
                                  </p:childTnLst>
                                </p:cTn>
                              </p:par>
                            </p:childTnLst>
                          </p:cTn>
                        </p:par>
                        <p:par>
                          <p:cTn id="97" fill="hold">
                            <p:stCondLst>
                              <p:cond delay="1000"/>
                            </p:stCondLst>
                            <p:childTnLst>
                              <p:par>
                                <p:cTn id="98" presetID="0" presetClass="path" presetSubtype="0" accel="50000" decel="50000" fill="hold" nodeType="afterEffect">
                                  <p:stCondLst>
                                    <p:cond delay="0"/>
                                  </p:stCondLst>
                                  <p:childTnLst>
                                    <p:animMotion origin="layout" path="M 5E-6 3.33333E-6 L 5E-6 0.00023 L -0.32379 0.00393 C -0.33091 0.00393 -0.33803 0.00532 -0.34514 0.00602 L -0.39896 0.01018 C -0.60955 0.00416 -0.48941 0.00648 -0.9007 0.01227 C -0.91407 0.01227 -0.92691 0.01342 -0.93994 0.01412 L -0.99896 0.0162 C -1.01841 0.01828 -1.0382 0.01967 -1.05764 0.02245 C -1.06928 0.02361 -1.09185 0.02847 -1.09185 0.02893 C -1.10539 0.03773 -1.1349 0.05764 -1.14757 0.06967 C -1.15261 0.0743 -1.15608 0.08055 -1.1606 0.08588 C -1.18264 0.1118 -1.1658 0.08727 -1.18351 0.11875 C -1.18664 0.12407 -1.1908 0.12893 -1.19323 0.13518 C -1.19688 0.14328 -1.19862 0.15277 -1.20139 0.1618 C -1.20417 0.16921 -1.20695 0.17662 -1.20955 0.18449 C -1.21077 0.19027 -1.2165 0.22083 -1.21632 0.22546 C -1.2158 0.23773 -1.21372 0.25 -1.21112 0.26227 C -1.21007 0.26852 -1.20487 0.27777 -1.20139 0.28287 C -1.20001 0.28495 -1.19792 0.28634 -1.19653 0.28889 C -1.19514 0.2912 -1.1948 0.29467 -1.19323 0.29722 C -1.19132 0.30023 -1.18872 0.30231 -1.18664 0.30532 C -1.1816 0.31296 -1.17431 0.32407 -1.17032 0.33402 C -1.16858 0.33865 -1.16719 0.34328 -1.16546 0.34838 C -1.16251 0.35856 -1.15973 0.37245 -1.15573 0.38333 C -1.14705 0.40694 -1.14653 0.40416 -1.13108 0.4324 C -1.11789 0.45717 -1.1316 0.43402 -1.11806 0.45301 C -1.1158 0.45602 -1.11424 0.46018 -1.11146 0.46319 C -1.10608 0.46944 -1.08126 0.48125 -1.08056 0.48171 C -1.06858 0.48727 -1.05695 0.49328 -1.04462 0.49814 C -1.02188 0.50671 -0.99879 0.51319 -0.97587 0.52268 C -0.954 0.53194 -0.94983 0.53426 -0.92691 0.5412 C -0.91441 0.54467 -0.90209 0.54907 -0.88941 0.55139 C -0.87518 0.55393 -0.86042 0.55532 -0.84549 0.55555 L -0.16997 0.55764 L 0.08177 0.55555 C 0.08993 0.55532 0.09791 0.55231 0.10643 0.55139 L 0.14879 0.54514 C 0.16823 0.53773 0.1908 0.52893 0.21094 0.52477 C 0.22171 0.52222 0.23264 0.52199 0.24358 0.5206 C 0.26737 0.51389 0.27518 0.51412 0.29601 0.50023 C 0.30174 0.49606 0.30764 0.49166 0.31233 0.48588 C 0.39723 0.37129 0.26719 0.52338 0.37761 0.39352 C 0.38212 0.38819 0.42691 0.34097 0.43837 0.32384 C 0.44914 0.30717 0.45435 0.29213 0.46112 0.27245 C 0.46268 0.26713 0.46441 0.26157 0.46598 0.25625 C 0.4665 0.25208 0.46719 0.24791 0.46771 0.24375 C 0.46928 0.22708 0.4698 0.21597 0.47119 0.19884 C 0.46876 0.17477 0.47014 0.14977 0.46441 0.12708 C 0.4606 0.1118 0.45209 0.09907 0.44323 0.08796 C 0.43542 0.07824 0.4283 0.06805 0.42014 0.05926 C 0.41216 0.05046 0.40539 0.03865 0.39566 0.03264 C 0.39358 0.03125 0.3915 0.02939 0.38924 0.02847 C 0.38351 0.02662 0.37848 0.02453 0.37292 0.02453 C 0.33299 0.02245 0.29306 0.02291 0.25365 0.02245 C 0.19514 0.01412 0.25886 0.02245 0.11285 0.01828 C 0.10764 0.01805 0.10296 0.01689 0.09809 0.0162 C 0.09479 0.01481 0.09149 0.01319 0.08819 0.01227 C 0.07829 0.00856 0.07482 0.00787 0.06545 0.00602 C 0.06163 0.00532 0.05763 0.00393 0.054 0.00393 C 0.03473 0.00277 -0.0033 0.00185 5E-6 3.33333E-6 Z " pathEditMode="relative" rAng="0" ptsTypes="AAAAAAAAAAAAAAAAAAAAAAAAAAAAAAAAAAAAAAAAAAAAAAAAAAAAAAAAAAAAA">
                                      <p:cBhvr>
                                        <p:cTn id="99" dur="2000" fill="hold"/>
                                        <p:tgtEl>
                                          <p:spTgt spid="57"/>
                                        </p:tgtEl>
                                        <p:attrNameLst>
                                          <p:attrName>ppt_x</p:attrName>
                                          <p:attrName>ppt_y</p:attrName>
                                        </p:attrNameLst>
                                      </p:cBhvr>
                                      <p:rCtr x="-37257" y="27870"/>
                                    </p:animMotion>
                                  </p:childTnLst>
                                </p:cTn>
                              </p:par>
                            </p:childTnLst>
                          </p:cTn>
                        </p:par>
                        <p:par>
                          <p:cTn id="100" fill="hold">
                            <p:stCondLst>
                              <p:cond delay="3000"/>
                            </p:stCondLst>
                            <p:childTnLst>
                              <p:par>
                                <p:cTn id="101" presetID="10" presetClass="entr" presetSubtype="0" fill="hold" grpId="0" nodeType="afterEffect">
                                  <p:stCondLst>
                                    <p:cond delay="0"/>
                                  </p:stCondLst>
                                  <p:childTnLst>
                                    <p:set>
                                      <p:cBhvr>
                                        <p:cTn id="102" dur="1" fill="hold">
                                          <p:stCondLst>
                                            <p:cond delay="0"/>
                                          </p:stCondLst>
                                        </p:cTn>
                                        <p:tgtEl>
                                          <p:spTgt spid="65"/>
                                        </p:tgtEl>
                                        <p:attrNameLst>
                                          <p:attrName>style.visibility</p:attrName>
                                        </p:attrNameLst>
                                      </p:cBhvr>
                                      <p:to>
                                        <p:strVal val="visible"/>
                                      </p:to>
                                    </p:set>
                                    <p:animEffect transition="in" filter="fade">
                                      <p:cBhvr>
                                        <p:cTn id="103" dur="500"/>
                                        <p:tgtEl>
                                          <p:spTgt spid="65"/>
                                        </p:tgtEl>
                                      </p:cBhvr>
                                    </p:animEffect>
                                  </p:childTnLst>
                                </p:cTn>
                              </p:par>
                            </p:childTnLst>
                          </p:cTn>
                        </p:par>
                        <p:par>
                          <p:cTn id="104" fill="hold">
                            <p:stCondLst>
                              <p:cond delay="3500"/>
                            </p:stCondLst>
                            <p:childTnLst>
                              <p:par>
                                <p:cTn id="105" presetID="10" presetClass="exit" presetSubtype="0" fill="hold" grpId="1" nodeType="afterEffect">
                                  <p:stCondLst>
                                    <p:cond delay="350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par>
                                <p:cTn id="108" presetID="10" presetClass="exit" presetSubtype="0" fill="hold" nodeType="withEffect">
                                  <p:stCondLst>
                                    <p:cond delay="3500"/>
                                  </p:stCondLst>
                                  <p:childTnLst>
                                    <p:animEffect transition="out" filter="fade">
                                      <p:cBhvr>
                                        <p:cTn id="109" dur="500"/>
                                        <p:tgtEl>
                                          <p:spTgt spid="57"/>
                                        </p:tgtEl>
                                      </p:cBhvr>
                                    </p:animEffect>
                                    <p:set>
                                      <p:cBhvr>
                                        <p:cTn id="110" dur="1" fill="hold">
                                          <p:stCondLst>
                                            <p:cond delay="499"/>
                                          </p:stCondLst>
                                        </p:cTn>
                                        <p:tgtEl>
                                          <p:spTgt spid="57"/>
                                        </p:tgtEl>
                                        <p:attrNameLst>
                                          <p:attrName>style.visibility</p:attrName>
                                        </p:attrNameLst>
                                      </p:cBhvr>
                                      <p:to>
                                        <p:strVal val="hidden"/>
                                      </p:to>
                                    </p:set>
                                  </p:childTnLst>
                                </p:cTn>
                              </p:par>
                              <p:par>
                                <p:cTn id="111" presetID="10" presetClass="entr" presetSubtype="0" fill="hold" grpId="0" nodeType="withEffect">
                                  <p:stCondLst>
                                    <p:cond delay="3500"/>
                                  </p:stCondLst>
                                  <p:childTnLst>
                                    <p:set>
                                      <p:cBhvr>
                                        <p:cTn id="112" dur="1" fill="hold">
                                          <p:stCondLst>
                                            <p:cond delay="0"/>
                                          </p:stCondLst>
                                        </p:cTn>
                                        <p:tgtEl>
                                          <p:spTgt spid="70"/>
                                        </p:tgtEl>
                                        <p:attrNameLst>
                                          <p:attrName>style.visibility</p:attrName>
                                        </p:attrNameLst>
                                      </p:cBhvr>
                                      <p:to>
                                        <p:strVal val="visible"/>
                                      </p:to>
                                    </p:set>
                                    <p:animEffect transition="in" filter="fade">
                                      <p:cBhvr>
                                        <p:cTn id="113" dur="500"/>
                                        <p:tgtEl>
                                          <p:spTgt spid="70"/>
                                        </p:tgtEl>
                                      </p:cBhvr>
                                    </p:animEffect>
                                  </p:childTnLst>
                                </p:cTn>
                              </p:par>
                            </p:childTnLst>
                          </p:cTn>
                        </p:par>
                      </p:childTnLst>
                    </p:cTn>
                  </p:par>
                </p:childTnLst>
              </p:cTn>
              <p:nextCondLst>
                <p:cond evt="onClick" delay="0">
                  <p:tgtEl>
                    <p:spTgt spid="57"/>
                  </p:tgtEl>
                </p:cond>
              </p:nextCondLst>
            </p:seq>
          </p:childTnLst>
        </p:cTn>
      </p:par>
    </p:tnLst>
    <p:bldLst>
      <p:bldP spid="55" grpId="0" animBg="1"/>
      <p:bldP spid="55" grpId="1" animBg="1"/>
      <p:bldP spid="56" grpId="0" animBg="1"/>
      <p:bldP spid="56" grpId="1" animBg="1"/>
      <p:bldP spid="65" grpId="0" animBg="1"/>
      <p:bldP spid="65" grpId="1" animBg="1"/>
      <p:bldP spid="67" grpId="0" animBg="1"/>
      <p:bldP spid="67" grpId="1" animBg="1"/>
      <p:bldP spid="68" grpId="0" animBg="1"/>
      <p:bldP spid="68" grpId="1" animBg="1"/>
      <p:bldP spid="69" grpId="0" animBg="1"/>
      <p:bldP spid="69" grpId="1" animBg="1"/>
      <p:bldP spid="112" grpId="1" animBg="1"/>
      <p:bldP spid="7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4C3EE7D8-7EC8-6700-7F9B-85781BD44C66}"/>
              </a:ext>
            </a:extLst>
          </p:cNvPr>
          <p:cNvSpPr/>
          <p:nvPr/>
        </p:nvSpPr>
        <p:spPr>
          <a:xfrm>
            <a:off x="441266" y="1066514"/>
            <a:ext cx="8261468" cy="5435599"/>
          </a:xfrm>
          <a:prstGeom prst="roundRect">
            <a:avLst>
              <a:gd name="adj" fmla="val 3928"/>
            </a:avLst>
          </a:prstGeom>
          <a:blipFill>
            <a:blip r:embed="rId3"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Rounded Corners 113" hidden="1">
            <a:extLst>
              <a:ext uri="{FF2B5EF4-FFF2-40B4-BE49-F238E27FC236}">
                <a16:creationId xmlns:a16="http://schemas.microsoft.com/office/drawing/2014/main" id="{12816F53-FF8F-9A47-B671-A46A03619598}"/>
              </a:ext>
            </a:extLst>
          </p:cNvPr>
          <p:cNvSpPr/>
          <p:nvPr/>
        </p:nvSpPr>
        <p:spPr>
          <a:xfrm>
            <a:off x="886200" y="2402790"/>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115" name="Star: 5 Points 114" hidden="1">
            <a:extLst>
              <a:ext uri="{FF2B5EF4-FFF2-40B4-BE49-F238E27FC236}">
                <a16:creationId xmlns:a16="http://schemas.microsoft.com/office/drawing/2014/main" id="{0D27F2DE-8389-BFF7-DCF3-E3B1A482A6AE}"/>
              </a:ext>
            </a:extLst>
          </p:cNvPr>
          <p:cNvSpPr/>
          <p:nvPr/>
        </p:nvSpPr>
        <p:spPr>
          <a:xfrm>
            <a:off x="1869696"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Star: 5 Points 115" hidden="1">
            <a:extLst>
              <a:ext uri="{FF2B5EF4-FFF2-40B4-BE49-F238E27FC236}">
                <a16:creationId xmlns:a16="http://schemas.microsoft.com/office/drawing/2014/main" id="{21A123CD-A74B-DD42-9054-93F5DD3EC258}"/>
              </a:ext>
            </a:extLst>
          </p:cNvPr>
          <p:cNvSpPr/>
          <p:nvPr/>
        </p:nvSpPr>
        <p:spPr>
          <a:xfrm>
            <a:off x="2971270"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Star: 5 Points 116" hidden="1">
            <a:extLst>
              <a:ext uri="{FF2B5EF4-FFF2-40B4-BE49-F238E27FC236}">
                <a16:creationId xmlns:a16="http://schemas.microsoft.com/office/drawing/2014/main" id="{609F64B9-DBDA-F57D-3724-0CD86F0A0A06}"/>
              </a:ext>
            </a:extLst>
          </p:cNvPr>
          <p:cNvSpPr/>
          <p:nvPr/>
        </p:nvSpPr>
        <p:spPr>
          <a:xfrm>
            <a:off x="4109653" y="420883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Star: 5 Points 117" hidden="1">
            <a:extLst>
              <a:ext uri="{FF2B5EF4-FFF2-40B4-BE49-F238E27FC236}">
                <a16:creationId xmlns:a16="http://schemas.microsoft.com/office/drawing/2014/main" id="{561BAEAF-DEB7-BE9C-108D-EA29272FFF6C}"/>
              </a:ext>
            </a:extLst>
          </p:cNvPr>
          <p:cNvSpPr/>
          <p:nvPr/>
        </p:nvSpPr>
        <p:spPr>
          <a:xfrm>
            <a:off x="5248036" y="420961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Star: 5 Points 118" hidden="1">
            <a:extLst>
              <a:ext uri="{FF2B5EF4-FFF2-40B4-BE49-F238E27FC236}">
                <a16:creationId xmlns:a16="http://schemas.microsoft.com/office/drawing/2014/main" id="{C1C5BCE5-A653-B06C-C2A5-1B2AA62E5881}"/>
              </a:ext>
            </a:extLst>
          </p:cNvPr>
          <p:cNvSpPr/>
          <p:nvPr/>
        </p:nvSpPr>
        <p:spPr>
          <a:xfrm>
            <a:off x="6449625" y="4188552"/>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Rounded Corners 111" hidden="1">
            <a:extLst>
              <a:ext uri="{FF2B5EF4-FFF2-40B4-BE49-F238E27FC236}">
                <a16:creationId xmlns:a16="http://schemas.microsoft.com/office/drawing/2014/main" id="{2EA72A90-27EB-7EF2-955F-EB09FCB474F7}"/>
              </a:ext>
            </a:extLst>
          </p:cNvPr>
          <p:cNvSpPr/>
          <p:nvPr/>
        </p:nvSpPr>
        <p:spPr>
          <a:xfrm>
            <a:off x="787667" y="1549535"/>
            <a:ext cx="7568666" cy="4570389"/>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Bongi and Nandi build the shed!</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brick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then click on the word to place the brick onto the wall.</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pic>
        <p:nvPicPr>
          <p:cNvPr id="10" name="Picture 9" descr="A close-up of a plant&#10;&#10;Description automatically generated with low confidence">
            <a:extLst>
              <a:ext uri="{FF2B5EF4-FFF2-40B4-BE49-F238E27FC236}">
                <a16:creationId xmlns:a16="http://schemas.microsoft.com/office/drawing/2014/main" id="{A6830348-7867-144F-BC37-C5B8507872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8136" y="6426157"/>
            <a:ext cx="1077547" cy="2454528"/>
          </a:xfrm>
          <a:prstGeom prst="rect">
            <a:avLst/>
          </a:prstGeom>
        </p:spPr>
      </p:pic>
      <p:pic>
        <p:nvPicPr>
          <p:cNvPr id="5" name="Picture 4" descr="A picture containing text, monitor, electronics, screen&#10;&#10;Description automatically generated">
            <a:extLst>
              <a:ext uri="{FF2B5EF4-FFF2-40B4-BE49-F238E27FC236}">
                <a16:creationId xmlns:a16="http://schemas.microsoft.com/office/drawing/2014/main" id="{084E57B3-2637-4B9B-0C15-A545C7EA2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14421" cy="6858000"/>
          </a:xfrm>
          <a:prstGeom prst="rect">
            <a:avLst/>
          </a:prstGeom>
        </p:spPr>
      </p:pic>
      <p:sp>
        <p:nvSpPr>
          <p:cNvPr id="3" name="Rectangle: Rounded Corners 2">
            <a:extLst>
              <a:ext uri="{FF2B5EF4-FFF2-40B4-BE49-F238E27FC236}">
                <a16:creationId xmlns:a16="http://schemas.microsoft.com/office/drawing/2014/main" id="{1F717FC7-4DDB-323C-0C4F-1360C2CB91A2}"/>
              </a:ext>
            </a:extLst>
          </p:cNvPr>
          <p:cNvSpPr/>
          <p:nvPr/>
        </p:nvSpPr>
        <p:spPr>
          <a:xfrm>
            <a:off x="0" y="230309"/>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7174B4D-366B-EB5A-B858-A65FBAB48A3C}"/>
              </a:ext>
            </a:extLst>
          </p:cNvPr>
          <p:cNvSpPr txBox="1"/>
          <p:nvPr/>
        </p:nvSpPr>
        <p:spPr>
          <a:xfrm>
            <a:off x="0" y="328958"/>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Let’s play a game!</a:t>
            </a:r>
          </a:p>
        </p:txBody>
      </p:sp>
      <p:pic>
        <p:nvPicPr>
          <p:cNvPr id="50" name="Watercan Still">
            <a:extLst>
              <a:ext uri="{FF2B5EF4-FFF2-40B4-BE49-F238E27FC236}">
                <a16:creationId xmlns:a16="http://schemas.microsoft.com/office/drawing/2014/main" id="{AF2E6CD8-57F8-AD7F-14D1-267F837C77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3066" y="2145584"/>
            <a:ext cx="3351061" cy="2266810"/>
          </a:xfrm>
          <a:prstGeom prst="rect">
            <a:avLst/>
          </a:prstGeom>
        </p:spPr>
      </p:pic>
      <p:pic>
        <p:nvPicPr>
          <p:cNvPr id="52" name="Pour" descr="A close-up of a stethoscope on a black background&#10;&#10;Description automatically generated with medium confidence">
            <a:extLst>
              <a:ext uri="{FF2B5EF4-FFF2-40B4-BE49-F238E27FC236}">
                <a16:creationId xmlns:a16="http://schemas.microsoft.com/office/drawing/2014/main" id="{43EC42F5-8124-594A-BF3E-E2D6EB638A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55083">
            <a:off x="2488193" y="1291843"/>
            <a:ext cx="4953222" cy="3820846"/>
          </a:xfrm>
          <a:prstGeom prst="rect">
            <a:avLst/>
          </a:prstGeom>
        </p:spPr>
      </p:pic>
      <p:pic>
        <p:nvPicPr>
          <p:cNvPr id="54" name="Picture 53" descr="A picture containing text, transport, wheel&#10;&#10;Description automatically generated">
            <a:extLst>
              <a:ext uri="{FF2B5EF4-FFF2-40B4-BE49-F238E27FC236}">
                <a16:creationId xmlns:a16="http://schemas.microsoft.com/office/drawing/2014/main" id="{2C07D797-CB99-762E-9F96-6E6471EF268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5178" t="42630" b="-1"/>
          <a:stretch/>
        </p:blipFill>
        <p:spPr>
          <a:xfrm>
            <a:off x="441266" y="1220909"/>
            <a:ext cx="2631288" cy="1590842"/>
          </a:xfrm>
          <a:prstGeom prst="rect">
            <a:avLst/>
          </a:prstGeom>
        </p:spPr>
      </p:pic>
      <p:sp>
        <p:nvSpPr>
          <p:cNvPr id="55" name="truth">
            <a:extLst>
              <a:ext uri="{FF2B5EF4-FFF2-40B4-BE49-F238E27FC236}">
                <a16:creationId xmlns:a16="http://schemas.microsoft.com/office/drawing/2014/main" id="{9E3C11AC-2B99-5D4C-0C38-43E22F1423C5}"/>
              </a:ext>
            </a:extLst>
          </p:cNvPr>
          <p:cNvSpPr/>
          <p:nvPr/>
        </p:nvSpPr>
        <p:spPr>
          <a:xfrm>
            <a:off x="3290881" y="5843725"/>
            <a:ext cx="1897013" cy="658388"/>
          </a:xfrm>
          <a:prstGeom prst="roundRect">
            <a:avLst>
              <a:gd name="adj" fmla="val 10000"/>
            </a:avLst>
          </a:prstGeom>
          <a:solidFill>
            <a:schemeClr val="bg1"/>
          </a:solidFill>
          <a:ln w="38100">
            <a:solidFill>
              <a:srgbClr val="5E9B7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grace</a:t>
            </a:r>
          </a:p>
        </p:txBody>
      </p:sp>
      <p:sp>
        <p:nvSpPr>
          <p:cNvPr id="56" name="-ful 1">
            <a:extLst>
              <a:ext uri="{FF2B5EF4-FFF2-40B4-BE49-F238E27FC236}">
                <a16:creationId xmlns:a16="http://schemas.microsoft.com/office/drawing/2014/main" id="{407EB2FC-CB3F-AE69-6C07-5A40834600FB}"/>
              </a:ext>
            </a:extLst>
          </p:cNvPr>
          <p:cNvSpPr/>
          <p:nvPr/>
        </p:nvSpPr>
        <p:spPr>
          <a:xfrm>
            <a:off x="5408527" y="5843725"/>
            <a:ext cx="1897013" cy="658388"/>
          </a:xfrm>
          <a:prstGeom prst="roundRect">
            <a:avLst>
              <a:gd name="adj" fmla="val 10000"/>
            </a:avLst>
          </a:prstGeom>
          <a:solidFill>
            <a:schemeClr val="bg1"/>
          </a:solidFill>
          <a:ln w="38100">
            <a:solidFill>
              <a:srgbClr val="F3BD5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latin typeface="Grade 1 Font" panose="020B0603050302020204" pitchFamily="34" charset="0"/>
              </a:rPr>
              <a:t>ful</a:t>
            </a:r>
            <a:endParaRPr lang="en-GB" sz="2400" dirty="0">
              <a:solidFill>
                <a:schemeClr val="tx1"/>
              </a:solidFill>
              <a:latin typeface="Grade 1 Font" panose="020B0603050302020204" pitchFamily="34" charset="0"/>
            </a:endParaRPr>
          </a:p>
        </p:txBody>
      </p:sp>
      <p:pic>
        <p:nvPicPr>
          <p:cNvPr id="6" name="Uncle Lebo" descr="A picture containing text&#10;&#10;Description automatically generated">
            <a:extLst>
              <a:ext uri="{FF2B5EF4-FFF2-40B4-BE49-F238E27FC236}">
                <a16:creationId xmlns:a16="http://schemas.microsoft.com/office/drawing/2014/main" id="{F836A7E5-6854-D58B-E618-5660FB9B4F8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1450" b="35294"/>
          <a:stretch/>
        </p:blipFill>
        <p:spPr>
          <a:xfrm>
            <a:off x="6848319" y="3657600"/>
            <a:ext cx="2707368" cy="3200400"/>
          </a:xfrm>
          <a:prstGeom prst="rect">
            <a:avLst/>
          </a:prstGeom>
        </p:spPr>
      </p:pic>
      <p:sp>
        <p:nvSpPr>
          <p:cNvPr id="2" name="Arrow: Pentagon 1">
            <a:hlinkClick r:id="rId10" action="ppaction://hlinksldjump"/>
            <a:extLst>
              <a:ext uri="{FF2B5EF4-FFF2-40B4-BE49-F238E27FC236}">
                <a16:creationId xmlns:a16="http://schemas.microsoft.com/office/drawing/2014/main" id="{0A507CF5-F8B9-36AC-776C-26471CCD1CBB}"/>
              </a:ext>
            </a:extLst>
          </p:cNvPr>
          <p:cNvSpPr/>
          <p:nvPr/>
        </p:nvSpPr>
        <p:spPr>
          <a:xfrm>
            <a:off x="7330855" y="6118774"/>
            <a:ext cx="1382615" cy="483427"/>
          </a:xfrm>
          <a:prstGeom prst="homePlate">
            <a:avLst/>
          </a:prstGeom>
          <a:solidFill>
            <a:schemeClr val="bg1"/>
          </a:solidFill>
          <a:ln w="3810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18471756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2"/>
                                        </p:tgtEl>
                                      </p:cBhvr>
                                    </p:animEffect>
                                    <p:set>
                                      <p:cBhvr>
                                        <p:cTn id="7" dur="1" fill="hold">
                                          <p:stCondLst>
                                            <p:cond delay="499"/>
                                          </p:stCondLst>
                                        </p:cTn>
                                        <p:tgtEl>
                                          <p:spTgt spid="112"/>
                                        </p:tgtEl>
                                        <p:attrNameLst>
                                          <p:attrName>style.visibility</p:attrName>
                                        </p:attrNameLst>
                                      </p:cBhvr>
                                      <p:to>
                                        <p:strVal val="hidden"/>
                                      </p:to>
                                    </p:se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300" fill="hold"/>
                                        <p:tgtEl>
                                          <p:spTgt spid="115"/>
                                        </p:tgtEl>
                                        <p:attrNameLst>
                                          <p:attrName>ppt_w</p:attrName>
                                        </p:attrNameLst>
                                      </p:cBhvr>
                                      <p:tavLst>
                                        <p:tav tm="0">
                                          <p:val>
                                            <p:fltVal val="0"/>
                                          </p:val>
                                        </p:tav>
                                        <p:tav tm="100000">
                                          <p:val>
                                            <p:strVal val="#ppt_w"/>
                                          </p:val>
                                        </p:tav>
                                      </p:tavLst>
                                    </p:anim>
                                    <p:anim calcmode="lin" valueType="num">
                                      <p:cBhvr>
                                        <p:cTn id="18" dur="300" fill="hold"/>
                                        <p:tgtEl>
                                          <p:spTgt spid="115"/>
                                        </p:tgtEl>
                                        <p:attrNameLst>
                                          <p:attrName>ppt_h</p:attrName>
                                        </p:attrNameLst>
                                      </p:cBhvr>
                                      <p:tavLst>
                                        <p:tav tm="0">
                                          <p:val>
                                            <p:fltVal val="0"/>
                                          </p:val>
                                        </p:tav>
                                        <p:tav tm="100000">
                                          <p:val>
                                            <p:strVal val="#ppt_h"/>
                                          </p:val>
                                        </p:tav>
                                      </p:tavLst>
                                    </p:anim>
                                    <p:anim calcmode="lin" valueType="num">
                                      <p:cBhvr>
                                        <p:cTn id="19" dur="300" fill="hold"/>
                                        <p:tgtEl>
                                          <p:spTgt spid="115"/>
                                        </p:tgtEl>
                                        <p:attrNameLst>
                                          <p:attrName>style.rotation</p:attrName>
                                        </p:attrNameLst>
                                      </p:cBhvr>
                                      <p:tavLst>
                                        <p:tav tm="0">
                                          <p:val>
                                            <p:fltVal val="90"/>
                                          </p:val>
                                        </p:tav>
                                        <p:tav tm="100000">
                                          <p:val>
                                            <p:fltVal val="0"/>
                                          </p:val>
                                        </p:tav>
                                      </p:tavLst>
                                    </p:anim>
                                    <p:animEffect transition="in" filter="fade">
                                      <p:cBhvr>
                                        <p:cTn id="20" dur="300"/>
                                        <p:tgtEl>
                                          <p:spTgt spid="115"/>
                                        </p:tgtEl>
                                      </p:cBhvr>
                                    </p:animEffect>
                                  </p:childTnLst>
                                </p:cTn>
                              </p:par>
                            </p:childTnLst>
                          </p:cTn>
                        </p:par>
                        <p:par>
                          <p:cTn id="21" fill="hold">
                            <p:stCondLst>
                              <p:cond delay="1300"/>
                            </p:stCondLst>
                            <p:childTnLst>
                              <p:par>
                                <p:cTn id="22" presetID="31" presetClass="entr" presetSubtype="0" fill="hold" grpId="0" nodeType="afterEffect">
                                  <p:stCondLst>
                                    <p:cond delay="0"/>
                                  </p:stCondLst>
                                  <p:childTnLst>
                                    <p:set>
                                      <p:cBhvr>
                                        <p:cTn id="23" dur="1" fill="hold">
                                          <p:stCondLst>
                                            <p:cond delay="0"/>
                                          </p:stCondLst>
                                        </p:cTn>
                                        <p:tgtEl>
                                          <p:spTgt spid="116"/>
                                        </p:tgtEl>
                                        <p:attrNameLst>
                                          <p:attrName>style.visibility</p:attrName>
                                        </p:attrNameLst>
                                      </p:cBhvr>
                                      <p:to>
                                        <p:strVal val="visible"/>
                                      </p:to>
                                    </p:set>
                                    <p:anim calcmode="lin" valueType="num">
                                      <p:cBhvr>
                                        <p:cTn id="24" dur="300" fill="hold"/>
                                        <p:tgtEl>
                                          <p:spTgt spid="116"/>
                                        </p:tgtEl>
                                        <p:attrNameLst>
                                          <p:attrName>ppt_w</p:attrName>
                                        </p:attrNameLst>
                                      </p:cBhvr>
                                      <p:tavLst>
                                        <p:tav tm="0">
                                          <p:val>
                                            <p:fltVal val="0"/>
                                          </p:val>
                                        </p:tav>
                                        <p:tav tm="100000">
                                          <p:val>
                                            <p:strVal val="#ppt_w"/>
                                          </p:val>
                                        </p:tav>
                                      </p:tavLst>
                                    </p:anim>
                                    <p:anim calcmode="lin" valueType="num">
                                      <p:cBhvr>
                                        <p:cTn id="25" dur="300" fill="hold"/>
                                        <p:tgtEl>
                                          <p:spTgt spid="116"/>
                                        </p:tgtEl>
                                        <p:attrNameLst>
                                          <p:attrName>ppt_h</p:attrName>
                                        </p:attrNameLst>
                                      </p:cBhvr>
                                      <p:tavLst>
                                        <p:tav tm="0">
                                          <p:val>
                                            <p:fltVal val="0"/>
                                          </p:val>
                                        </p:tav>
                                        <p:tav tm="100000">
                                          <p:val>
                                            <p:strVal val="#ppt_h"/>
                                          </p:val>
                                        </p:tav>
                                      </p:tavLst>
                                    </p:anim>
                                    <p:anim calcmode="lin" valueType="num">
                                      <p:cBhvr>
                                        <p:cTn id="26" dur="300" fill="hold"/>
                                        <p:tgtEl>
                                          <p:spTgt spid="116"/>
                                        </p:tgtEl>
                                        <p:attrNameLst>
                                          <p:attrName>style.rotation</p:attrName>
                                        </p:attrNameLst>
                                      </p:cBhvr>
                                      <p:tavLst>
                                        <p:tav tm="0">
                                          <p:val>
                                            <p:fltVal val="90"/>
                                          </p:val>
                                        </p:tav>
                                        <p:tav tm="100000">
                                          <p:val>
                                            <p:fltVal val="0"/>
                                          </p:val>
                                        </p:tav>
                                      </p:tavLst>
                                    </p:anim>
                                    <p:animEffect transition="in" filter="fade">
                                      <p:cBhvr>
                                        <p:cTn id="27" dur="300"/>
                                        <p:tgtEl>
                                          <p:spTgt spid="116"/>
                                        </p:tgtEl>
                                      </p:cBhvr>
                                    </p:animEffect>
                                  </p:childTnLst>
                                </p:cTn>
                              </p:par>
                            </p:childTnLst>
                          </p:cTn>
                        </p:par>
                        <p:par>
                          <p:cTn id="28" fill="hold">
                            <p:stCondLst>
                              <p:cond delay="1600"/>
                            </p:stCondLst>
                            <p:childTnLst>
                              <p:par>
                                <p:cTn id="29" presetID="31" presetClass="entr" presetSubtype="0"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300" fill="hold"/>
                                        <p:tgtEl>
                                          <p:spTgt spid="117"/>
                                        </p:tgtEl>
                                        <p:attrNameLst>
                                          <p:attrName>ppt_w</p:attrName>
                                        </p:attrNameLst>
                                      </p:cBhvr>
                                      <p:tavLst>
                                        <p:tav tm="0">
                                          <p:val>
                                            <p:fltVal val="0"/>
                                          </p:val>
                                        </p:tav>
                                        <p:tav tm="100000">
                                          <p:val>
                                            <p:strVal val="#ppt_w"/>
                                          </p:val>
                                        </p:tav>
                                      </p:tavLst>
                                    </p:anim>
                                    <p:anim calcmode="lin" valueType="num">
                                      <p:cBhvr>
                                        <p:cTn id="32" dur="300" fill="hold"/>
                                        <p:tgtEl>
                                          <p:spTgt spid="117"/>
                                        </p:tgtEl>
                                        <p:attrNameLst>
                                          <p:attrName>ppt_h</p:attrName>
                                        </p:attrNameLst>
                                      </p:cBhvr>
                                      <p:tavLst>
                                        <p:tav tm="0">
                                          <p:val>
                                            <p:fltVal val="0"/>
                                          </p:val>
                                        </p:tav>
                                        <p:tav tm="100000">
                                          <p:val>
                                            <p:strVal val="#ppt_h"/>
                                          </p:val>
                                        </p:tav>
                                      </p:tavLst>
                                    </p:anim>
                                    <p:anim calcmode="lin" valueType="num">
                                      <p:cBhvr>
                                        <p:cTn id="33" dur="300" fill="hold"/>
                                        <p:tgtEl>
                                          <p:spTgt spid="117"/>
                                        </p:tgtEl>
                                        <p:attrNameLst>
                                          <p:attrName>style.rotation</p:attrName>
                                        </p:attrNameLst>
                                      </p:cBhvr>
                                      <p:tavLst>
                                        <p:tav tm="0">
                                          <p:val>
                                            <p:fltVal val="90"/>
                                          </p:val>
                                        </p:tav>
                                        <p:tav tm="100000">
                                          <p:val>
                                            <p:fltVal val="0"/>
                                          </p:val>
                                        </p:tav>
                                      </p:tavLst>
                                    </p:anim>
                                    <p:animEffect transition="in" filter="fade">
                                      <p:cBhvr>
                                        <p:cTn id="34" dur="300"/>
                                        <p:tgtEl>
                                          <p:spTgt spid="117"/>
                                        </p:tgtEl>
                                      </p:cBhvr>
                                    </p:animEffect>
                                  </p:childTnLst>
                                </p:cTn>
                              </p:par>
                            </p:childTnLst>
                          </p:cTn>
                        </p:par>
                        <p:par>
                          <p:cTn id="35" fill="hold">
                            <p:stCondLst>
                              <p:cond delay="1900"/>
                            </p:stCondLst>
                            <p:childTnLst>
                              <p:par>
                                <p:cTn id="36" presetID="31"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 calcmode="lin" valueType="num">
                                      <p:cBhvr>
                                        <p:cTn id="38" dur="300" fill="hold"/>
                                        <p:tgtEl>
                                          <p:spTgt spid="118"/>
                                        </p:tgtEl>
                                        <p:attrNameLst>
                                          <p:attrName>ppt_w</p:attrName>
                                        </p:attrNameLst>
                                      </p:cBhvr>
                                      <p:tavLst>
                                        <p:tav tm="0">
                                          <p:val>
                                            <p:fltVal val="0"/>
                                          </p:val>
                                        </p:tav>
                                        <p:tav tm="100000">
                                          <p:val>
                                            <p:strVal val="#ppt_w"/>
                                          </p:val>
                                        </p:tav>
                                      </p:tavLst>
                                    </p:anim>
                                    <p:anim calcmode="lin" valueType="num">
                                      <p:cBhvr>
                                        <p:cTn id="39" dur="300" fill="hold"/>
                                        <p:tgtEl>
                                          <p:spTgt spid="118"/>
                                        </p:tgtEl>
                                        <p:attrNameLst>
                                          <p:attrName>ppt_h</p:attrName>
                                        </p:attrNameLst>
                                      </p:cBhvr>
                                      <p:tavLst>
                                        <p:tav tm="0">
                                          <p:val>
                                            <p:fltVal val="0"/>
                                          </p:val>
                                        </p:tav>
                                        <p:tav tm="100000">
                                          <p:val>
                                            <p:strVal val="#ppt_h"/>
                                          </p:val>
                                        </p:tav>
                                      </p:tavLst>
                                    </p:anim>
                                    <p:anim calcmode="lin" valueType="num">
                                      <p:cBhvr>
                                        <p:cTn id="40" dur="300" fill="hold"/>
                                        <p:tgtEl>
                                          <p:spTgt spid="118"/>
                                        </p:tgtEl>
                                        <p:attrNameLst>
                                          <p:attrName>style.rotation</p:attrName>
                                        </p:attrNameLst>
                                      </p:cBhvr>
                                      <p:tavLst>
                                        <p:tav tm="0">
                                          <p:val>
                                            <p:fltVal val="90"/>
                                          </p:val>
                                        </p:tav>
                                        <p:tav tm="100000">
                                          <p:val>
                                            <p:fltVal val="0"/>
                                          </p:val>
                                        </p:tav>
                                      </p:tavLst>
                                    </p:anim>
                                    <p:animEffect transition="in" filter="fade">
                                      <p:cBhvr>
                                        <p:cTn id="41" dur="300"/>
                                        <p:tgtEl>
                                          <p:spTgt spid="118"/>
                                        </p:tgtEl>
                                      </p:cBhvr>
                                    </p:animEffect>
                                  </p:childTnLst>
                                </p:cTn>
                              </p:par>
                            </p:childTnLst>
                          </p:cTn>
                        </p:par>
                        <p:par>
                          <p:cTn id="42" fill="hold">
                            <p:stCondLst>
                              <p:cond delay="2200"/>
                            </p:stCondLst>
                            <p:childTnLst>
                              <p:par>
                                <p:cTn id="43" presetID="31" presetClass="entr" presetSubtype="0" fill="hold" grpId="0" nodeType="afterEffect">
                                  <p:stCondLst>
                                    <p:cond delay="0"/>
                                  </p:stCondLst>
                                  <p:childTnLst>
                                    <p:set>
                                      <p:cBhvr>
                                        <p:cTn id="44" dur="1" fill="hold">
                                          <p:stCondLst>
                                            <p:cond delay="0"/>
                                          </p:stCondLst>
                                        </p:cTn>
                                        <p:tgtEl>
                                          <p:spTgt spid="119"/>
                                        </p:tgtEl>
                                        <p:attrNameLst>
                                          <p:attrName>style.visibility</p:attrName>
                                        </p:attrNameLst>
                                      </p:cBhvr>
                                      <p:to>
                                        <p:strVal val="visible"/>
                                      </p:to>
                                    </p:set>
                                    <p:anim calcmode="lin" valueType="num">
                                      <p:cBhvr>
                                        <p:cTn id="45" dur="300" fill="hold"/>
                                        <p:tgtEl>
                                          <p:spTgt spid="119"/>
                                        </p:tgtEl>
                                        <p:attrNameLst>
                                          <p:attrName>ppt_w</p:attrName>
                                        </p:attrNameLst>
                                      </p:cBhvr>
                                      <p:tavLst>
                                        <p:tav tm="0">
                                          <p:val>
                                            <p:fltVal val="0"/>
                                          </p:val>
                                        </p:tav>
                                        <p:tav tm="100000">
                                          <p:val>
                                            <p:strVal val="#ppt_w"/>
                                          </p:val>
                                        </p:tav>
                                      </p:tavLst>
                                    </p:anim>
                                    <p:anim calcmode="lin" valueType="num">
                                      <p:cBhvr>
                                        <p:cTn id="46" dur="300" fill="hold"/>
                                        <p:tgtEl>
                                          <p:spTgt spid="119"/>
                                        </p:tgtEl>
                                        <p:attrNameLst>
                                          <p:attrName>ppt_h</p:attrName>
                                        </p:attrNameLst>
                                      </p:cBhvr>
                                      <p:tavLst>
                                        <p:tav tm="0">
                                          <p:val>
                                            <p:fltVal val="0"/>
                                          </p:val>
                                        </p:tav>
                                        <p:tav tm="100000">
                                          <p:val>
                                            <p:strVal val="#ppt_h"/>
                                          </p:val>
                                        </p:tav>
                                      </p:tavLst>
                                    </p:anim>
                                    <p:anim calcmode="lin" valueType="num">
                                      <p:cBhvr>
                                        <p:cTn id="47" dur="300" fill="hold"/>
                                        <p:tgtEl>
                                          <p:spTgt spid="119"/>
                                        </p:tgtEl>
                                        <p:attrNameLst>
                                          <p:attrName>style.rotation</p:attrName>
                                        </p:attrNameLst>
                                      </p:cBhvr>
                                      <p:tavLst>
                                        <p:tav tm="0">
                                          <p:val>
                                            <p:fltVal val="90"/>
                                          </p:val>
                                        </p:tav>
                                        <p:tav tm="100000">
                                          <p:val>
                                            <p:fltVal val="0"/>
                                          </p:val>
                                        </p:tav>
                                      </p:tavLst>
                                    </p:anim>
                                    <p:animEffect transition="in" filter="fade">
                                      <p:cBhvr>
                                        <p:cTn id="48" dur="300"/>
                                        <p:tgtEl>
                                          <p:spTgt spid="119"/>
                                        </p:tgtEl>
                                      </p:cBhvr>
                                    </p:animEffect>
                                  </p:childTnLst>
                                </p:cTn>
                              </p:par>
                            </p:childTnLst>
                          </p:cTn>
                        </p:par>
                        <p:par>
                          <p:cTn id="49" fill="hold">
                            <p:stCondLst>
                              <p:cond delay="2500"/>
                            </p:stCondLst>
                            <p:childTnLst>
                              <p:par>
                                <p:cTn id="50" presetID="27" presetClass="emph" presetSubtype="0" fill="remove" grpId="1" nodeType="afterEffect">
                                  <p:stCondLst>
                                    <p:cond delay="0"/>
                                  </p:stCondLst>
                                  <p:childTnLst>
                                    <p:animClr clrSpc="rgb" dir="cw">
                                      <p:cBhvr override="childStyle">
                                        <p:cTn id="51" dur="250" autoRev="1" fill="remove"/>
                                        <p:tgtEl>
                                          <p:spTgt spid="115"/>
                                        </p:tgtEl>
                                        <p:attrNameLst>
                                          <p:attrName>style.color</p:attrName>
                                        </p:attrNameLst>
                                      </p:cBhvr>
                                      <p:to>
                                        <a:schemeClr val="bg1"/>
                                      </p:to>
                                    </p:animClr>
                                    <p:animClr clrSpc="rgb" dir="cw">
                                      <p:cBhvr>
                                        <p:cTn id="52" dur="250" autoRev="1" fill="remove"/>
                                        <p:tgtEl>
                                          <p:spTgt spid="115"/>
                                        </p:tgtEl>
                                        <p:attrNameLst>
                                          <p:attrName>fillcolor</p:attrName>
                                        </p:attrNameLst>
                                      </p:cBhvr>
                                      <p:to>
                                        <a:schemeClr val="bg1"/>
                                      </p:to>
                                    </p:animClr>
                                    <p:set>
                                      <p:cBhvr>
                                        <p:cTn id="53" dur="250" autoRev="1" fill="remove"/>
                                        <p:tgtEl>
                                          <p:spTgt spid="115"/>
                                        </p:tgtEl>
                                        <p:attrNameLst>
                                          <p:attrName>fill.type</p:attrName>
                                        </p:attrNameLst>
                                      </p:cBhvr>
                                      <p:to>
                                        <p:strVal val="solid"/>
                                      </p:to>
                                    </p:set>
                                    <p:set>
                                      <p:cBhvr>
                                        <p:cTn id="54" dur="250" autoRev="1" fill="remove"/>
                                        <p:tgtEl>
                                          <p:spTgt spid="115"/>
                                        </p:tgtEl>
                                        <p:attrNameLst>
                                          <p:attrName>fill.on</p:attrName>
                                        </p:attrNameLst>
                                      </p:cBhvr>
                                      <p:to>
                                        <p:strVal val="true"/>
                                      </p:to>
                                    </p:set>
                                  </p:childTnLst>
                                </p:cTn>
                              </p:par>
                              <p:par>
                                <p:cTn id="55" presetID="27" presetClass="emph" presetSubtype="0" fill="remove" grpId="1" nodeType="withEffect">
                                  <p:stCondLst>
                                    <p:cond delay="0"/>
                                  </p:stCondLst>
                                  <p:childTnLst>
                                    <p:animClr clrSpc="rgb" dir="cw">
                                      <p:cBhvr override="childStyle">
                                        <p:cTn id="56" dur="250" autoRev="1" fill="remove"/>
                                        <p:tgtEl>
                                          <p:spTgt spid="116"/>
                                        </p:tgtEl>
                                        <p:attrNameLst>
                                          <p:attrName>style.color</p:attrName>
                                        </p:attrNameLst>
                                      </p:cBhvr>
                                      <p:to>
                                        <a:schemeClr val="bg1"/>
                                      </p:to>
                                    </p:animClr>
                                    <p:animClr clrSpc="rgb" dir="cw">
                                      <p:cBhvr>
                                        <p:cTn id="57" dur="250" autoRev="1" fill="remove"/>
                                        <p:tgtEl>
                                          <p:spTgt spid="116"/>
                                        </p:tgtEl>
                                        <p:attrNameLst>
                                          <p:attrName>fillcolor</p:attrName>
                                        </p:attrNameLst>
                                      </p:cBhvr>
                                      <p:to>
                                        <a:schemeClr val="bg1"/>
                                      </p:to>
                                    </p:animClr>
                                    <p:set>
                                      <p:cBhvr>
                                        <p:cTn id="58" dur="250" autoRev="1" fill="remove"/>
                                        <p:tgtEl>
                                          <p:spTgt spid="116"/>
                                        </p:tgtEl>
                                        <p:attrNameLst>
                                          <p:attrName>fill.type</p:attrName>
                                        </p:attrNameLst>
                                      </p:cBhvr>
                                      <p:to>
                                        <p:strVal val="solid"/>
                                      </p:to>
                                    </p:set>
                                    <p:set>
                                      <p:cBhvr>
                                        <p:cTn id="59" dur="250" autoRev="1" fill="remove"/>
                                        <p:tgtEl>
                                          <p:spTgt spid="116"/>
                                        </p:tgtEl>
                                        <p:attrNameLst>
                                          <p:attrName>fill.on</p:attrName>
                                        </p:attrNameLst>
                                      </p:cBhvr>
                                      <p:to>
                                        <p:strVal val="true"/>
                                      </p:to>
                                    </p:set>
                                  </p:childTnLst>
                                </p:cTn>
                              </p:par>
                              <p:par>
                                <p:cTn id="60" presetID="27" presetClass="emph" presetSubtype="0" fill="remove" grpId="1" nodeType="withEffect">
                                  <p:stCondLst>
                                    <p:cond delay="0"/>
                                  </p:stCondLst>
                                  <p:childTnLst>
                                    <p:animClr clrSpc="rgb" dir="cw">
                                      <p:cBhvr override="childStyle">
                                        <p:cTn id="61" dur="250" autoRev="1" fill="remove"/>
                                        <p:tgtEl>
                                          <p:spTgt spid="117"/>
                                        </p:tgtEl>
                                        <p:attrNameLst>
                                          <p:attrName>style.color</p:attrName>
                                        </p:attrNameLst>
                                      </p:cBhvr>
                                      <p:to>
                                        <a:schemeClr val="bg1"/>
                                      </p:to>
                                    </p:animClr>
                                    <p:animClr clrSpc="rgb" dir="cw">
                                      <p:cBhvr>
                                        <p:cTn id="62" dur="250" autoRev="1" fill="remove"/>
                                        <p:tgtEl>
                                          <p:spTgt spid="117"/>
                                        </p:tgtEl>
                                        <p:attrNameLst>
                                          <p:attrName>fillcolor</p:attrName>
                                        </p:attrNameLst>
                                      </p:cBhvr>
                                      <p:to>
                                        <a:schemeClr val="bg1"/>
                                      </p:to>
                                    </p:animClr>
                                    <p:set>
                                      <p:cBhvr>
                                        <p:cTn id="63" dur="250" autoRev="1" fill="remove"/>
                                        <p:tgtEl>
                                          <p:spTgt spid="117"/>
                                        </p:tgtEl>
                                        <p:attrNameLst>
                                          <p:attrName>fill.type</p:attrName>
                                        </p:attrNameLst>
                                      </p:cBhvr>
                                      <p:to>
                                        <p:strVal val="solid"/>
                                      </p:to>
                                    </p:set>
                                    <p:set>
                                      <p:cBhvr>
                                        <p:cTn id="64" dur="250" autoRev="1" fill="remove"/>
                                        <p:tgtEl>
                                          <p:spTgt spid="117"/>
                                        </p:tgtEl>
                                        <p:attrNameLst>
                                          <p:attrName>fill.on</p:attrName>
                                        </p:attrNameLst>
                                      </p:cBhvr>
                                      <p:to>
                                        <p:strVal val="true"/>
                                      </p:to>
                                    </p:set>
                                  </p:childTnLst>
                                </p:cTn>
                              </p:par>
                              <p:par>
                                <p:cTn id="65" presetID="27" presetClass="emph" presetSubtype="0" fill="remove" grpId="1" nodeType="withEffect">
                                  <p:stCondLst>
                                    <p:cond delay="0"/>
                                  </p:stCondLst>
                                  <p:childTnLst>
                                    <p:animClr clrSpc="rgb" dir="cw">
                                      <p:cBhvr override="childStyle">
                                        <p:cTn id="66" dur="250" autoRev="1" fill="remove"/>
                                        <p:tgtEl>
                                          <p:spTgt spid="118"/>
                                        </p:tgtEl>
                                        <p:attrNameLst>
                                          <p:attrName>style.color</p:attrName>
                                        </p:attrNameLst>
                                      </p:cBhvr>
                                      <p:to>
                                        <a:schemeClr val="bg1"/>
                                      </p:to>
                                    </p:animClr>
                                    <p:animClr clrSpc="rgb" dir="cw">
                                      <p:cBhvr>
                                        <p:cTn id="67" dur="250" autoRev="1" fill="remove"/>
                                        <p:tgtEl>
                                          <p:spTgt spid="118"/>
                                        </p:tgtEl>
                                        <p:attrNameLst>
                                          <p:attrName>fillcolor</p:attrName>
                                        </p:attrNameLst>
                                      </p:cBhvr>
                                      <p:to>
                                        <a:schemeClr val="bg1"/>
                                      </p:to>
                                    </p:animClr>
                                    <p:set>
                                      <p:cBhvr>
                                        <p:cTn id="68" dur="250" autoRev="1" fill="remove"/>
                                        <p:tgtEl>
                                          <p:spTgt spid="118"/>
                                        </p:tgtEl>
                                        <p:attrNameLst>
                                          <p:attrName>fill.type</p:attrName>
                                        </p:attrNameLst>
                                      </p:cBhvr>
                                      <p:to>
                                        <p:strVal val="solid"/>
                                      </p:to>
                                    </p:set>
                                    <p:set>
                                      <p:cBhvr>
                                        <p:cTn id="69" dur="250" autoRev="1" fill="remove"/>
                                        <p:tgtEl>
                                          <p:spTgt spid="118"/>
                                        </p:tgtEl>
                                        <p:attrNameLst>
                                          <p:attrName>fill.on</p:attrName>
                                        </p:attrNameLst>
                                      </p:cBhvr>
                                      <p:to>
                                        <p:strVal val="true"/>
                                      </p:to>
                                    </p:set>
                                  </p:childTnLst>
                                </p:cTn>
                              </p:par>
                              <p:par>
                                <p:cTn id="70" presetID="27" presetClass="emph" presetSubtype="0" fill="remove" grpId="1" nodeType="withEffect">
                                  <p:stCondLst>
                                    <p:cond delay="0"/>
                                  </p:stCondLst>
                                  <p:childTnLst>
                                    <p:animClr clrSpc="rgb" dir="cw">
                                      <p:cBhvr override="childStyle">
                                        <p:cTn id="71" dur="250" autoRev="1" fill="remove"/>
                                        <p:tgtEl>
                                          <p:spTgt spid="119"/>
                                        </p:tgtEl>
                                        <p:attrNameLst>
                                          <p:attrName>style.color</p:attrName>
                                        </p:attrNameLst>
                                      </p:cBhvr>
                                      <p:to>
                                        <a:schemeClr val="bg1"/>
                                      </p:to>
                                    </p:animClr>
                                    <p:animClr clrSpc="rgb" dir="cw">
                                      <p:cBhvr>
                                        <p:cTn id="72" dur="250" autoRev="1" fill="remove"/>
                                        <p:tgtEl>
                                          <p:spTgt spid="119"/>
                                        </p:tgtEl>
                                        <p:attrNameLst>
                                          <p:attrName>fillcolor</p:attrName>
                                        </p:attrNameLst>
                                      </p:cBhvr>
                                      <p:to>
                                        <a:schemeClr val="bg1"/>
                                      </p:to>
                                    </p:animClr>
                                    <p:set>
                                      <p:cBhvr>
                                        <p:cTn id="73" dur="250" autoRev="1" fill="remove"/>
                                        <p:tgtEl>
                                          <p:spTgt spid="119"/>
                                        </p:tgtEl>
                                        <p:attrNameLst>
                                          <p:attrName>fill.type</p:attrName>
                                        </p:attrNameLst>
                                      </p:cBhvr>
                                      <p:to>
                                        <p:strVal val="solid"/>
                                      </p:to>
                                    </p:set>
                                    <p:set>
                                      <p:cBhvr>
                                        <p:cTn id="74" dur="250" autoRev="1" fill="remove"/>
                                        <p:tgtEl>
                                          <p:spTgt spid="119"/>
                                        </p:tgtEl>
                                        <p:attrNameLst>
                                          <p:attrName>fill.on</p:attrName>
                                        </p:attrNameLst>
                                      </p:cBhvr>
                                      <p:to>
                                        <p:strVal val="true"/>
                                      </p:to>
                                    </p:set>
                                  </p:childTnLst>
                                </p:cTn>
                              </p:par>
                            </p:childTnLst>
                          </p:cTn>
                        </p:par>
                        <p:par>
                          <p:cTn id="75" fill="hold">
                            <p:stCondLst>
                              <p:cond delay="3000"/>
                            </p:stCondLst>
                            <p:childTnLst>
                              <p:par>
                                <p:cTn id="76" presetID="27" presetClass="emph" presetSubtype="0" fill="remove" grpId="2" nodeType="afterEffect">
                                  <p:stCondLst>
                                    <p:cond delay="0"/>
                                  </p:stCondLst>
                                  <p:childTnLst>
                                    <p:animClr clrSpc="rgb" dir="cw">
                                      <p:cBhvr override="childStyle">
                                        <p:cTn id="77" dur="250" autoRev="1" fill="remove"/>
                                        <p:tgtEl>
                                          <p:spTgt spid="115"/>
                                        </p:tgtEl>
                                        <p:attrNameLst>
                                          <p:attrName>style.color</p:attrName>
                                        </p:attrNameLst>
                                      </p:cBhvr>
                                      <p:to>
                                        <a:schemeClr val="bg1"/>
                                      </p:to>
                                    </p:animClr>
                                    <p:animClr clrSpc="rgb" dir="cw">
                                      <p:cBhvr>
                                        <p:cTn id="78" dur="250" autoRev="1" fill="remove"/>
                                        <p:tgtEl>
                                          <p:spTgt spid="115"/>
                                        </p:tgtEl>
                                        <p:attrNameLst>
                                          <p:attrName>fillcolor</p:attrName>
                                        </p:attrNameLst>
                                      </p:cBhvr>
                                      <p:to>
                                        <a:schemeClr val="bg1"/>
                                      </p:to>
                                    </p:animClr>
                                    <p:set>
                                      <p:cBhvr>
                                        <p:cTn id="79" dur="250" autoRev="1" fill="remove"/>
                                        <p:tgtEl>
                                          <p:spTgt spid="115"/>
                                        </p:tgtEl>
                                        <p:attrNameLst>
                                          <p:attrName>fill.type</p:attrName>
                                        </p:attrNameLst>
                                      </p:cBhvr>
                                      <p:to>
                                        <p:strVal val="solid"/>
                                      </p:to>
                                    </p:set>
                                    <p:set>
                                      <p:cBhvr>
                                        <p:cTn id="80" dur="250" autoRev="1" fill="remove"/>
                                        <p:tgtEl>
                                          <p:spTgt spid="115"/>
                                        </p:tgtEl>
                                        <p:attrNameLst>
                                          <p:attrName>fill.on</p:attrName>
                                        </p:attrNameLst>
                                      </p:cBhvr>
                                      <p:to>
                                        <p:strVal val="true"/>
                                      </p:to>
                                    </p:set>
                                  </p:childTnLst>
                                </p:cTn>
                              </p:par>
                              <p:par>
                                <p:cTn id="81" presetID="27" presetClass="emph" presetSubtype="0" fill="remove" grpId="2" nodeType="withEffect">
                                  <p:stCondLst>
                                    <p:cond delay="0"/>
                                  </p:stCondLst>
                                  <p:childTnLst>
                                    <p:animClr clrSpc="rgb" dir="cw">
                                      <p:cBhvr override="childStyle">
                                        <p:cTn id="82" dur="250" autoRev="1" fill="remove"/>
                                        <p:tgtEl>
                                          <p:spTgt spid="116"/>
                                        </p:tgtEl>
                                        <p:attrNameLst>
                                          <p:attrName>style.color</p:attrName>
                                        </p:attrNameLst>
                                      </p:cBhvr>
                                      <p:to>
                                        <a:schemeClr val="bg1"/>
                                      </p:to>
                                    </p:animClr>
                                    <p:animClr clrSpc="rgb" dir="cw">
                                      <p:cBhvr>
                                        <p:cTn id="83" dur="250" autoRev="1" fill="remove"/>
                                        <p:tgtEl>
                                          <p:spTgt spid="116"/>
                                        </p:tgtEl>
                                        <p:attrNameLst>
                                          <p:attrName>fillcolor</p:attrName>
                                        </p:attrNameLst>
                                      </p:cBhvr>
                                      <p:to>
                                        <a:schemeClr val="bg1"/>
                                      </p:to>
                                    </p:animClr>
                                    <p:set>
                                      <p:cBhvr>
                                        <p:cTn id="84" dur="250" autoRev="1" fill="remove"/>
                                        <p:tgtEl>
                                          <p:spTgt spid="116"/>
                                        </p:tgtEl>
                                        <p:attrNameLst>
                                          <p:attrName>fill.type</p:attrName>
                                        </p:attrNameLst>
                                      </p:cBhvr>
                                      <p:to>
                                        <p:strVal val="solid"/>
                                      </p:to>
                                    </p:set>
                                    <p:set>
                                      <p:cBhvr>
                                        <p:cTn id="85" dur="250" autoRev="1" fill="remove"/>
                                        <p:tgtEl>
                                          <p:spTgt spid="116"/>
                                        </p:tgtEl>
                                        <p:attrNameLst>
                                          <p:attrName>fill.on</p:attrName>
                                        </p:attrNameLst>
                                      </p:cBhvr>
                                      <p:to>
                                        <p:strVal val="true"/>
                                      </p:to>
                                    </p:set>
                                  </p:childTnLst>
                                </p:cTn>
                              </p:par>
                              <p:par>
                                <p:cTn id="86" presetID="27" presetClass="emph" presetSubtype="0" fill="remove" grpId="2" nodeType="withEffect">
                                  <p:stCondLst>
                                    <p:cond delay="0"/>
                                  </p:stCondLst>
                                  <p:childTnLst>
                                    <p:animClr clrSpc="rgb" dir="cw">
                                      <p:cBhvr override="childStyle">
                                        <p:cTn id="87" dur="250" autoRev="1" fill="remove"/>
                                        <p:tgtEl>
                                          <p:spTgt spid="117"/>
                                        </p:tgtEl>
                                        <p:attrNameLst>
                                          <p:attrName>style.color</p:attrName>
                                        </p:attrNameLst>
                                      </p:cBhvr>
                                      <p:to>
                                        <a:schemeClr val="bg1"/>
                                      </p:to>
                                    </p:animClr>
                                    <p:animClr clrSpc="rgb" dir="cw">
                                      <p:cBhvr>
                                        <p:cTn id="88" dur="250" autoRev="1" fill="remove"/>
                                        <p:tgtEl>
                                          <p:spTgt spid="117"/>
                                        </p:tgtEl>
                                        <p:attrNameLst>
                                          <p:attrName>fillcolor</p:attrName>
                                        </p:attrNameLst>
                                      </p:cBhvr>
                                      <p:to>
                                        <a:schemeClr val="bg1"/>
                                      </p:to>
                                    </p:animClr>
                                    <p:set>
                                      <p:cBhvr>
                                        <p:cTn id="89" dur="250" autoRev="1" fill="remove"/>
                                        <p:tgtEl>
                                          <p:spTgt spid="117"/>
                                        </p:tgtEl>
                                        <p:attrNameLst>
                                          <p:attrName>fill.type</p:attrName>
                                        </p:attrNameLst>
                                      </p:cBhvr>
                                      <p:to>
                                        <p:strVal val="solid"/>
                                      </p:to>
                                    </p:set>
                                    <p:set>
                                      <p:cBhvr>
                                        <p:cTn id="90" dur="250" autoRev="1" fill="remove"/>
                                        <p:tgtEl>
                                          <p:spTgt spid="117"/>
                                        </p:tgtEl>
                                        <p:attrNameLst>
                                          <p:attrName>fill.on</p:attrName>
                                        </p:attrNameLst>
                                      </p:cBhvr>
                                      <p:to>
                                        <p:strVal val="true"/>
                                      </p:to>
                                    </p:set>
                                  </p:childTnLst>
                                </p:cTn>
                              </p:par>
                              <p:par>
                                <p:cTn id="91" presetID="27" presetClass="emph" presetSubtype="0" fill="remove" grpId="2" nodeType="withEffect">
                                  <p:stCondLst>
                                    <p:cond delay="0"/>
                                  </p:stCondLst>
                                  <p:childTnLst>
                                    <p:animClr clrSpc="rgb" dir="cw">
                                      <p:cBhvr override="childStyle">
                                        <p:cTn id="92" dur="250" autoRev="1" fill="remove"/>
                                        <p:tgtEl>
                                          <p:spTgt spid="118"/>
                                        </p:tgtEl>
                                        <p:attrNameLst>
                                          <p:attrName>style.color</p:attrName>
                                        </p:attrNameLst>
                                      </p:cBhvr>
                                      <p:to>
                                        <a:schemeClr val="bg1"/>
                                      </p:to>
                                    </p:animClr>
                                    <p:animClr clrSpc="rgb" dir="cw">
                                      <p:cBhvr>
                                        <p:cTn id="93" dur="250" autoRev="1" fill="remove"/>
                                        <p:tgtEl>
                                          <p:spTgt spid="118"/>
                                        </p:tgtEl>
                                        <p:attrNameLst>
                                          <p:attrName>fillcolor</p:attrName>
                                        </p:attrNameLst>
                                      </p:cBhvr>
                                      <p:to>
                                        <a:schemeClr val="bg1"/>
                                      </p:to>
                                    </p:animClr>
                                    <p:set>
                                      <p:cBhvr>
                                        <p:cTn id="94" dur="250" autoRev="1" fill="remove"/>
                                        <p:tgtEl>
                                          <p:spTgt spid="118"/>
                                        </p:tgtEl>
                                        <p:attrNameLst>
                                          <p:attrName>fill.type</p:attrName>
                                        </p:attrNameLst>
                                      </p:cBhvr>
                                      <p:to>
                                        <p:strVal val="solid"/>
                                      </p:to>
                                    </p:set>
                                    <p:set>
                                      <p:cBhvr>
                                        <p:cTn id="95" dur="250" autoRev="1" fill="remove"/>
                                        <p:tgtEl>
                                          <p:spTgt spid="118"/>
                                        </p:tgtEl>
                                        <p:attrNameLst>
                                          <p:attrName>fill.on</p:attrName>
                                        </p:attrNameLst>
                                      </p:cBhvr>
                                      <p:to>
                                        <p:strVal val="true"/>
                                      </p:to>
                                    </p:set>
                                  </p:childTnLst>
                                </p:cTn>
                              </p:par>
                              <p:par>
                                <p:cTn id="96" presetID="27" presetClass="emph" presetSubtype="0" fill="remove" grpId="2" nodeType="withEffect">
                                  <p:stCondLst>
                                    <p:cond delay="0"/>
                                  </p:stCondLst>
                                  <p:childTnLst>
                                    <p:animClr clrSpc="rgb" dir="cw">
                                      <p:cBhvr override="childStyle">
                                        <p:cTn id="97" dur="250" autoRev="1" fill="remove"/>
                                        <p:tgtEl>
                                          <p:spTgt spid="119"/>
                                        </p:tgtEl>
                                        <p:attrNameLst>
                                          <p:attrName>style.color</p:attrName>
                                        </p:attrNameLst>
                                      </p:cBhvr>
                                      <p:to>
                                        <a:schemeClr val="bg1"/>
                                      </p:to>
                                    </p:animClr>
                                    <p:animClr clrSpc="rgb" dir="cw">
                                      <p:cBhvr>
                                        <p:cTn id="98" dur="250" autoRev="1" fill="remove"/>
                                        <p:tgtEl>
                                          <p:spTgt spid="119"/>
                                        </p:tgtEl>
                                        <p:attrNameLst>
                                          <p:attrName>fillcolor</p:attrName>
                                        </p:attrNameLst>
                                      </p:cBhvr>
                                      <p:to>
                                        <a:schemeClr val="bg1"/>
                                      </p:to>
                                    </p:animClr>
                                    <p:set>
                                      <p:cBhvr>
                                        <p:cTn id="99" dur="250" autoRev="1" fill="remove"/>
                                        <p:tgtEl>
                                          <p:spTgt spid="119"/>
                                        </p:tgtEl>
                                        <p:attrNameLst>
                                          <p:attrName>fill.type</p:attrName>
                                        </p:attrNameLst>
                                      </p:cBhvr>
                                      <p:to>
                                        <p:strVal val="solid"/>
                                      </p:to>
                                    </p:set>
                                    <p:set>
                                      <p:cBhvr>
                                        <p:cTn id="100" dur="250" autoRev="1" fill="remove"/>
                                        <p:tgtEl>
                                          <p:spTgt spid="119"/>
                                        </p:tgtEl>
                                        <p:attrNameLst>
                                          <p:attrName>fill.on</p:attrName>
                                        </p:attrNameLst>
                                      </p:cBhvr>
                                      <p:to>
                                        <p:strVal val="true"/>
                                      </p:to>
                                    </p:set>
                                  </p:childTnLst>
                                </p:cTn>
                              </p:par>
                            </p:childTnLst>
                          </p:cTn>
                        </p:par>
                        <p:par>
                          <p:cTn id="101" fill="hold">
                            <p:stCondLst>
                              <p:cond delay="3500"/>
                            </p:stCondLst>
                            <p:childTnLst>
                              <p:par>
                                <p:cTn id="102" presetID="27" presetClass="emph" presetSubtype="0" fill="remove" grpId="3" nodeType="afterEffect">
                                  <p:stCondLst>
                                    <p:cond delay="0"/>
                                  </p:stCondLst>
                                  <p:childTnLst>
                                    <p:animClr clrSpc="rgb" dir="cw">
                                      <p:cBhvr override="childStyle">
                                        <p:cTn id="103" dur="250" autoRev="1" fill="remove"/>
                                        <p:tgtEl>
                                          <p:spTgt spid="115"/>
                                        </p:tgtEl>
                                        <p:attrNameLst>
                                          <p:attrName>style.color</p:attrName>
                                        </p:attrNameLst>
                                      </p:cBhvr>
                                      <p:to>
                                        <a:schemeClr val="bg1"/>
                                      </p:to>
                                    </p:animClr>
                                    <p:animClr clrSpc="rgb" dir="cw">
                                      <p:cBhvr>
                                        <p:cTn id="104" dur="250" autoRev="1" fill="remove"/>
                                        <p:tgtEl>
                                          <p:spTgt spid="115"/>
                                        </p:tgtEl>
                                        <p:attrNameLst>
                                          <p:attrName>fillcolor</p:attrName>
                                        </p:attrNameLst>
                                      </p:cBhvr>
                                      <p:to>
                                        <a:schemeClr val="bg1"/>
                                      </p:to>
                                    </p:animClr>
                                    <p:set>
                                      <p:cBhvr>
                                        <p:cTn id="105" dur="250" autoRev="1" fill="remove"/>
                                        <p:tgtEl>
                                          <p:spTgt spid="115"/>
                                        </p:tgtEl>
                                        <p:attrNameLst>
                                          <p:attrName>fill.type</p:attrName>
                                        </p:attrNameLst>
                                      </p:cBhvr>
                                      <p:to>
                                        <p:strVal val="solid"/>
                                      </p:to>
                                    </p:set>
                                    <p:set>
                                      <p:cBhvr>
                                        <p:cTn id="106" dur="250" autoRev="1" fill="remove"/>
                                        <p:tgtEl>
                                          <p:spTgt spid="115"/>
                                        </p:tgtEl>
                                        <p:attrNameLst>
                                          <p:attrName>fill.on</p:attrName>
                                        </p:attrNameLst>
                                      </p:cBhvr>
                                      <p:to>
                                        <p:strVal val="true"/>
                                      </p:to>
                                    </p:set>
                                  </p:childTnLst>
                                </p:cTn>
                              </p:par>
                              <p:par>
                                <p:cTn id="107" presetID="27" presetClass="emph" presetSubtype="0" fill="remove" grpId="3" nodeType="withEffect">
                                  <p:stCondLst>
                                    <p:cond delay="0"/>
                                  </p:stCondLst>
                                  <p:childTnLst>
                                    <p:animClr clrSpc="rgb" dir="cw">
                                      <p:cBhvr override="childStyle">
                                        <p:cTn id="108" dur="250" autoRev="1" fill="remove"/>
                                        <p:tgtEl>
                                          <p:spTgt spid="116"/>
                                        </p:tgtEl>
                                        <p:attrNameLst>
                                          <p:attrName>style.color</p:attrName>
                                        </p:attrNameLst>
                                      </p:cBhvr>
                                      <p:to>
                                        <a:schemeClr val="bg1"/>
                                      </p:to>
                                    </p:animClr>
                                    <p:animClr clrSpc="rgb" dir="cw">
                                      <p:cBhvr>
                                        <p:cTn id="109" dur="250" autoRev="1" fill="remove"/>
                                        <p:tgtEl>
                                          <p:spTgt spid="116"/>
                                        </p:tgtEl>
                                        <p:attrNameLst>
                                          <p:attrName>fillcolor</p:attrName>
                                        </p:attrNameLst>
                                      </p:cBhvr>
                                      <p:to>
                                        <a:schemeClr val="bg1"/>
                                      </p:to>
                                    </p:animClr>
                                    <p:set>
                                      <p:cBhvr>
                                        <p:cTn id="110" dur="250" autoRev="1" fill="remove"/>
                                        <p:tgtEl>
                                          <p:spTgt spid="116"/>
                                        </p:tgtEl>
                                        <p:attrNameLst>
                                          <p:attrName>fill.type</p:attrName>
                                        </p:attrNameLst>
                                      </p:cBhvr>
                                      <p:to>
                                        <p:strVal val="solid"/>
                                      </p:to>
                                    </p:set>
                                    <p:set>
                                      <p:cBhvr>
                                        <p:cTn id="111" dur="250" autoRev="1" fill="remove"/>
                                        <p:tgtEl>
                                          <p:spTgt spid="116"/>
                                        </p:tgtEl>
                                        <p:attrNameLst>
                                          <p:attrName>fill.on</p:attrName>
                                        </p:attrNameLst>
                                      </p:cBhvr>
                                      <p:to>
                                        <p:strVal val="true"/>
                                      </p:to>
                                    </p:set>
                                  </p:childTnLst>
                                </p:cTn>
                              </p:par>
                              <p:par>
                                <p:cTn id="112" presetID="27" presetClass="emph" presetSubtype="0" fill="remove" grpId="3" nodeType="withEffect">
                                  <p:stCondLst>
                                    <p:cond delay="0"/>
                                  </p:stCondLst>
                                  <p:childTnLst>
                                    <p:animClr clrSpc="rgb" dir="cw">
                                      <p:cBhvr override="childStyle">
                                        <p:cTn id="113" dur="250" autoRev="1" fill="remove"/>
                                        <p:tgtEl>
                                          <p:spTgt spid="117"/>
                                        </p:tgtEl>
                                        <p:attrNameLst>
                                          <p:attrName>style.color</p:attrName>
                                        </p:attrNameLst>
                                      </p:cBhvr>
                                      <p:to>
                                        <a:schemeClr val="bg1"/>
                                      </p:to>
                                    </p:animClr>
                                    <p:animClr clrSpc="rgb" dir="cw">
                                      <p:cBhvr>
                                        <p:cTn id="114" dur="250" autoRev="1" fill="remove"/>
                                        <p:tgtEl>
                                          <p:spTgt spid="117"/>
                                        </p:tgtEl>
                                        <p:attrNameLst>
                                          <p:attrName>fillcolor</p:attrName>
                                        </p:attrNameLst>
                                      </p:cBhvr>
                                      <p:to>
                                        <a:schemeClr val="bg1"/>
                                      </p:to>
                                    </p:animClr>
                                    <p:set>
                                      <p:cBhvr>
                                        <p:cTn id="115" dur="250" autoRev="1" fill="remove"/>
                                        <p:tgtEl>
                                          <p:spTgt spid="117"/>
                                        </p:tgtEl>
                                        <p:attrNameLst>
                                          <p:attrName>fill.type</p:attrName>
                                        </p:attrNameLst>
                                      </p:cBhvr>
                                      <p:to>
                                        <p:strVal val="solid"/>
                                      </p:to>
                                    </p:set>
                                    <p:set>
                                      <p:cBhvr>
                                        <p:cTn id="116" dur="250" autoRev="1" fill="remove"/>
                                        <p:tgtEl>
                                          <p:spTgt spid="117"/>
                                        </p:tgtEl>
                                        <p:attrNameLst>
                                          <p:attrName>fill.on</p:attrName>
                                        </p:attrNameLst>
                                      </p:cBhvr>
                                      <p:to>
                                        <p:strVal val="true"/>
                                      </p:to>
                                    </p:set>
                                  </p:childTnLst>
                                </p:cTn>
                              </p:par>
                              <p:par>
                                <p:cTn id="117" presetID="27" presetClass="emph" presetSubtype="0" fill="remove" grpId="3" nodeType="withEffect">
                                  <p:stCondLst>
                                    <p:cond delay="0"/>
                                  </p:stCondLst>
                                  <p:childTnLst>
                                    <p:animClr clrSpc="rgb" dir="cw">
                                      <p:cBhvr override="childStyle">
                                        <p:cTn id="118" dur="250" autoRev="1" fill="remove"/>
                                        <p:tgtEl>
                                          <p:spTgt spid="118"/>
                                        </p:tgtEl>
                                        <p:attrNameLst>
                                          <p:attrName>style.color</p:attrName>
                                        </p:attrNameLst>
                                      </p:cBhvr>
                                      <p:to>
                                        <a:schemeClr val="bg1"/>
                                      </p:to>
                                    </p:animClr>
                                    <p:animClr clrSpc="rgb" dir="cw">
                                      <p:cBhvr>
                                        <p:cTn id="119" dur="250" autoRev="1" fill="remove"/>
                                        <p:tgtEl>
                                          <p:spTgt spid="118"/>
                                        </p:tgtEl>
                                        <p:attrNameLst>
                                          <p:attrName>fillcolor</p:attrName>
                                        </p:attrNameLst>
                                      </p:cBhvr>
                                      <p:to>
                                        <a:schemeClr val="bg1"/>
                                      </p:to>
                                    </p:animClr>
                                    <p:set>
                                      <p:cBhvr>
                                        <p:cTn id="120" dur="250" autoRev="1" fill="remove"/>
                                        <p:tgtEl>
                                          <p:spTgt spid="118"/>
                                        </p:tgtEl>
                                        <p:attrNameLst>
                                          <p:attrName>fill.type</p:attrName>
                                        </p:attrNameLst>
                                      </p:cBhvr>
                                      <p:to>
                                        <p:strVal val="solid"/>
                                      </p:to>
                                    </p:set>
                                    <p:set>
                                      <p:cBhvr>
                                        <p:cTn id="121" dur="250" autoRev="1" fill="remove"/>
                                        <p:tgtEl>
                                          <p:spTgt spid="118"/>
                                        </p:tgtEl>
                                        <p:attrNameLst>
                                          <p:attrName>fill.on</p:attrName>
                                        </p:attrNameLst>
                                      </p:cBhvr>
                                      <p:to>
                                        <p:strVal val="true"/>
                                      </p:to>
                                    </p:set>
                                  </p:childTnLst>
                                </p:cTn>
                              </p:par>
                              <p:par>
                                <p:cTn id="122" presetID="27" presetClass="emph" presetSubtype="0" fill="remove" grpId="3" nodeType="withEffect">
                                  <p:stCondLst>
                                    <p:cond delay="0"/>
                                  </p:stCondLst>
                                  <p:childTnLst>
                                    <p:animClr clrSpc="rgb" dir="cw">
                                      <p:cBhvr override="childStyle">
                                        <p:cTn id="123" dur="250" autoRev="1" fill="remove"/>
                                        <p:tgtEl>
                                          <p:spTgt spid="119"/>
                                        </p:tgtEl>
                                        <p:attrNameLst>
                                          <p:attrName>style.color</p:attrName>
                                        </p:attrNameLst>
                                      </p:cBhvr>
                                      <p:to>
                                        <a:schemeClr val="bg1"/>
                                      </p:to>
                                    </p:animClr>
                                    <p:animClr clrSpc="rgb" dir="cw">
                                      <p:cBhvr>
                                        <p:cTn id="124" dur="250" autoRev="1" fill="remove"/>
                                        <p:tgtEl>
                                          <p:spTgt spid="119"/>
                                        </p:tgtEl>
                                        <p:attrNameLst>
                                          <p:attrName>fillcolor</p:attrName>
                                        </p:attrNameLst>
                                      </p:cBhvr>
                                      <p:to>
                                        <a:schemeClr val="bg1"/>
                                      </p:to>
                                    </p:animClr>
                                    <p:set>
                                      <p:cBhvr>
                                        <p:cTn id="125" dur="250" autoRev="1" fill="remove"/>
                                        <p:tgtEl>
                                          <p:spTgt spid="119"/>
                                        </p:tgtEl>
                                        <p:attrNameLst>
                                          <p:attrName>fill.type</p:attrName>
                                        </p:attrNameLst>
                                      </p:cBhvr>
                                      <p:to>
                                        <p:strVal val="solid"/>
                                      </p:to>
                                    </p:set>
                                    <p:set>
                                      <p:cBhvr>
                                        <p:cTn id="126" dur="250" autoRev="1" fill="remove"/>
                                        <p:tgtEl>
                                          <p:spTgt spid="119"/>
                                        </p:tgtEl>
                                        <p:attrNameLst>
                                          <p:attrName>fill.on</p:attrName>
                                        </p:attrNameLst>
                                      </p:cBhvr>
                                      <p:to>
                                        <p:strVal val="true"/>
                                      </p:to>
                                    </p:set>
                                  </p:childTnLst>
                                </p:cTn>
                              </p:par>
                            </p:childTnLst>
                          </p:cTn>
                        </p:par>
                        <p:par>
                          <p:cTn id="127" fill="hold">
                            <p:stCondLst>
                              <p:cond delay="4000"/>
                            </p:stCondLst>
                            <p:childTnLst>
                              <p:par>
                                <p:cTn id="128" presetID="10" presetClass="entr" presetSubtype="0" fill="hold" grpId="0" nodeType="after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fade">
                                      <p:cBhvr>
                                        <p:cTn id="13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4" restart="whenNotActive" fill="hold" evtFilter="cancelBubble" nodeType="interactiveSeq">
                <p:stCondLst>
                  <p:cond evt="onClick" delay="0">
                    <p:tgtEl>
                      <p:spTgt spid="55"/>
                    </p:tgtEl>
                  </p:cond>
                </p:stCondLst>
                <p:endSync evt="end" delay="0">
                  <p:rtn val="all"/>
                </p:endSync>
                <p:childTnLst>
                  <p:par>
                    <p:cTn id="135" fill="hold">
                      <p:stCondLst>
                        <p:cond delay="0"/>
                      </p:stCondLst>
                      <p:childTnLst>
                        <p:par>
                          <p:cTn id="136" fill="hold">
                            <p:stCondLst>
                              <p:cond delay="0"/>
                            </p:stCondLst>
                            <p:childTnLst>
                              <p:par>
                                <p:cTn id="137" presetID="8" presetClass="emph" presetSubtype="0" fill="hold" nodeType="clickEffect">
                                  <p:stCondLst>
                                    <p:cond delay="0"/>
                                  </p:stCondLst>
                                  <p:childTnLst>
                                    <p:animRot by="-2400000">
                                      <p:cBhvr>
                                        <p:cTn id="138" dur="2000" fill="hold"/>
                                        <p:tgtEl>
                                          <p:spTgt spid="50"/>
                                        </p:tgtEl>
                                        <p:attrNameLst>
                                          <p:attrName>r</p:attrName>
                                        </p:attrNameLst>
                                      </p:cBhvr>
                                    </p:animRot>
                                  </p:childTnLst>
                                </p:cTn>
                              </p:par>
                            </p:childTnLst>
                          </p:cTn>
                        </p:par>
                        <p:par>
                          <p:cTn id="139" fill="hold">
                            <p:stCondLst>
                              <p:cond delay="2000"/>
                            </p:stCondLst>
                            <p:childTnLst>
                              <p:par>
                                <p:cTn id="140" presetID="10" presetClass="entr" presetSubtype="0" fill="hold" nodeType="afterEffect">
                                  <p:stCondLst>
                                    <p:cond delay="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childTnLst>
                                </p:cTn>
                              </p:par>
                              <p:par>
                                <p:cTn id="143" presetID="10" presetClass="exit" presetSubtype="0" fill="hold" nodeType="withEffect">
                                  <p:stCondLst>
                                    <p:cond delay="0"/>
                                  </p:stCondLst>
                                  <p:childTnLst>
                                    <p:animEffect transition="out" filter="fade">
                                      <p:cBhvr>
                                        <p:cTn id="144" dur="500"/>
                                        <p:tgtEl>
                                          <p:spTgt spid="50"/>
                                        </p:tgtEl>
                                      </p:cBhvr>
                                    </p:animEffect>
                                    <p:set>
                                      <p:cBhvr>
                                        <p:cTn id="145" dur="1" fill="hold">
                                          <p:stCondLst>
                                            <p:cond delay="499"/>
                                          </p:stCondLst>
                                        </p:cTn>
                                        <p:tgtEl>
                                          <p:spTgt spid="50"/>
                                        </p:tgtEl>
                                        <p:attrNameLst>
                                          <p:attrName>style.visibility</p:attrName>
                                        </p:attrNameLst>
                                      </p:cBhvr>
                                      <p:to>
                                        <p:strVal val="hidden"/>
                                      </p:to>
                                    </p:set>
                                  </p:childTnLst>
                                </p:cTn>
                              </p:par>
                            </p:childTnLst>
                          </p:cTn>
                        </p:par>
                        <p:par>
                          <p:cTn id="146" fill="hold">
                            <p:stCondLst>
                              <p:cond delay="2500"/>
                            </p:stCondLst>
                            <p:childTnLst>
                              <p:par>
                                <p:cTn id="147" presetID="32" presetClass="emph" presetSubtype="0" fill="hold" nodeType="afterEffect">
                                  <p:stCondLst>
                                    <p:cond delay="0"/>
                                  </p:stCondLst>
                                  <p:childTnLst>
                                    <p:animRot by="120000">
                                      <p:cBhvr>
                                        <p:cTn id="148" dur="100" fill="hold">
                                          <p:stCondLst>
                                            <p:cond delay="0"/>
                                          </p:stCondLst>
                                        </p:cTn>
                                        <p:tgtEl>
                                          <p:spTgt spid="52"/>
                                        </p:tgtEl>
                                        <p:attrNameLst>
                                          <p:attrName>r</p:attrName>
                                        </p:attrNameLst>
                                      </p:cBhvr>
                                    </p:animRot>
                                    <p:animRot by="-240000">
                                      <p:cBhvr>
                                        <p:cTn id="149" dur="200" fill="hold">
                                          <p:stCondLst>
                                            <p:cond delay="200"/>
                                          </p:stCondLst>
                                        </p:cTn>
                                        <p:tgtEl>
                                          <p:spTgt spid="52"/>
                                        </p:tgtEl>
                                        <p:attrNameLst>
                                          <p:attrName>r</p:attrName>
                                        </p:attrNameLst>
                                      </p:cBhvr>
                                    </p:animRot>
                                    <p:animRot by="240000">
                                      <p:cBhvr>
                                        <p:cTn id="150" dur="200" fill="hold">
                                          <p:stCondLst>
                                            <p:cond delay="400"/>
                                          </p:stCondLst>
                                        </p:cTn>
                                        <p:tgtEl>
                                          <p:spTgt spid="52"/>
                                        </p:tgtEl>
                                        <p:attrNameLst>
                                          <p:attrName>r</p:attrName>
                                        </p:attrNameLst>
                                      </p:cBhvr>
                                    </p:animRot>
                                    <p:animRot by="-240000">
                                      <p:cBhvr>
                                        <p:cTn id="151" dur="200" fill="hold">
                                          <p:stCondLst>
                                            <p:cond delay="600"/>
                                          </p:stCondLst>
                                        </p:cTn>
                                        <p:tgtEl>
                                          <p:spTgt spid="52"/>
                                        </p:tgtEl>
                                        <p:attrNameLst>
                                          <p:attrName>r</p:attrName>
                                        </p:attrNameLst>
                                      </p:cBhvr>
                                    </p:animRot>
                                    <p:animRot by="120000">
                                      <p:cBhvr>
                                        <p:cTn id="152" dur="200" fill="hold">
                                          <p:stCondLst>
                                            <p:cond delay="800"/>
                                          </p:stCondLst>
                                        </p:cTn>
                                        <p:tgtEl>
                                          <p:spTgt spid="52"/>
                                        </p:tgtEl>
                                        <p:attrNameLst>
                                          <p:attrName>r</p:attrName>
                                        </p:attrNameLst>
                                      </p:cBhvr>
                                    </p:animRot>
                                  </p:childTnLst>
                                </p:cTn>
                              </p:par>
                            </p:childTnLst>
                          </p:cTn>
                        </p:par>
                        <p:par>
                          <p:cTn id="153" fill="hold">
                            <p:stCondLst>
                              <p:cond delay="3500"/>
                            </p:stCondLst>
                            <p:childTnLst>
                              <p:par>
                                <p:cTn id="154" presetID="10" presetClass="exit" presetSubtype="0" fill="hold" nodeType="afterEffect">
                                  <p:stCondLst>
                                    <p:cond delay="0"/>
                                  </p:stCondLst>
                                  <p:childTnLst>
                                    <p:animEffect transition="out" filter="fade">
                                      <p:cBhvr>
                                        <p:cTn id="155" dur="500"/>
                                        <p:tgtEl>
                                          <p:spTgt spid="52"/>
                                        </p:tgtEl>
                                      </p:cBhvr>
                                    </p:animEffect>
                                    <p:set>
                                      <p:cBhvr>
                                        <p:cTn id="156" dur="1" fill="hold">
                                          <p:stCondLst>
                                            <p:cond delay="499"/>
                                          </p:stCondLst>
                                        </p:cTn>
                                        <p:tgtEl>
                                          <p:spTgt spid="52"/>
                                        </p:tgtEl>
                                        <p:attrNameLst>
                                          <p:attrName>style.visibility</p:attrName>
                                        </p:attrNameLst>
                                      </p:cBhvr>
                                      <p:to>
                                        <p:strVal val="hidden"/>
                                      </p:to>
                                    </p:set>
                                  </p:childTnLst>
                                </p:cTn>
                              </p:par>
                              <p:par>
                                <p:cTn id="157" presetID="10" presetClass="entr" presetSubtype="0" fill="hold" nodeType="withEffect">
                                  <p:stCondLst>
                                    <p:cond delay="0"/>
                                  </p:stCondLst>
                                  <p:childTnLst>
                                    <p:set>
                                      <p:cBhvr>
                                        <p:cTn id="158" dur="1" fill="hold">
                                          <p:stCondLst>
                                            <p:cond delay="0"/>
                                          </p:stCondLst>
                                        </p:cTn>
                                        <p:tgtEl>
                                          <p:spTgt spid="50"/>
                                        </p:tgtEl>
                                        <p:attrNameLst>
                                          <p:attrName>style.visibility</p:attrName>
                                        </p:attrNameLst>
                                      </p:cBhvr>
                                      <p:to>
                                        <p:strVal val="visible"/>
                                      </p:to>
                                    </p:set>
                                    <p:animEffect transition="in" filter="fade">
                                      <p:cBhvr>
                                        <p:cTn id="159" dur="500"/>
                                        <p:tgtEl>
                                          <p:spTgt spid="50"/>
                                        </p:tgtEl>
                                      </p:cBhvr>
                                    </p:animEffect>
                                  </p:childTnLst>
                                </p:cTn>
                              </p:par>
                              <p:par>
                                <p:cTn id="160" presetID="10" presetClass="entr" presetSubtype="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fade">
                                      <p:cBhvr>
                                        <p:cTn id="162" dur="500"/>
                                        <p:tgtEl>
                                          <p:spTgt spid="10"/>
                                        </p:tgtEl>
                                      </p:cBhvr>
                                    </p:animEffect>
                                  </p:childTnLst>
                                </p:cTn>
                              </p:par>
                            </p:childTnLst>
                          </p:cTn>
                        </p:par>
                        <p:par>
                          <p:cTn id="163" fill="hold">
                            <p:stCondLst>
                              <p:cond delay="4000"/>
                            </p:stCondLst>
                            <p:childTnLst>
                              <p:par>
                                <p:cTn id="164" presetID="8" presetClass="emph" presetSubtype="0" fill="hold" nodeType="afterEffect">
                                  <p:stCondLst>
                                    <p:cond delay="0"/>
                                  </p:stCondLst>
                                  <p:childTnLst>
                                    <p:animRot by="2400000">
                                      <p:cBhvr>
                                        <p:cTn id="165" dur="2000" fill="hold"/>
                                        <p:tgtEl>
                                          <p:spTgt spid="50"/>
                                        </p:tgtEl>
                                        <p:attrNameLst>
                                          <p:attrName>r</p:attrName>
                                        </p:attrNameLst>
                                      </p:cBhvr>
                                    </p:animRot>
                                  </p:childTnLst>
                                </p:cTn>
                              </p:par>
                              <p:par>
                                <p:cTn id="166" presetID="42" presetClass="path" presetSubtype="0" accel="50000" decel="50000" fill="hold" nodeType="withEffect">
                                  <p:stCondLst>
                                    <p:cond delay="0"/>
                                  </p:stCondLst>
                                  <p:childTnLst>
                                    <p:animMotion origin="layout" path="M -3.88889E-6 -2.22222E-6 L 0.01007 -0.27153 " pathEditMode="relative" rAng="0" ptsTypes="AA">
                                      <p:cBhvr>
                                        <p:cTn id="167" dur="2000" fill="hold"/>
                                        <p:tgtEl>
                                          <p:spTgt spid="10"/>
                                        </p:tgtEl>
                                        <p:attrNameLst>
                                          <p:attrName>ppt_x</p:attrName>
                                          <p:attrName>ppt_y</p:attrName>
                                        </p:attrNameLst>
                                      </p:cBhvr>
                                      <p:rCtr x="503" y="-13588"/>
                                    </p:animMotion>
                                  </p:childTnLst>
                                </p:cTn>
                              </p:par>
                              <p:par>
                                <p:cTn id="168" presetID="10" presetClass="exit" presetSubtype="0" fill="hold" grpId="1" nodeType="withEffect">
                                  <p:stCondLst>
                                    <p:cond delay="0"/>
                                  </p:stCondLst>
                                  <p:childTnLst>
                                    <p:animEffect transition="out" filter="fade">
                                      <p:cBhvr>
                                        <p:cTn id="169" dur="500"/>
                                        <p:tgtEl>
                                          <p:spTgt spid="55"/>
                                        </p:tgtEl>
                                      </p:cBhvr>
                                    </p:animEffect>
                                    <p:set>
                                      <p:cBhvr>
                                        <p:cTn id="17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71" restart="whenNotActive" fill="hold" evtFilter="cancelBubble" nodeType="interactiveSeq">
                <p:stCondLst>
                  <p:cond evt="onClick" delay="0">
                    <p:tgtEl>
                      <p:spTgt spid="56"/>
                    </p:tgtEl>
                  </p:cond>
                </p:stCondLst>
                <p:endSync evt="end" delay="0">
                  <p:rtn val="all"/>
                </p:endSync>
                <p:childTnLst>
                  <p:par>
                    <p:cTn id="172" fill="hold">
                      <p:stCondLst>
                        <p:cond delay="0"/>
                      </p:stCondLst>
                      <p:childTnLst>
                        <p:par>
                          <p:cTn id="173" fill="hold">
                            <p:stCondLst>
                              <p:cond delay="0"/>
                            </p:stCondLst>
                            <p:childTnLst>
                              <p:par>
                                <p:cTn id="174" presetID="26" presetClass="emph" presetSubtype="0" fill="hold" nodeType="clickEffect">
                                  <p:stCondLst>
                                    <p:cond delay="0"/>
                                  </p:stCondLst>
                                  <p:childTnLst>
                                    <p:animEffect transition="out" filter="fade">
                                      <p:cBhvr>
                                        <p:cTn id="175" dur="500" tmFilter="0, 0; .2, .5; .8, .5; 1, 0"/>
                                        <p:tgtEl>
                                          <p:spTgt spid="54"/>
                                        </p:tgtEl>
                                      </p:cBhvr>
                                    </p:animEffect>
                                    <p:animScale>
                                      <p:cBhvr>
                                        <p:cTn id="176" dur="250" autoRev="1" fill="hold"/>
                                        <p:tgtEl>
                                          <p:spTgt spid="54"/>
                                        </p:tgtEl>
                                      </p:cBhvr>
                                      <p:by x="105000" y="105000"/>
                                    </p:animScale>
                                  </p:childTnLst>
                                </p:cTn>
                              </p:par>
                              <p:par>
                                <p:cTn id="177" presetID="6" presetClass="emph" presetSubtype="0" fill="hold" nodeType="withEffect">
                                  <p:stCondLst>
                                    <p:cond delay="0"/>
                                  </p:stCondLst>
                                  <p:childTnLst>
                                    <p:animScale>
                                      <p:cBhvr>
                                        <p:cTn id="178" dur="1000" fill="hold"/>
                                        <p:tgtEl>
                                          <p:spTgt spid="10"/>
                                        </p:tgtEl>
                                      </p:cBhvr>
                                      <p:by x="150000" y="150000"/>
                                    </p:animScale>
                                  </p:childTnLst>
                                </p:cTn>
                              </p:par>
                              <p:par>
                                <p:cTn id="179" presetID="42" presetClass="path" presetSubtype="0" accel="50000" decel="50000" fill="hold" nodeType="withEffect">
                                  <p:stCondLst>
                                    <p:cond delay="0"/>
                                  </p:stCondLst>
                                  <p:childTnLst>
                                    <p:animMotion origin="layout" path="M 0.01007 -0.27153 L 0.02466 -0.37153 " pathEditMode="relative" rAng="0" ptsTypes="AA">
                                      <p:cBhvr>
                                        <p:cTn id="180" dur="2000" fill="hold"/>
                                        <p:tgtEl>
                                          <p:spTgt spid="10"/>
                                        </p:tgtEl>
                                        <p:attrNameLst>
                                          <p:attrName>ppt_x</p:attrName>
                                          <p:attrName>ppt_y</p:attrName>
                                        </p:attrNameLst>
                                      </p:cBhvr>
                                      <p:rCtr x="729" y="-5000"/>
                                    </p:animMotion>
                                  </p:childTnLst>
                                </p:cTn>
                              </p:par>
                              <p:par>
                                <p:cTn id="181" presetID="10" presetClass="exit" presetSubtype="0" fill="hold" grpId="1" nodeType="withEffect">
                                  <p:stCondLst>
                                    <p:cond delay="0"/>
                                  </p:stCondLst>
                                  <p:childTnLst>
                                    <p:animEffect transition="out" filter="fade">
                                      <p:cBhvr>
                                        <p:cTn id="182" dur="500"/>
                                        <p:tgtEl>
                                          <p:spTgt spid="56"/>
                                        </p:tgtEl>
                                      </p:cBhvr>
                                    </p:animEffect>
                                    <p:set>
                                      <p:cBhvr>
                                        <p:cTn id="183"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84" restart="whenNotActive" fill="hold" evtFilter="cancelBubble" nodeType="interactiveSeq">
                <p:stCondLst>
                  <p:cond evt="onClick" delay="0">
                    <p:tgtEl>
                      <p:spTgt spid="6"/>
                    </p:tgtEl>
                  </p:cond>
                </p:stCondLst>
                <p:endSync evt="end" delay="0">
                  <p:rtn val="all"/>
                </p:endSync>
                <p:childTnLst>
                  <p:par>
                    <p:cTn id="185" fill="hold">
                      <p:stCondLst>
                        <p:cond delay="0"/>
                      </p:stCondLst>
                      <p:childTnLst>
                        <p:par>
                          <p:cTn id="186" fill="hold">
                            <p:stCondLst>
                              <p:cond delay="0"/>
                            </p:stCondLst>
                            <p:childTnLst>
                              <p:par>
                                <p:cTn id="187" presetID="0" presetClass="path" presetSubtype="0" accel="50000" decel="50000" fill="hold" nodeType="afterEffect">
                                  <p:stCondLst>
                                    <p:cond delay="0"/>
                                  </p:stCondLst>
                                  <p:childTnLst>
                                    <p:animMotion origin="layout" path="M 5E-6 3.33333E-6 L 5E-6 0.00023 L -0.32379 0.00393 C -0.33091 0.00393 -0.33803 0.00532 -0.34514 0.00602 L -0.39896 0.01018 C -0.60955 0.00416 -0.48941 0.00648 -0.9007 0.01227 C -0.91407 0.01227 -0.92691 0.01342 -0.93994 0.01412 L -0.99896 0.0162 C -1.01841 0.01828 -1.0382 0.01967 -1.05764 0.02245 C -1.06928 0.02361 -1.09185 0.02847 -1.09185 0.02893 C -1.10539 0.03773 -1.1349 0.05764 -1.14757 0.06967 C -1.15261 0.0743 -1.15608 0.08055 -1.1606 0.08588 C -1.18264 0.1118 -1.1658 0.08727 -1.18351 0.11875 C -1.18664 0.12407 -1.1908 0.12893 -1.19323 0.13518 C -1.19688 0.14328 -1.19862 0.15277 -1.20139 0.1618 C -1.20417 0.16921 -1.20695 0.17662 -1.20955 0.18449 C -1.21077 0.19027 -1.2165 0.22083 -1.21632 0.22546 C -1.2158 0.23773 -1.21372 0.25 -1.21112 0.26227 C -1.21007 0.26852 -1.20487 0.27777 -1.20139 0.28287 C -1.20001 0.28495 -1.19792 0.28634 -1.19653 0.28889 C -1.19514 0.2912 -1.1948 0.29467 -1.19323 0.29722 C -1.19132 0.30023 -1.18872 0.30231 -1.18664 0.30532 C -1.1816 0.31296 -1.17431 0.32407 -1.17032 0.33402 C -1.16858 0.33865 -1.16719 0.34328 -1.16546 0.34838 C -1.16251 0.35856 -1.15973 0.37245 -1.15573 0.38333 C -1.14705 0.40694 -1.14653 0.40416 -1.13108 0.4324 C -1.11789 0.45717 -1.1316 0.43402 -1.11806 0.45301 C -1.1158 0.45602 -1.11424 0.46018 -1.11146 0.46319 C -1.10608 0.46944 -1.08126 0.48125 -1.08056 0.48171 C -1.06858 0.48727 -1.05695 0.49328 -1.04462 0.49814 C -1.02188 0.50671 -0.99879 0.51319 -0.97587 0.52268 C -0.954 0.53194 -0.94983 0.53426 -0.92691 0.5412 C -0.91441 0.54467 -0.90209 0.54907 -0.88941 0.55139 C -0.87518 0.55393 -0.86042 0.55532 -0.84549 0.55555 L -0.16997 0.55764 L 0.08177 0.55555 C 0.08993 0.55532 0.09791 0.55231 0.10643 0.55139 L 0.14879 0.54514 C 0.16823 0.53773 0.1908 0.52893 0.21094 0.52477 C 0.22171 0.52222 0.23264 0.52199 0.24358 0.5206 C 0.26737 0.51389 0.27518 0.51412 0.29601 0.50023 C 0.30174 0.49606 0.30764 0.49166 0.31233 0.48588 C 0.39723 0.37129 0.26719 0.52338 0.37761 0.39352 C 0.38212 0.38819 0.42691 0.34097 0.43837 0.32384 C 0.44914 0.30717 0.45435 0.29213 0.46112 0.27245 C 0.46268 0.26713 0.46441 0.26157 0.46598 0.25625 C 0.4665 0.25208 0.46719 0.24791 0.46771 0.24375 C 0.46928 0.22708 0.4698 0.21597 0.47119 0.19884 C 0.46876 0.17477 0.47014 0.14977 0.46441 0.12708 C 0.4606 0.1118 0.45209 0.09907 0.44323 0.08796 C 0.43542 0.07824 0.4283 0.06805 0.42014 0.05926 C 0.41216 0.05046 0.40539 0.03865 0.39566 0.03264 C 0.39358 0.03125 0.3915 0.02939 0.38924 0.02847 C 0.38351 0.02662 0.37848 0.02453 0.37292 0.02453 C 0.33299 0.02245 0.29306 0.02291 0.25365 0.02245 C 0.19514 0.01412 0.25886 0.02245 0.11285 0.01828 C 0.10764 0.01805 0.10296 0.01689 0.09809 0.0162 C 0.09479 0.01481 0.09149 0.01319 0.08819 0.01227 C 0.07829 0.00856 0.07482 0.00787 0.06545 0.00602 C 0.06163 0.00532 0.05763 0.00393 0.054 0.00393 C 0.03473 0.00277 -0.0033 0.00185 5E-6 3.33333E-6 Z " pathEditMode="relative" rAng="0" ptsTypes="AAAAAAAAAAAAAAAAAAAAAAAAAAAAAAAAAAAAAAAAAAAAAAAAAAAAAAAAAAAAA">
                                      <p:cBhvr>
                                        <p:cTn id="188" dur="2000" fill="hold"/>
                                        <p:tgtEl>
                                          <p:spTgt spid="6"/>
                                        </p:tgtEl>
                                        <p:attrNameLst>
                                          <p:attrName>ppt_x</p:attrName>
                                          <p:attrName>ppt_y</p:attrName>
                                        </p:attrNameLst>
                                      </p:cBhvr>
                                      <p:rCtr x="-37257" y="27870"/>
                                    </p:animMotion>
                                  </p:childTnLst>
                                </p:cTn>
                              </p:par>
                              <p:par>
                                <p:cTn id="189" presetID="10" presetClass="exit" presetSubtype="0" fill="hold" nodeType="withEffect">
                                  <p:stCondLst>
                                    <p:cond delay="500"/>
                                  </p:stCondLst>
                                  <p:childTnLst>
                                    <p:animEffect transition="out" filter="fade">
                                      <p:cBhvr>
                                        <p:cTn id="190" dur="500"/>
                                        <p:tgtEl>
                                          <p:spTgt spid="10"/>
                                        </p:tgtEl>
                                      </p:cBhvr>
                                    </p:animEffect>
                                    <p:set>
                                      <p:cBhvr>
                                        <p:cTn id="191" dur="1" fill="hold">
                                          <p:stCondLst>
                                            <p:cond delay="499"/>
                                          </p:stCondLst>
                                        </p:cTn>
                                        <p:tgtEl>
                                          <p:spTgt spid="10"/>
                                        </p:tgtEl>
                                        <p:attrNameLst>
                                          <p:attrName>style.visibility</p:attrName>
                                        </p:attrNameLst>
                                      </p:cBhvr>
                                      <p:to>
                                        <p:strVal val="hidden"/>
                                      </p:to>
                                    </p:set>
                                  </p:childTnLst>
                                </p:cTn>
                              </p:par>
                            </p:childTnLst>
                          </p:cTn>
                        </p:par>
                        <p:par>
                          <p:cTn id="192" fill="hold">
                            <p:stCondLst>
                              <p:cond delay="2000"/>
                            </p:stCondLst>
                            <p:childTnLst>
                              <p:par>
                                <p:cTn id="193" presetID="10" presetClass="exit" presetSubtype="0" fill="hold" nodeType="afterEffect">
                                  <p:stCondLst>
                                    <p:cond delay="0"/>
                                  </p:stCondLst>
                                  <p:childTnLst>
                                    <p:animEffect transition="out" filter="fade">
                                      <p:cBhvr>
                                        <p:cTn id="194" dur="500"/>
                                        <p:tgtEl>
                                          <p:spTgt spid="6"/>
                                        </p:tgtEl>
                                      </p:cBhvr>
                                    </p:animEffect>
                                    <p:set>
                                      <p:cBhvr>
                                        <p:cTn id="195" dur="1" fill="hold">
                                          <p:stCondLst>
                                            <p:cond delay="499"/>
                                          </p:stCondLst>
                                        </p:cTn>
                                        <p:tgtEl>
                                          <p:spTgt spid="6"/>
                                        </p:tgtEl>
                                        <p:attrNameLst>
                                          <p:attrName>style.visibility</p:attrName>
                                        </p:attrNameLst>
                                      </p:cBhvr>
                                      <p:to>
                                        <p:strVal val="hidden"/>
                                      </p:to>
                                    </p:set>
                                  </p:childTnLst>
                                </p:cTn>
                              </p:par>
                              <p:par>
                                <p:cTn id="196" presetID="10" presetClass="entr" presetSubtype="0" fill="hold" grpId="0" nodeType="withEffect">
                                  <p:stCondLst>
                                    <p:cond delay="0"/>
                                  </p:stCondLst>
                                  <p:childTnLst>
                                    <p:set>
                                      <p:cBhvr>
                                        <p:cTn id="197" dur="1" fill="hold">
                                          <p:stCondLst>
                                            <p:cond delay="0"/>
                                          </p:stCondLst>
                                        </p:cTn>
                                        <p:tgtEl>
                                          <p:spTgt spid="2"/>
                                        </p:tgtEl>
                                        <p:attrNameLst>
                                          <p:attrName>style.visibility</p:attrName>
                                        </p:attrNameLst>
                                      </p:cBhvr>
                                      <p:to>
                                        <p:strVal val="visible"/>
                                      </p:to>
                                    </p:set>
                                    <p:animEffect transition="in" filter="fade">
                                      <p:cBhvr>
                                        <p:cTn id="198" dur="500"/>
                                        <p:tgtEl>
                                          <p:spTgt spid="2"/>
                                        </p:tgtEl>
                                      </p:cBhvr>
                                    </p:animEffect>
                                  </p:childTnLst>
                                </p:cTn>
                              </p:par>
                            </p:childTnLst>
                          </p:cTn>
                        </p:par>
                      </p:childTnLst>
                    </p:cTn>
                  </p:par>
                </p:childTnLst>
              </p:cTn>
              <p:nextCondLst>
                <p:cond evt="onClick" delay="0">
                  <p:tgtEl>
                    <p:spTgt spid="6"/>
                  </p:tgtEl>
                </p:cond>
              </p:nextCondLst>
            </p:seq>
          </p:childTnLst>
        </p:cTn>
      </p:par>
    </p:tnLst>
    <p:bldLst>
      <p:bldP spid="114" grpId="0"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12" grpId="0" animBg="1"/>
      <p:bldP spid="55" grpId="0" animBg="1"/>
      <p:bldP spid="55" grpId="1" animBg="1"/>
      <p:bldP spid="56" grpId="0" animBg="1"/>
      <p:bldP spid="56" grpId="1"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4C3EE7D8-7EC8-6700-7F9B-85781BD44C66}"/>
              </a:ext>
            </a:extLst>
          </p:cNvPr>
          <p:cNvSpPr/>
          <p:nvPr/>
        </p:nvSpPr>
        <p:spPr>
          <a:xfrm>
            <a:off x="441266" y="1066514"/>
            <a:ext cx="8261468" cy="5435599"/>
          </a:xfrm>
          <a:prstGeom prst="roundRect">
            <a:avLst>
              <a:gd name="adj" fmla="val 3928"/>
            </a:avLst>
          </a:prstGeom>
          <a:blipFill>
            <a:blip r:embed="rId3"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Rounded Corners 113" hidden="1">
            <a:extLst>
              <a:ext uri="{FF2B5EF4-FFF2-40B4-BE49-F238E27FC236}">
                <a16:creationId xmlns:a16="http://schemas.microsoft.com/office/drawing/2014/main" id="{12816F53-FF8F-9A47-B671-A46A03619598}"/>
              </a:ext>
            </a:extLst>
          </p:cNvPr>
          <p:cNvSpPr/>
          <p:nvPr/>
        </p:nvSpPr>
        <p:spPr>
          <a:xfrm>
            <a:off x="886200" y="2402790"/>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115" name="Star: 5 Points 114" hidden="1">
            <a:extLst>
              <a:ext uri="{FF2B5EF4-FFF2-40B4-BE49-F238E27FC236}">
                <a16:creationId xmlns:a16="http://schemas.microsoft.com/office/drawing/2014/main" id="{0D27F2DE-8389-BFF7-DCF3-E3B1A482A6AE}"/>
              </a:ext>
            </a:extLst>
          </p:cNvPr>
          <p:cNvSpPr/>
          <p:nvPr/>
        </p:nvSpPr>
        <p:spPr>
          <a:xfrm>
            <a:off x="1869696"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Star: 5 Points 115" hidden="1">
            <a:extLst>
              <a:ext uri="{FF2B5EF4-FFF2-40B4-BE49-F238E27FC236}">
                <a16:creationId xmlns:a16="http://schemas.microsoft.com/office/drawing/2014/main" id="{21A123CD-A74B-DD42-9054-93F5DD3EC258}"/>
              </a:ext>
            </a:extLst>
          </p:cNvPr>
          <p:cNvSpPr/>
          <p:nvPr/>
        </p:nvSpPr>
        <p:spPr>
          <a:xfrm>
            <a:off x="2971270"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Star: 5 Points 116" hidden="1">
            <a:extLst>
              <a:ext uri="{FF2B5EF4-FFF2-40B4-BE49-F238E27FC236}">
                <a16:creationId xmlns:a16="http://schemas.microsoft.com/office/drawing/2014/main" id="{609F64B9-DBDA-F57D-3724-0CD86F0A0A06}"/>
              </a:ext>
            </a:extLst>
          </p:cNvPr>
          <p:cNvSpPr/>
          <p:nvPr/>
        </p:nvSpPr>
        <p:spPr>
          <a:xfrm>
            <a:off x="4109653" y="420883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Star: 5 Points 117" hidden="1">
            <a:extLst>
              <a:ext uri="{FF2B5EF4-FFF2-40B4-BE49-F238E27FC236}">
                <a16:creationId xmlns:a16="http://schemas.microsoft.com/office/drawing/2014/main" id="{561BAEAF-DEB7-BE9C-108D-EA29272FFF6C}"/>
              </a:ext>
            </a:extLst>
          </p:cNvPr>
          <p:cNvSpPr/>
          <p:nvPr/>
        </p:nvSpPr>
        <p:spPr>
          <a:xfrm>
            <a:off x="5248036" y="420961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Star: 5 Points 118" hidden="1">
            <a:extLst>
              <a:ext uri="{FF2B5EF4-FFF2-40B4-BE49-F238E27FC236}">
                <a16:creationId xmlns:a16="http://schemas.microsoft.com/office/drawing/2014/main" id="{C1C5BCE5-A653-B06C-C2A5-1B2AA62E5881}"/>
              </a:ext>
            </a:extLst>
          </p:cNvPr>
          <p:cNvSpPr/>
          <p:nvPr/>
        </p:nvSpPr>
        <p:spPr>
          <a:xfrm>
            <a:off x="6449625" y="4188552"/>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Rounded Corners 111" hidden="1">
            <a:extLst>
              <a:ext uri="{FF2B5EF4-FFF2-40B4-BE49-F238E27FC236}">
                <a16:creationId xmlns:a16="http://schemas.microsoft.com/office/drawing/2014/main" id="{2EA72A90-27EB-7EF2-955F-EB09FCB474F7}"/>
              </a:ext>
            </a:extLst>
          </p:cNvPr>
          <p:cNvSpPr/>
          <p:nvPr/>
        </p:nvSpPr>
        <p:spPr>
          <a:xfrm>
            <a:off x="787667" y="1549535"/>
            <a:ext cx="7568666" cy="4570389"/>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Bongi and Nandi build the shed!</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brick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then click on the word to place the brick onto the wall.</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pic>
        <p:nvPicPr>
          <p:cNvPr id="10" name="Picture 9" descr="A close-up of a plant&#10;&#10;Description automatically generated with low confidence">
            <a:extLst>
              <a:ext uri="{FF2B5EF4-FFF2-40B4-BE49-F238E27FC236}">
                <a16:creationId xmlns:a16="http://schemas.microsoft.com/office/drawing/2014/main" id="{A6830348-7867-144F-BC37-C5B8507872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8136" y="6426157"/>
            <a:ext cx="1077547" cy="2454528"/>
          </a:xfrm>
          <a:prstGeom prst="rect">
            <a:avLst/>
          </a:prstGeom>
        </p:spPr>
      </p:pic>
      <p:pic>
        <p:nvPicPr>
          <p:cNvPr id="5" name="Picture 4" descr="A picture containing text, monitor, electronics, screen&#10;&#10;Description automatically generated">
            <a:extLst>
              <a:ext uri="{FF2B5EF4-FFF2-40B4-BE49-F238E27FC236}">
                <a16:creationId xmlns:a16="http://schemas.microsoft.com/office/drawing/2014/main" id="{084E57B3-2637-4B9B-0C15-A545C7EA2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14421" cy="6858000"/>
          </a:xfrm>
          <a:prstGeom prst="rect">
            <a:avLst/>
          </a:prstGeom>
        </p:spPr>
      </p:pic>
      <p:sp>
        <p:nvSpPr>
          <p:cNvPr id="3" name="Rectangle: Rounded Corners 2">
            <a:extLst>
              <a:ext uri="{FF2B5EF4-FFF2-40B4-BE49-F238E27FC236}">
                <a16:creationId xmlns:a16="http://schemas.microsoft.com/office/drawing/2014/main" id="{1F717FC7-4DDB-323C-0C4F-1360C2CB91A2}"/>
              </a:ext>
            </a:extLst>
          </p:cNvPr>
          <p:cNvSpPr/>
          <p:nvPr/>
        </p:nvSpPr>
        <p:spPr>
          <a:xfrm>
            <a:off x="0" y="230309"/>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7174B4D-366B-EB5A-B858-A65FBAB48A3C}"/>
              </a:ext>
            </a:extLst>
          </p:cNvPr>
          <p:cNvSpPr txBox="1"/>
          <p:nvPr/>
        </p:nvSpPr>
        <p:spPr>
          <a:xfrm>
            <a:off x="0" y="328958"/>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Let’s play a game!</a:t>
            </a:r>
          </a:p>
        </p:txBody>
      </p:sp>
      <p:pic>
        <p:nvPicPr>
          <p:cNvPr id="50" name="Watercan Still">
            <a:extLst>
              <a:ext uri="{FF2B5EF4-FFF2-40B4-BE49-F238E27FC236}">
                <a16:creationId xmlns:a16="http://schemas.microsoft.com/office/drawing/2014/main" id="{AF2E6CD8-57F8-AD7F-14D1-267F837C77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3066" y="2145584"/>
            <a:ext cx="3351061" cy="2266810"/>
          </a:xfrm>
          <a:prstGeom prst="rect">
            <a:avLst/>
          </a:prstGeom>
        </p:spPr>
      </p:pic>
      <p:pic>
        <p:nvPicPr>
          <p:cNvPr id="52" name="Pour" descr="A close-up of a stethoscope on a black background&#10;&#10;Description automatically generated with medium confidence">
            <a:extLst>
              <a:ext uri="{FF2B5EF4-FFF2-40B4-BE49-F238E27FC236}">
                <a16:creationId xmlns:a16="http://schemas.microsoft.com/office/drawing/2014/main" id="{43EC42F5-8124-594A-BF3E-E2D6EB638A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55083">
            <a:off x="2488193" y="1291843"/>
            <a:ext cx="4953222" cy="3820846"/>
          </a:xfrm>
          <a:prstGeom prst="rect">
            <a:avLst/>
          </a:prstGeom>
        </p:spPr>
      </p:pic>
      <p:pic>
        <p:nvPicPr>
          <p:cNvPr id="54" name="Picture 53" descr="A picture containing text, transport, wheel&#10;&#10;Description automatically generated">
            <a:extLst>
              <a:ext uri="{FF2B5EF4-FFF2-40B4-BE49-F238E27FC236}">
                <a16:creationId xmlns:a16="http://schemas.microsoft.com/office/drawing/2014/main" id="{2C07D797-CB99-762E-9F96-6E6471EF268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5178" t="42630" b="-1"/>
          <a:stretch/>
        </p:blipFill>
        <p:spPr>
          <a:xfrm>
            <a:off x="441266" y="1220909"/>
            <a:ext cx="2631288" cy="1590842"/>
          </a:xfrm>
          <a:prstGeom prst="rect">
            <a:avLst/>
          </a:prstGeom>
        </p:spPr>
      </p:pic>
      <p:sp>
        <p:nvSpPr>
          <p:cNvPr id="55" name="truth">
            <a:extLst>
              <a:ext uri="{FF2B5EF4-FFF2-40B4-BE49-F238E27FC236}">
                <a16:creationId xmlns:a16="http://schemas.microsoft.com/office/drawing/2014/main" id="{9E3C11AC-2B99-5D4C-0C38-43E22F1423C5}"/>
              </a:ext>
            </a:extLst>
          </p:cNvPr>
          <p:cNvSpPr/>
          <p:nvPr/>
        </p:nvSpPr>
        <p:spPr>
          <a:xfrm>
            <a:off x="3290881" y="5843725"/>
            <a:ext cx="1897013" cy="658388"/>
          </a:xfrm>
          <a:prstGeom prst="roundRect">
            <a:avLst>
              <a:gd name="adj" fmla="val 10000"/>
            </a:avLst>
          </a:prstGeom>
          <a:solidFill>
            <a:schemeClr val="bg1"/>
          </a:solidFill>
          <a:ln w="38100">
            <a:solidFill>
              <a:srgbClr val="5E9B7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faith</a:t>
            </a:r>
          </a:p>
        </p:txBody>
      </p:sp>
      <p:sp>
        <p:nvSpPr>
          <p:cNvPr id="56" name="-ful 1">
            <a:extLst>
              <a:ext uri="{FF2B5EF4-FFF2-40B4-BE49-F238E27FC236}">
                <a16:creationId xmlns:a16="http://schemas.microsoft.com/office/drawing/2014/main" id="{407EB2FC-CB3F-AE69-6C07-5A40834600FB}"/>
              </a:ext>
            </a:extLst>
          </p:cNvPr>
          <p:cNvSpPr/>
          <p:nvPr/>
        </p:nvSpPr>
        <p:spPr>
          <a:xfrm>
            <a:off x="5408527" y="5843725"/>
            <a:ext cx="1897013" cy="658388"/>
          </a:xfrm>
          <a:prstGeom prst="roundRect">
            <a:avLst>
              <a:gd name="adj" fmla="val 10000"/>
            </a:avLst>
          </a:prstGeom>
          <a:solidFill>
            <a:schemeClr val="bg1"/>
          </a:solidFill>
          <a:ln w="38100">
            <a:solidFill>
              <a:srgbClr val="F3BD5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latin typeface="Grade 1 Font" panose="020B0603050302020204" pitchFamily="34" charset="0"/>
              </a:rPr>
              <a:t>ful</a:t>
            </a:r>
            <a:endParaRPr lang="en-GB" sz="2400" dirty="0">
              <a:solidFill>
                <a:schemeClr val="tx1"/>
              </a:solidFill>
              <a:latin typeface="Grade 1 Font" panose="020B0603050302020204" pitchFamily="34" charset="0"/>
            </a:endParaRPr>
          </a:p>
        </p:txBody>
      </p:sp>
      <p:pic>
        <p:nvPicPr>
          <p:cNvPr id="6" name="Uncle Lebo" descr="A picture containing text&#10;&#10;Description automatically generated">
            <a:extLst>
              <a:ext uri="{FF2B5EF4-FFF2-40B4-BE49-F238E27FC236}">
                <a16:creationId xmlns:a16="http://schemas.microsoft.com/office/drawing/2014/main" id="{9BFF9AEE-E739-F8A0-787E-F1502291CB17}"/>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1450" b="35294"/>
          <a:stretch/>
        </p:blipFill>
        <p:spPr>
          <a:xfrm>
            <a:off x="6848319" y="3657600"/>
            <a:ext cx="2707368" cy="3200400"/>
          </a:xfrm>
          <a:prstGeom prst="rect">
            <a:avLst/>
          </a:prstGeom>
        </p:spPr>
      </p:pic>
      <p:sp>
        <p:nvSpPr>
          <p:cNvPr id="2" name="Arrow: Pentagon 1">
            <a:hlinkClick r:id="rId10" action="ppaction://hlinksldjump"/>
            <a:extLst>
              <a:ext uri="{FF2B5EF4-FFF2-40B4-BE49-F238E27FC236}">
                <a16:creationId xmlns:a16="http://schemas.microsoft.com/office/drawing/2014/main" id="{7FBEBF74-809D-31FB-57A1-85DCB31CDD6D}"/>
              </a:ext>
            </a:extLst>
          </p:cNvPr>
          <p:cNvSpPr/>
          <p:nvPr/>
        </p:nvSpPr>
        <p:spPr>
          <a:xfrm>
            <a:off x="7330855" y="6118774"/>
            <a:ext cx="1382615" cy="483427"/>
          </a:xfrm>
          <a:prstGeom prst="homePlate">
            <a:avLst/>
          </a:prstGeom>
          <a:solidFill>
            <a:schemeClr val="bg1"/>
          </a:solidFill>
          <a:ln w="3810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1397460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2"/>
                                        </p:tgtEl>
                                      </p:cBhvr>
                                    </p:animEffect>
                                    <p:set>
                                      <p:cBhvr>
                                        <p:cTn id="7" dur="1" fill="hold">
                                          <p:stCondLst>
                                            <p:cond delay="499"/>
                                          </p:stCondLst>
                                        </p:cTn>
                                        <p:tgtEl>
                                          <p:spTgt spid="112"/>
                                        </p:tgtEl>
                                        <p:attrNameLst>
                                          <p:attrName>style.visibility</p:attrName>
                                        </p:attrNameLst>
                                      </p:cBhvr>
                                      <p:to>
                                        <p:strVal val="hidden"/>
                                      </p:to>
                                    </p:se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300" fill="hold"/>
                                        <p:tgtEl>
                                          <p:spTgt spid="115"/>
                                        </p:tgtEl>
                                        <p:attrNameLst>
                                          <p:attrName>ppt_w</p:attrName>
                                        </p:attrNameLst>
                                      </p:cBhvr>
                                      <p:tavLst>
                                        <p:tav tm="0">
                                          <p:val>
                                            <p:fltVal val="0"/>
                                          </p:val>
                                        </p:tav>
                                        <p:tav tm="100000">
                                          <p:val>
                                            <p:strVal val="#ppt_w"/>
                                          </p:val>
                                        </p:tav>
                                      </p:tavLst>
                                    </p:anim>
                                    <p:anim calcmode="lin" valueType="num">
                                      <p:cBhvr>
                                        <p:cTn id="18" dur="300" fill="hold"/>
                                        <p:tgtEl>
                                          <p:spTgt spid="115"/>
                                        </p:tgtEl>
                                        <p:attrNameLst>
                                          <p:attrName>ppt_h</p:attrName>
                                        </p:attrNameLst>
                                      </p:cBhvr>
                                      <p:tavLst>
                                        <p:tav tm="0">
                                          <p:val>
                                            <p:fltVal val="0"/>
                                          </p:val>
                                        </p:tav>
                                        <p:tav tm="100000">
                                          <p:val>
                                            <p:strVal val="#ppt_h"/>
                                          </p:val>
                                        </p:tav>
                                      </p:tavLst>
                                    </p:anim>
                                    <p:anim calcmode="lin" valueType="num">
                                      <p:cBhvr>
                                        <p:cTn id="19" dur="300" fill="hold"/>
                                        <p:tgtEl>
                                          <p:spTgt spid="115"/>
                                        </p:tgtEl>
                                        <p:attrNameLst>
                                          <p:attrName>style.rotation</p:attrName>
                                        </p:attrNameLst>
                                      </p:cBhvr>
                                      <p:tavLst>
                                        <p:tav tm="0">
                                          <p:val>
                                            <p:fltVal val="90"/>
                                          </p:val>
                                        </p:tav>
                                        <p:tav tm="100000">
                                          <p:val>
                                            <p:fltVal val="0"/>
                                          </p:val>
                                        </p:tav>
                                      </p:tavLst>
                                    </p:anim>
                                    <p:animEffect transition="in" filter="fade">
                                      <p:cBhvr>
                                        <p:cTn id="20" dur="300"/>
                                        <p:tgtEl>
                                          <p:spTgt spid="115"/>
                                        </p:tgtEl>
                                      </p:cBhvr>
                                    </p:animEffect>
                                  </p:childTnLst>
                                </p:cTn>
                              </p:par>
                            </p:childTnLst>
                          </p:cTn>
                        </p:par>
                        <p:par>
                          <p:cTn id="21" fill="hold">
                            <p:stCondLst>
                              <p:cond delay="1300"/>
                            </p:stCondLst>
                            <p:childTnLst>
                              <p:par>
                                <p:cTn id="22" presetID="31" presetClass="entr" presetSubtype="0" fill="hold" grpId="0" nodeType="afterEffect">
                                  <p:stCondLst>
                                    <p:cond delay="0"/>
                                  </p:stCondLst>
                                  <p:childTnLst>
                                    <p:set>
                                      <p:cBhvr>
                                        <p:cTn id="23" dur="1" fill="hold">
                                          <p:stCondLst>
                                            <p:cond delay="0"/>
                                          </p:stCondLst>
                                        </p:cTn>
                                        <p:tgtEl>
                                          <p:spTgt spid="116"/>
                                        </p:tgtEl>
                                        <p:attrNameLst>
                                          <p:attrName>style.visibility</p:attrName>
                                        </p:attrNameLst>
                                      </p:cBhvr>
                                      <p:to>
                                        <p:strVal val="visible"/>
                                      </p:to>
                                    </p:set>
                                    <p:anim calcmode="lin" valueType="num">
                                      <p:cBhvr>
                                        <p:cTn id="24" dur="300" fill="hold"/>
                                        <p:tgtEl>
                                          <p:spTgt spid="116"/>
                                        </p:tgtEl>
                                        <p:attrNameLst>
                                          <p:attrName>ppt_w</p:attrName>
                                        </p:attrNameLst>
                                      </p:cBhvr>
                                      <p:tavLst>
                                        <p:tav tm="0">
                                          <p:val>
                                            <p:fltVal val="0"/>
                                          </p:val>
                                        </p:tav>
                                        <p:tav tm="100000">
                                          <p:val>
                                            <p:strVal val="#ppt_w"/>
                                          </p:val>
                                        </p:tav>
                                      </p:tavLst>
                                    </p:anim>
                                    <p:anim calcmode="lin" valueType="num">
                                      <p:cBhvr>
                                        <p:cTn id="25" dur="300" fill="hold"/>
                                        <p:tgtEl>
                                          <p:spTgt spid="116"/>
                                        </p:tgtEl>
                                        <p:attrNameLst>
                                          <p:attrName>ppt_h</p:attrName>
                                        </p:attrNameLst>
                                      </p:cBhvr>
                                      <p:tavLst>
                                        <p:tav tm="0">
                                          <p:val>
                                            <p:fltVal val="0"/>
                                          </p:val>
                                        </p:tav>
                                        <p:tav tm="100000">
                                          <p:val>
                                            <p:strVal val="#ppt_h"/>
                                          </p:val>
                                        </p:tav>
                                      </p:tavLst>
                                    </p:anim>
                                    <p:anim calcmode="lin" valueType="num">
                                      <p:cBhvr>
                                        <p:cTn id="26" dur="300" fill="hold"/>
                                        <p:tgtEl>
                                          <p:spTgt spid="116"/>
                                        </p:tgtEl>
                                        <p:attrNameLst>
                                          <p:attrName>style.rotation</p:attrName>
                                        </p:attrNameLst>
                                      </p:cBhvr>
                                      <p:tavLst>
                                        <p:tav tm="0">
                                          <p:val>
                                            <p:fltVal val="90"/>
                                          </p:val>
                                        </p:tav>
                                        <p:tav tm="100000">
                                          <p:val>
                                            <p:fltVal val="0"/>
                                          </p:val>
                                        </p:tav>
                                      </p:tavLst>
                                    </p:anim>
                                    <p:animEffect transition="in" filter="fade">
                                      <p:cBhvr>
                                        <p:cTn id="27" dur="300"/>
                                        <p:tgtEl>
                                          <p:spTgt spid="116"/>
                                        </p:tgtEl>
                                      </p:cBhvr>
                                    </p:animEffect>
                                  </p:childTnLst>
                                </p:cTn>
                              </p:par>
                            </p:childTnLst>
                          </p:cTn>
                        </p:par>
                        <p:par>
                          <p:cTn id="28" fill="hold">
                            <p:stCondLst>
                              <p:cond delay="1600"/>
                            </p:stCondLst>
                            <p:childTnLst>
                              <p:par>
                                <p:cTn id="29" presetID="31" presetClass="entr" presetSubtype="0"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300" fill="hold"/>
                                        <p:tgtEl>
                                          <p:spTgt spid="117"/>
                                        </p:tgtEl>
                                        <p:attrNameLst>
                                          <p:attrName>ppt_w</p:attrName>
                                        </p:attrNameLst>
                                      </p:cBhvr>
                                      <p:tavLst>
                                        <p:tav tm="0">
                                          <p:val>
                                            <p:fltVal val="0"/>
                                          </p:val>
                                        </p:tav>
                                        <p:tav tm="100000">
                                          <p:val>
                                            <p:strVal val="#ppt_w"/>
                                          </p:val>
                                        </p:tav>
                                      </p:tavLst>
                                    </p:anim>
                                    <p:anim calcmode="lin" valueType="num">
                                      <p:cBhvr>
                                        <p:cTn id="32" dur="300" fill="hold"/>
                                        <p:tgtEl>
                                          <p:spTgt spid="117"/>
                                        </p:tgtEl>
                                        <p:attrNameLst>
                                          <p:attrName>ppt_h</p:attrName>
                                        </p:attrNameLst>
                                      </p:cBhvr>
                                      <p:tavLst>
                                        <p:tav tm="0">
                                          <p:val>
                                            <p:fltVal val="0"/>
                                          </p:val>
                                        </p:tav>
                                        <p:tav tm="100000">
                                          <p:val>
                                            <p:strVal val="#ppt_h"/>
                                          </p:val>
                                        </p:tav>
                                      </p:tavLst>
                                    </p:anim>
                                    <p:anim calcmode="lin" valueType="num">
                                      <p:cBhvr>
                                        <p:cTn id="33" dur="300" fill="hold"/>
                                        <p:tgtEl>
                                          <p:spTgt spid="117"/>
                                        </p:tgtEl>
                                        <p:attrNameLst>
                                          <p:attrName>style.rotation</p:attrName>
                                        </p:attrNameLst>
                                      </p:cBhvr>
                                      <p:tavLst>
                                        <p:tav tm="0">
                                          <p:val>
                                            <p:fltVal val="90"/>
                                          </p:val>
                                        </p:tav>
                                        <p:tav tm="100000">
                                          <p:val>
                                            <p:fltVal val="0"/>
                                          </p:val>
                                        </p:tav>
                                      </p:tavLst>
                                    </p:anim>
                                    <p:animEffect transition="in" filter="fade">
                                      <p:cBhvr>
                                        <p:cTn id="34" dur="300"/>
                                        <p:tgtEl>
                                          <p:spTgt spid="117"/>
                                        </p:tgtEl>
                                      </p:cBhvr>
                                    </p:animEffect>
                                  </p:childTnLst>
                                </p:cTn>
                              </p:par>
                            </p:childTnLst>
                          </p:cTn>
                        </p:par>
                        <p:par>
                          <p:cTn id="35" fill="hold">
                            <p:stCondLst>
                              <p:cond delay="1900"/>
                            </p:stCondLst>
                            <p:childTnLst>
                              <p:par>
                                <p:cTn id="36" presetID="31"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 calcmode="lin" valueType="num">
                                      <p:cBhvr>
                                        <p:cTn id="38" dur="300" fill="hold"/>
                                        <p:tgtEl>
                                          <p:spTgt spid="118"/>
                                        </p:tgtEl>
                                        <p:attrNameLst>
                                          <p:attrName>ppt_w</p:attrName>
                                        </p:attrNameLst>
                                      </p:cBhvr>
                                      <p:tavLst>
                                        <p:tav tm="0">
                                          <p:val>
                                            <p:fltVal val="0"/>
                                          </p:val>
                                        </p:tav>
                                        <p:tav tm="100000">
                                          <p:val>
                                            <p:strVal val="#ppt_w"/>
                                          </p:val>
                                        </p:tav>
                                      </p:tavLst>
                                    </p:anim>
                                    <p:anim calcmode="lin" valueType="num">
                                      <p:cBhvr>
                                        <p:cTn id="39" dur="300" fill="hold"/>
                                        <p:tgtEl>
                                          <p:spTgt spid="118"/>
                                        </p:tgtEl>
                                        <p:attrNameLst>
                                          <p:attrName>ppt_h</p:attrName>
                                        </p:attrNameLst>
                                      </p:cBhvr>
                                      <p:tavLst>
                                        <p:tav tm="0">
                                          <p:val>
                                            <p:fltVal val="0"/>
                                          </p:val>
                                        </p:tav>
                                        <p:tav tm="100000">
                                          <p:val>
                                            <p:strVal val="#ppt_h"/>
                                          </p:val>
                                        </p:tav>
                                      </p:tavLst>
                                    </p:anim>
                                    <p:anim calcmode="lin" valueType="num">
                                      <p:cBhvr>
                                        <p:cTn id="40" dur="300" fill="hold"/>
                                        <p:tgtEl>
                                          <p:spTgt spid="118"/>
                                        </p:tgtEl>
                                        <p:attrNameLst>
                                          <p:attrName>style.rotation</p:attrName>
                                        </p:attrNameLst>
                                      </p:cBhvr>
                                      <p:tavLst>
                                        <p:tav tm="0">
                                          <p:val>
                                            <p:fltVal val="90"/>
                                          </p:val>
                                        </p:tav>
                                        <p:tav tm="100000">
                                          <p:val>
                                            <p:fltVal val="0"/>
                                          </p:val>
                                        </p:tav>
                                      </p:tavLst>
                                    </p:anim>
                                    <p:animEffect transition="in" filter="fade">
                                      <p:cBhvr>
                                        <p:cTn id="41" dur="300"/>
                                        <p:tgtEl>
                                          <p:spTgt spid="118"/>
                                        </p:tgtEl>
                                      </p:cBhvr>
                                    </p:animEffect>
                                  </p:childTnLst>
                                </p:cTn>
                              </p:par>
                            </p:childTnLst>
                          </p:cTn>
                        </p:par>
                        <p:par>
                          <p:cTn id="42" fill="hold">
                            <p:stCondLst>
                              <p:cond delay="2200"/>
                            </p:stCondLst>
                            <p:childTnLst>
                              <p:par>
                                <p:cTn id="43" presetID="31" presetClass="entr" presetSubtype="0" fill="hold" grpId="0" nodeType="afterEffect">
                                  <p:stCondLst>
                                    <p:cond delay="0"/>
                                  </p:stCondLst>
                                  <p:childTnLst>
                                    <p:set>
                                      <p:cBhvr>
                                        <p:cTn id="44" dur="1" fill="hold">
                                          <p:stCondLst>
                                            <p:cond delay="0"/>
                                          </p:stCondLst>
                                        </p:cTn>
                                        <p:tgtEl>
                                          <p:spTgt spid="119"/>
                                        </p:tgtEl>
                                        <p:attrNameLst>
                                          <p:attrName>style.visibility</p:attrName>
                                        </p:attrNameLst>
                                      </p:cBhvr>
                                      <p:to>
                                        <p:strVal val="visible"/>
                                      </p:to>
                                    </p:set>
                                    <p:anim calcmode="lin" valueType="num">
                                      <p:cBhvr>
                                        <p:cTn id="45" dur="300" fill="hold"/>
                                        <p:tgtEl>
                                          <p:spTgt spid="119"/>
                                        </p:tgtEl>
                                        <p:attrNameLst>
                                          <p:attrName>ppt_w</p:attrName>
                                        </p:attrNameLst>
                                      </p:cBhvr>
                                      <p:tavLst>
                                        <p:tav tm="0">
                                          <p:val>
                                            <p:fltVal val="0"/>
                                          </p:val>
                                        </p:tav>
                                        <p:tav tm="100000">
                                          <p:val>
                                            <p:strVal val="#ppt_w"/>
                                          </p:val>
                                        </p:tav>
                                      </p:tavLst>
                                    </p:anim>
                                    <p:anim calcmode="lin" valueType="num">
                                      <p:cBhvr>
                                        <p:cTn id="46" dur="300" fill="hold"/>
                                        <p:tgtEl>
                                          <p:spTgt spid="119"/>
                                        </p:tgtEl>
                                        <p:attrNameLst>
                                          <p:attrName>ppt_h</p:attrName>
                                        </p:attrNameLst>
                                      </p:cBhvr>
                                      <p:tavLst>
                                        <p:tav tm="0">
                                          <p:val>
                                            <p:fltVal val="0"/>
                                          </p:val>
                                        </p:tav>
                                        <p:tav tm="100000">
                                          <p:val>
                                            <p:strVal val="#ppt_h"/>
                                          </p:val>
                                        </p:tav>
                                      </p:tavLst>
                                    </p:anim>
                                    <p:anim calcmode="lin" valueType="num">
                                      <p:cBhvr>
                                        <p:cTn id="47" dur="300" fill="hold"/>
                                        <p:tgtEl>
                                          <p:spTgt spid="119"/>
                                        </p:tgtEl>
                                        <p:attrNameLst>
                                          <p:attrName>style.rotation</p:attrName>
                                        </p:attrNameLst>
                                      </p:cBhvr>
                                      <p:tavLst>
                                        <p:tav tm="0">
                                          <p:val>
                                            <p:fltVal val="90"/>
                                          </p:val>
                                        </p:tav>
                                        <p:tav tm="100000">
                                          <p:val>
                                            <p:fltVal val="0"/>
                                          </p:val>
                                        </p:tav>
                                      </p:tavLst>
                                    </p:anim>
                                    <p:animEffect transition="in" filter="fade">
                                      <p:cBhvr>
                                        <p:cTn id="48" dur="300"/>
                                        <p:tgtEl>
                                          <p:spTgt spid="119"/>
                                        </p:tgtEl>
                                      </p:cBhvr>
                                    </p:animEffect>
                                  </p:childTnLst>
                                </p:cTn>
                              </p:par>
                            </p:childTnLst>
                          </p:cTn>
                        </p:par>
                        <p:par>
                          <p:cTn id="49" fill="hold">
                            <p:stCondLst>
                              <p:cond delay="2500"/>
                            </p:stCondLst>
                            <p:childTnLst>
                              <p:par>
                                <p:cTn id="50" presetID="27" presetClass="emph" presetSubtype="0" fill="remove" grpId="1" nodeType="afterEffect">
                                  <p:stCondLst>
                                    <p:cond delay="0"/>
                                  </p:stCondLst>
                                  <p:childTnLst>
                                    <p:animClr clrSpc="rgb" dir="cw">
                                      <p:cBhvr override="childStyle">
                                        <p:cTn id="51" dur="250" autoRev="1" fill="remove"/>
                                        <p:tgtEl>
                                          <p:spTgt spid="115"/>
                                        </p:tgtEl>
                                        <p:attrNameLst>
                                          <p:attrName>style.color</p:attrName>
                                        </p:attrNameLst>
                                      </p:cBhvr>
                                      <p:to>
                                        <a:schemeClr val="bg1"/>
                                      </p:to>
                                    </p:animClr>
                                    <p:animClr clrSpc="rgb" dir="cw">
                                      <p:cBhvr>
                                        <p:cTn id="52" dur="250" autoRev="1" fill="remove"/>
                                        <p:tgtEl>
                                          <p:spTgt spid="115"/>
                                        </p:tgtEl>
                                        <p:attrNameLst>
                                          <p:attrName>fillcolor</p:attrName>
                                        </p:attrNameLst>
                                      </p:cBhvr>
                                      <p:to>
                                        <a:schemeClr val="bg1"/>
                                      </p:to>
                                    </p:animClr>
                                    <p:set>
                                      <p:cBhvr>
                                        <p:cTn id="53" dur="250" autoRev="1" fill="remove"/>
                                        <p:tgtEl>
                                          <p:spTgt spid="115"/>
                                        </p:tgtEl>
                                        <p:attrNameLst>
                                          <p:attrName>fill.type</p:attrName>
                                        </p:attrNameLst>
                                      </p:cBhvr>
                                      <p:to>
                                        <p:strVal val="solid"/>
                                      </p:to>
                                    </p:set>
                                    <p:set>
                                      <p:cBhvr>
                                        <p:cTn id="54" dur="250" autoRev="1" fill="remove"/>
                                        <p:tgtEl>
                                          <p:spTgt spid="115"/>
                                        </p:tgtEl>
                                        <p:attrNameLst>
                                          <p:attrName>fill.on</p:attrName>
                                        </p:attrNameLst>
                                      </p:cBhvr>
                                      <p:to>
                                        <p:strVal val="true"/>
                                      </p:to>
                                    </p:set>
                                  </p:childTnLst>
                                </p:cTn>
                              </p:par>
                              <p:par>
                                <p:cTn id="55" presetID="27" presetClass="emph" presetSubtype="0" fill="remove" grpId="1" nodeType="withEffect">
                                  <p:stCondLst>
                                    <p:cond delay="0"/>
                                  </p:stCondLst>
                                  <p:childTnLst>
                                    <p:animClr clrSpc="rgb" dir="cw">
                                      <p:cBhvr override="childStyle">
                                        <p:cTn id="56" dur="250" autoRev="1" fill="remove"/>
                                        <p:tgtEl>
                                          <p:spTgt spid="116"/>
                                        </p:tgtEl>
                                        <p:attrNameLst>
                                          <p:attrName>style.color</p:attrName>
                                        </p:attrNameLst>
                                      </p:cBhvr>
                                      <p:to>
                                        <a:schemeClr val="bg1"/>
                                      </p:to>
                                    </p:animClr>
                                    <p:animClr clrSpc="rgb" dir="cw">
                                      <p:cBhvr>
                                        <p:cTn id="57" dur="250" autoRev="1" fill="remove"/>
                                        <p:tgtEl>
                                          <p:spTgt spid="116"/>
                                        </p:tgtEl>
                                        <p:attrNameLst>
                                          <p:attrName>fillcolor</p:attrName>
                                        </p:attrNameLst>
                                      </p:cBhvr>
                                      <p:to>
                                        <a:schemeClr val="bg1"/>
                                      </p:to>
                                    </p:animClr>
                                    <p:set>
                                      <p:cBhvr>
                                        <p:cTn id="58" dur="250" autoRev="1" fill="remove"/>
                                        <p:tgtEl>
                                          <p:spTgt spid="116"/>
                                        </p:tgtEl>
                                        <p:attrNameLst>
                                          <p:attrName>fill.type</p:attrName>
                                        </p:attrNameLst>
                                      </p:cBhvr>
                                      <p:to>
                                        <p:strVal val="solid"/>
                                      </p:to>
                                    </p:set>
                                    <p:set>
                                      <p:cBhvr>
                                        <p:cTn id="59" dur="250" autoRev="1" fill="remove"/>
                                        <p:tgtEl>
                                          <p:spTgt spid="116"/>
                                        </p:tgtEl>
                                        <p:attrNameLst>
                                          <p:attrName>fill.on</p:attrName>
                                        </p:attrNameLst>
                                      </p:cBhvr>
                                      <p:to>
                                        <p:strVal val="true"/>
                                      </p:to>
                                    </p:set>
                                  </p:childTnLst>
                                </p:cTn>
                              </p:par>
                              <p:par>
                                <p:cTn id="60" presetID="27" presetClass="emph" presetSubtype="0" fill="remove" grpId="1" nodeType="withEffect">
                                  <p:stCondLst>
                                    <p:cond delay="0"/>
                                  </p:stCondLst>
                                  <p:childTnLst>
                                    <p:animClr clrSpc="rgb" dir="cw">
                                      <p:cBhvr override="childStyle">
                                        <p:cTn id="61" dur="250" autoRev="1" fill="remove"/>
                                        <p:tgtEl>
                                          <p:spTgt spid="117"/>
                                        </p:tgtEl>
                                        <p:attrNameLst>
                                          <p:attrName>style.color</p:attrName>
                                        </p:attrNameLst>
                                      </p:cBhvr>
                                      <p:to>
                                        <a:schemeClr val="bg1"/>
                                      </p:to>
                                    </p:animClr>
                                    <p:animClr clrSpc="rgb" dir="cw">
                                      <p:cBhvr>
                                        <p:cTn id="62" dur="250" autoRev="1" fill="remove"/>
                                        <p:tgtEl>
                                          <p:spTgt spid="117"/>
                                        </p:tgtEl>
                                        <p:attrNameLst>
                                          <p:attrName>fillcolor</p:attrName>
                                        </p:attrNameLst>
                                      </p:cBhvr>
                                      <p:to>
                                        <a:schemeClr val="bg1"/>
                                      </p:to>
                                    </p:animClr>
                                    <p:set>
                                      <p:cBhvr>
                                        <p:cTn id="63" dur="250" autoRev="1" fill="remove"/>
                                        <p:tgtEl>
                                          <p:spTgt spid="117"/>
                                        </p:tgtEl>
                                        <p:attrNameLst>
                                          <p:attrName>fill.type</p:attrName>
                                        </p:attrNameLst>
                                      </p:cBhvr>
                                      <p:to>
                                        <p:strVal val="solid"/>
                                      </p:to>
                                    </p:set>
                                    <p:set>
                                      <p:cBhvr>
                                        <p:cTn id="64" dur="250" autoRev="1" fill="remove"/>
                                        <p:tgtEl>
                                          <p:spTgt spid="117"/>
                                        </p:tgtEl>
                                        <p:attrNameLst>
                                          <p:attrName>fill.on</p:attrName>
                                        </p:attrNameLst>
                                      </p:cBhvr>
                                      <p:to>
                                        <p:strVal val="true"/>
                                      </p:to>
                                    </p:set>
                                  </p:childTnLst>
                                </p:cTn>
                              </p:par>
                              <p:par>
                                <p:cTn id="65" presetID="27" presetClass="emph" presetSubtype="0" fill="remove" grpId="1" nodeType="withEffect">
                                  <p:stCondLst>
                                    <p:cond delay="0"/>
                                  </p:stCondLst>
                                  <p:childTnLst>
                                    <p:animClr clrSpc="rgb" dir="cw">
                                      <p:cBhvr override="childStyle">
                                        <p:cTn id="66" dur="250" autoRev="1" fill="remove"/>
                                        <p:tgtEl>
                                          <p:spTgt spid="118"/>
                                        </p:tgtEl>
                                        <p:attrNameLst>
                                          <p:attrName>style.color</p:attrName>
                                        </p:attrNameLst>
                                      </p:cBhvr>
                                      <p:to>
                                        <a:schemeClr val="bg1"/>
                                      </p:to>
                                    </p:animClr>
                                    <p:animClr clrSpc="rgb" dir="cw">
                                      <p:cBhvr>
                                        <p:cTn id="67" dur="250" autoRev="1" fill="remove"/>
                                        <p:tgtEl>
                                          <p:spTgt spid="118"/>
                                        </p:tgtEl>
                                        <p:attrNameLst>
                                          <p:attrName>fillcolor</p:attrName>
                                        </p:attrNameLst>
                                      </p:cBhvr>
                                      <p:to>
                                        <a:schemeClr val="bg1"/>
                                      </p:to>
                                    </p:animClr>
                                    <p:set>
                                      <p:cBhvr>
                                        <p:cTn id="68" dur="250" autoRev="1" fill="remove"/>
                                        <p:tgtEl>
                                          <p:spTgt spid="118"/>
                                        </p:tgtEl>
                                        <p:attrNameLst>
                                          <p:attrName>fill.type</p:attrName>
                                        </p:attrNameLst>
                                      </p:cBhvr>
                                      <p:to>
                                        <p:strVal val="solid"/>
                                      </p:to>
                                    </p:set>
                                    <p:set>
                                      <p:cBhvr>
                                        <p:cTn id="69" dur="250" autoRev="1" fill="remove"/>
                                        <p:tgtEl>
                                          <p:spTgt spid="118"/>
                                        </p:tgtEl>
                                        <p:attrNameLst>
                                          <p:attrName>fill.on</p:attrName>
                                        </p:attrNameLst>
                                      </p:cBhvr>
                                      <p:to>
                                        <p:strVal val="true"/>
                                      </p:to>
                                    </p:set>
                                  </p:childTnLst>
                                </p:cTn>
                              </p:par>
                              <p:par>
                                <p:cTn id="70" presetID="27" presetClass="emph" presetSubtype="0" fill="remove" grpId="1" nodeType="withEffect">
                                  <p:stCondLst>
                                    <p:cond delay="0"/>
                                  </p:stCondLst>
                                  <p:childTnLst>
                                    <p:animClr clrSpc="rgb" dir="cw">
                                      <p:cBhvr override="childStyle">
                                        <p:cTn id="71" dur="250" autoRev="1" fill="remove"/>
                                        <p:tgtEl>
                                          <p:spTgt spid="119"/>
                                        </p:tgtEl>
                                        <p:attrNameLst>
                                          <p:attrName>style.color</p:attrName>
                                        </p:attrNameLst>
                                      </p:cBhvr>
                                      <p:to>
                                        <a:schemeClr val="bg1"/>
                                      </p:to>
                                    </p:animClr>
                                    <p:animClr clrSpc="rgb" dir="cw">
                                      <p:cBhvr>
                                        <p:cTn id="72" dur="250" autoRev="1" fill="remove"/>
                                        <p:tgtEl>
                                          <p:spTgt spid="119"/>
                                        </p:tgtEl>
                                        <p:attrNameLst>
                                          <p:attrName>fillcolor</p:attrName>
                                        </p:attrNameLst>
                                      </p:cBhvr>
                                      <p:to>
                                        <a:schemeClr val="bg1"/>
                                      </p:to>
                                    </p:animClr>
                                    <p:set>
                                      <p:cBhvr>
                                        <p:cTn id="73" dur="250" autoRev="1" fill="remove"/>
                                        <p:tgtEl>
                                          <p:spTgt spid="119"/>
                                        </p:tgtEl>
                                        <p:attrNameLst>
                                          <p:attrName>fill.type</p:attrName>
                                        </p:attrNameLst>
                                      </p:cBhvr>
                                      <p:to>
                                        <p:strVal val="solid"/>
                                      </p:to>
                                    </p:set>
                                    <p:set>
                                      <p:cBhvr>
                                        <p:cTn id="74" dur="250" autoRev="1" fill="remove"/>
                                        <p:tgtEl>
                                          <p:spTgt spid="119"/>
                                        </p:tgtEl>
                                        <p:attrNameLst>
                                          <p:attrName>fill.on</p:attrName>
                                        </p:attrNameLst>
                                      </p:cBhvr>
                                      <p:to>
                                        <p:strVal val="true"/>
                                      </p:to>
                                    </p:set>
                                  </p:childTnLst>
                                </p:cTn>
                              </p:par>
                            </p:childTnLst>
                          </p:cTn>
                        </p:par>
                        <p:par>
                          <p:cTn id="75" fill="hold">
                            <p:stCondLst>
                              <p:cond delay="3000"/>
                            </p:stCondLst>
                            <p:childTnLst>
                              <p:par>
                                <p:cTn id="76" presetID="27" presetClass="emph" presetSubtype="0" fill="remove" grpId="2" nodeType="afterEffect">
                                  <p:stCondLst>
                                    <p:cond delay="0"/>
                                  </p:stCondLst>
                                  <p:childTnLst>
                                    <p:animClr clrSpc="rgb" dir="cw">
                                      <p:cBhvr override="childStyle">
                                        <p:cTn id="77" dur="250" autoRev="1" fill="remove"/>
                                        <p:tgtEl>
                                          <p:spTgt spid="115"/>
                                        </p:tgtEl>
                                        <p:attrNameLst>
                                          <p:attrName>style.color</p:attrName>
                                        </p:attrNameLst>
                                      </p:cBhvr>
                                      <p:to>
                                        <a:schemeClr val="bg1"/>
                                      </p:to>
                                    </p:animClr>
                                    <p:animClr clrSpc="rgb" dir="cw">
                                      <p:cBhvr>
                                        <p:cTn id="78" dur="250" autoRev="1" fill="remove"/>
                                        <p:tgtEl>
                                          <p:spTgt spid="115"/>
                                        </p:tgtEl>
                                        <p:attrNameLst>
                                          <p:attrName>fillcolor</p:attrName>
                                        </p:attrNameLst>
                                      </p:cBhvr>
                                      <p:to>
                                        <a:schemeClr val="bg1"/>
                                      </p:to>
                                    </p:animClr>
                                    <p:set>
                                      <p:cBhvr>
                                        <p:cTn id="79" dur="250" autoRev="1" fill="remove"/>
                                        <p:tgtEl>
                                          <p:spTgt spid="115"/>
                                        </p:tgtEl>
                                        <p:attrNameLst>
                                          <p:attrName>fill.type</p:attrName>
                                        </p:attrNameLst>
                                      </p:cBhvr>
                                      <p:to>
                                        <p:strVal val="solid"/>
                                      </p:to>
                                    </p:set>
                                    <p:set>
                                      <p:cBhvr>
                                        <p:cTn id="80" dur="250" autoRev="1" fill="remove"/>
                                        <p:tgtEl>
                                          <p:spTgt spid="115"/>
                                        </p:tgtEl>
                                        <p:attrNameLst>
                                          <p:attrName>fill.on</p:attrName>
                                        </p:attrNameLst>
                                      </p:cBhvr>
                                      <p:to>
                                        <p:strVal val="true"/>
                                      </p:to>
                                    </p:set>
                                  </p:childTnLst>
                                </p:cTn>
                              </p:par>
                              <p:par>
                                <p:cTn id="81" presetID="27" presetClass="emph" presetSubtype="0" fill="remove" grpId="2" nodeType="withEffect">
                                  <p:stCondLst>
                                    <p:cond delay="0"/>
                                  </p:stCondLst>
                                  <p:childTnLst>
                                    <p:animClr clrSpc="rgb" dir="cw">
                                      <p:cBhvr override="childStyle">
                                        <p:cTn id="82" dur="250" autoRev="1" fill="remove"/>
                                        <p:tgtEl>
                                          <p:spTgt spid="116"/>
                                        </p:tgtEl>
                                        <p:attrNameLst>
                                          <p:attrName>style.color</p:attrName>
                                        </p:attrNameLst>
                                      </p:cBhvr>
                                      <p:to>
                                        <a:schemeClr val="bg1"/>
                                      </p:to>
                                    </p:animClr>
                                    <p:animClr clrSpc="rgb" dir="cw">
                                      <p:cBhvr>
                                        <p:cTn id="83" dur="250" autoRev="1" fill="remove"/>
                                        <p:tgtEl>
                                          <p:spTgt spid="116"/>
                                        </p:tgtEl>
                                        <p:attrNameLst>
                                          <p:attrName>fillcolor</p:attrName>
                                        </p:attrNameLst>
                                      </p:cBhvr>
                                      <p:to>
                                        <a:schemeClr val="bg1"/>
                                      </p:to>
                                    </p:animClr>
                                    <p:set>
                                      <p:cBhvr>
                                        <p:cTn id="84" dur="250" autoRev="1" fill="remove"/>
                                        <p:tgtEl>
                                          <p:spTgt spid="116"/>
                                        </p:tgtEl>
                                        <p:attrNameLst>
                                          <p:attrName>fill.type</p:attrName>
                                        </p:attrNameLst>
                                      </p:cBhvr>
                                      <p:to>
                                        <p:strVal val="solid"/>
                                      </p:to>
                                    </p:set>
                                    <p:set>
                                      <p:cBhvr>
                                        <p:cTn id="85" dur="250" autoRev="1" fill="remove"/>
                                        <p:tgtEl>
                                          <p:spTgt spid="116"/>
                                        </p:tgtEl>
                                        <p:attrNameLst>
                                          <p:attrName>fill.on</p:attrName>
                                        </p:attrNameLst>
                                      </p:cBhvr>
                                      <p:to>
                                        <p:strVal val="true"/>
                                      </p:to>
                                    </p:set>
                                  </p:childTnLst>
                                </p:cTn>
                              </p:par>
                              <p:par>
                                <p:cTn id="86" presetID="27" presetClass="emph" presetSubtype="0" fill="remove" grpId="2" nodeType="withEffect">
                                  <p:stCondLst>
                                    <p:cond delay="0"/>
                                  </p:stCondLst>
                                  <p:childTnLst>
                                    <p:animClr clrSpc="rgb" dir="cw">
                                      <p:cBhvr override="childStyle">
                                        <p:cTn id="87" dur="250" autoRev="1" fill="remove"/>
                                        <p:tgtEl>
                                          <p:spTgt spid="117"/>
                                        </p:tgtEl>
                                        <p:attrNameLst>
                                          <p:attrName>style.color</p:attrName>
                                        </p:attrNameLst>
                                      </p:cBhvr>
                                      <p:to>
                                        <a:schemeClr val="bg1"/>
                                      </p:to>
                                    </p:animClr>
                                    <p:animClr clrSpc="rgb" dir="cw">
                                      <p:cBhvr>
                                        <p:cTn id="88" dur="250" autoRev="1" fill="remove"/>
                                        <p:tgtEl>
                                          <p:spTgt spid="117"/>
                                        </p:tgtEl>
                                        <p:attrNameLst>
                                          <p:attrName>fillcolor</p:attrName>
                                        </p:attrNameLst>
                                      </p:cBhvr>
                                      <p:to>
                                        <a:schemeClr val="bg1"/>
                                      </p:to>
                                    </p:animClr>
                                    <p:set>
                                      <p:cBhvr>
                                        <p:cTn id="89" dur="250" autoRev="1" fill="remove"/>
                                        <p:tgtEl>
                                          <p:spTgt spid="117"/>
                                        </p:tgtEl>
                                        <p:attrNameLst>
                                          <p:attrName>fill.type</p:attrName>
                                        </p:attrNameLst>
                                      </p:cBhvr>
                                      <p:to>
                                        <p:strVal val="solid"/>
                                      </p:to>
                                    </p:set>
                                    <p:set>
                                      <p:cBhvr>
                                        <p:cTn id="90" dur="250" autoRev="1" fill="remove"/>
                                        <p:tgtEl>
                                          <p:spTgt spid="117"/>
                                        </p:tgtEl>
                                        <p:attrNameLst>
                                          <p:attrName>fill.on</p:attrName>
                                        </p:attrNameLst>
                                      </p:cBhvr>
                                      <p:to>
                                        <p:strVal val="true"/>
                                      </p:to>
                                    </p:set>
                                  </p:childTnLst>
                                </p:cTn>
                              </p:par>
                              <p:par>
                                <p:cTn id="91" presetID="27" presetClass="emph" presetSubtype="0" fill="remove" grpId="2" nodeType="withEffect">
                                  <p:stCondLst>
                                    <p:cond delay="0"/>
                                  </p:stCondLst>
                                  <p:childTnLst>
                                    <p:animClr clrSpc="rgb" dir="cw">
                                      <p:cBhvr override="childStyle">
                                        <p:cTn id="92" dur="250" autoRev="1" fill="remove"/>
                                        <p:tgtEl>
                                          <p:spTgt spid="118"/>
                                        </p:tgtEl>
                                        <p:attrNameLst>
                                          <p:attrName>style.color</p:attrName>
                                        </p:attrNameLst>
                                      </p:cBhvr>
                                      <p:to>
                                        <a:schemeClr val="bg1"/>
                                      </p:to>
                                    </p:animClr>
                                    <p:animClr clrSpc="rgb" dir="cw">
                                      <p:cBhvr>
                                        <p:cTn id="93" dur="250" autoRev="1" fill="remove"/>
                                        <p:tgtEl>
                                          <p:spTgt spid="118"/>
                                        </p:tgtEl>
                                        <p:attrNameLst>
                                          <p:attrName>fillcolor</p:attrName>
                                        </p:attrNameLst>
                                      </p:cBhvr>
                                      <p:to>
                                        <a:schemeClr val="bg1"/>
                                      </p:to>
                                    </p:animClr>
                                    <p:set>
                                      <p:cBhvr>
                                        <p:cTn id="94" dur="250" autoRev="1" fill="remove"/>
                                        <p:tgtEl>
                                          <p:spTgt spid="118"/>
                                        </p:tgtEl>
                                        <p:attrNameLst>
                                          <p:attrName>fill.type</p:attrName>
                                        </p:attrNameLst>
                                      </p:cBhvr>
                                      <p:to>
                                        <p:strVal val="solid"/>
                                      </p:to>
                                    </p:set>
                                    <p:set>
                                      <p:cBhvr>
                                        <p:cTn id="95" dur="250" autoRev="1" fill="remove"/>
                                        <p:tgtEl>
                                          <p:spTgt spid="118"/>
                                        </p:tgtEl>
                                        <p:attrNameLst>
                                          <p:attrName>fill.on</p:attrName>
                                        </p:attrNameLst>
                                      </p:cBhvr>
                                      <p:to>
                                        <p:strVal val="true"/>
                                      </p:to>
                                    </p:set>
                                  </p:childTnLst>
                                </p:cTn>
                              </p:par>
                              <p:par>
                                <p:cTn id="96" presetID="27" presetClass="emph" presetSubtype="0" fill="remove" grpId="2" nodeType="withEffect">
                                  <p:stCondLst>
                                    <p:cond delay="0"/>
                                  </p:stCondLst>
                                  <p:childTnLst>
                                    <p:animClr clrSpc="rgb" dir="cw">
                                      <p:cBhvr override="childStyle">
                                        <p:cTn id="97" dur="250" autoRev="1" fill="remove"/>
                                        <p:tgtEl>
                                          <p:spTgt spid="119"/>
                                        </p:tgtEl>
                                        <p:attrNameLst>
                                          <p:attrName>style.color</p:attrName>
                                        </p:attrNameLst>
                                      </p:cBhvr>
                                      <p:to>
                                        <a:schemeClr val="bg1"/>
                                      </p:to>
                                    </p:animClr>
                                    <p:animClr clrSpc="rgb" dir="cw">
                                      <p:cBhvr>
                                        <p:cTn id="98" dur="250" autoRev="1" fill="remove"/>
                                        <p:tgtEl>
                                          <p:spTgt spid="119"/>
                                        </p:tgtEl>
                                        <p:attrNameLst>
                                          <p:attrName>fillcolor</p:attrName>
                                        </p:attrNameLst>
                                      </p:cBhvr>
                                      <p:to>
                                        <a:schemeClr val="bg1"/>
                                      </p:to>
                                    </p:animClr>
                                    <p:set>
                                      <p:cBhvr>
                                        <p:cTn id="99" dur="250" autoRev="1" fill="remove"/>
                                        <p:tgtEl>
                                          <p:spTgt spid="119"/>
                                        </p:tgtEl>
                                        <p:attrNameLst>
                                          <p:attrName>fill.type</p:attrName>
                                        </p:attrNameLst>
                                      </p:cBhvr>
                                      <p:to>
                                        <p:strVal val="solid"/>
                                      </p:to>
                                    </p:set>
                                    <p:set>
                                      <p:cBhvr>
                                        <p:cTn id="100" dur="250" autoRev="1" fill="remove"/>
                                        <p:tgtEl>
                                          <p:spTgt spid="119"/>
                                        </p:tgtEl>
                                        <p:attrNameLst>
                                          <p:attrName>fill.on</p:attrName>
                                        </p:attrNameLst>
                                      </p:cBhvr>
                                      <p:to>
                                        <p:strVal val="true"/>
                                      </p:to>
                                    </p:set>
                                  </p:childTnLst>
                                </p:cTn>
                              </p:par>
                            </p:childTnLst>
                          </p:cTn>
                        </p:par>
                        <p:par>
                          <p:cTn id="101" fill="hold">
                            <p:stCondLst>
                              <p:cond delay="3500"/>
                            </p:stCondLst>
                            <p:childTnLst>
                              <p:par>
                                <p:cTn id="102" presetID="27" presetClass="emph" presetSubtype="0" fill="remove" grpId="3" nodeType="afterEffect">
                                  <p:stCondLst>
                                    <p:cond delay="0"/>
                                  </p:stCondLst>
                                  <p:childTnLst>
                                    <p:animClr clrSpc="rgb" dir="cw">
                                      <p:cBhvr override="childStyle">
                                        <p:cTn id="103" dur="250" autoRev="1" fill="remove"/>
                                        <p:tgtEl>
                                          <p:spTgt spid="115"/>
                                        </p:tgtEl>
                                        <p:attrNameLst>
                                          <p:attrName>style.color</p:attrName>
                                        </p:attrNameLst>
                                      </p:cBhvr>
                                      <p:to>
                                        <a:schemeClr val="bg1"/>
                                      </p:to>
                                    </p:animClr>
                                    <p:animClr clrSpc="rgb" dir="cw">
                                      <p:cBhvr>
                                        <p:cTn id="104" dur="250" autoRev="1" fill="remove"/>
                                        <p:tgtEl>
                                          <p:spTgt spid="115"/>
                                        </p:tgtEl>
                                        <p:attrNameLst>
                                          <p:attrName>fillcolor</p:attrName>
                                        </p:attrNameLst>
                                      </p:cBhvr>
                                      <p:to>
                                        <a:schemeClr val="bg1"/>
                                      </p:to>
                                    </p:animClr>
                                    <p:set>
                                      <p:cBhvr>
                                        <p:cTn id="105" dur="250" autoRev="1" fill="remove"/>
                                        <p:tgtEl>
                                          <p:spTgt spid="115"/>
                                        </p:tgtEl>
                                        <p:attrNameLst>
                                          <p:attrName>fill.type</p:attrName>
                                        </p:attrNameLst>
                                      </p:cBhvr>
                                      <p:to>
                                        <p:strVal val="solid"/>
                                      </p:to>
                                    </p:set>
                                    <p:set>
                                      <p:cBhvr>
                                        <p:cTn id="106" dur="250" autoRev="1" fill="remove"/>
                                        <p:tgtEl>
                                          <p:spTgt spid="115"/>
                                        </p:tgtEl>
                                        <p:attrNameLst>
                                          <p:attrName>fill.on</p:attrName>
                                        </p:attrNameLst>
                                      </p:cBhvr>
                                      <p:to>
                                        <p:strVal val="true"/>
                                      </p:to>
                                    </p:set>
                                  </p:childTnLst>
                                </p:cTn>
                              </p:par>
                              <p:par>
                                <p:cTn id="107" presetID="27" presetClass="emph" presetSubtype="0" fill="remove" grpId="3" nodeType="withEffect">
                                  <p:stCondLst>
                                    <p:cond delay="0"/>
                                  </p:stCondLst>
                                  <p:childTnLst>
                                    <p:animClr clrSpc="rgb" dir="cw">
                                      <p:cBhvr override="childStyle">
                                        <p:cTn id="108" dur="250" autoRev="1" fill="remove"/>
                                        <p:tgtEl>
                                          <p:spTgt spid="116"/>
                                        </p:tgtEl>
                                        <p:attrNameLst>
                                          <p:attrName>style.color</p:attrName>
                                        </p:attrNameLst>
                                      </p:cBhvr>
                                      <p:to>
                                        <a:schemeClr val="bg1"/>
                                      </p:to>
                                    </p:animClr>
                                    <p:animClr clrSpc="rgb" dir="cw">
                                      <p:cBhvr>
                                        <p:cTn id="109" dur="250" autoRev="1" fill="remove"/>
                                        <p:tgtEl>
                                          <p:spTgt spid="116"/>
                                        </p:tgtEl>
                                        <p:attrNameLst>
                                          <p:attrName>fillcolor</p:attrName>
                                        </p:attrNameLst>
                                      </p:cBhvr>
                                      <p:to>
                                        <a:schemeClr val="bg1"/>
                                      </p:to>
                                    </p:animClr>
                                    <p:set>
                                      <p:cBhvr>
                                        <p:cTn id="110" dur="250" autoRev="1" fill="remove"/>
                                        <p:tgtEl>
                                          <p:spTgt spid="116"/>
                                        </p:tgtEl>
                                        <p:attrNameLst>
                                          <p:attrName>fill.type</p:attrName>
                                        </p:attrNameLst>
                                      </p:cBhvr>
                                      <p:to>
                                        <p:strVal val="solid"/>
                                      </p:to>
                                    </p:set>
                                    <p:set>
                                      <p:cBhvr>
                                        <p:cTn id="111" dur="250" autoRev="1" fill="remove"/>
                                        <p:tgtEl>
                                          <p:spTgt spid="116"/>
                                        </p:tgtEl>
                                        <p:attrNameLst>
                                          <p:attrName>fill.on</p:attrName>
                                        </p:attrNameLst>
                                      </p:cBhvr>
                                      <p:to>
                                        <p:strVal val="true"/>
                                      </p:to>
                                    </p:set>
                                  </p:childTnLst>
                                </p:cTn>
                              </p:par>
                              <p:par>
                                <p:cTn id="112" presetID="27" presetClass="emph" presetSubtype="0" fill="remove" grpId="3" nodeType="withEffect">
                                  <p:stCondLst>
                                    <p:cond delay="0"/>
                                  </p:stCondLst>
                                  <p:childTnLst>
                                    <p:animClr clrSpc="rgb" dir="cw">
                                      <p:cBhvr override="childStyle">
                                        <p:cTn id="113" dur="250" autoRev="1" fill="remove"/>
                                        <p:tgtEl>
                                          <p:spTgt spid="117"/>
                                        </p:tgtEl>
                                        <p:attrNameLst>
                                          <p:attrName>style.color</p:attrName>
                                        </p:attrNameLst>
                                      </p:cBhvr>
                                      <p:to>
                                        <a:schemeClr val="bg1"/>
                                      </p:to>
                                    </p:animClr>
                                    <p:animClr clrSpc="rgb" dir="cw">
                                      <p:cBhvr>
                                        <p:cTn id="114" dur="250" autoRev="1" fill="remove"/>
                                        <p:tgtEl>
                                          <p:spTgt spid="117"/>
                                        </p:tgtEl>
                                        <p:attrNameLst>
                                          <p:attrName>fillcolor</p:attrName>
                                        </p:attrNameLst>
                                      </p:cBhvr>
                                      <p:to>
                                        <a:schemeClr val="bg1"/>
                                      </p:to>
                                    </p:animClr>
                                    <p:set>
                                      <p:cBhvr>
                                        <p:cTn id="115" dur="250" autoRev="1" fill="remove"/>
                                        <p:tgtEl>
                                          <p:spTgt spid="117"/>
                                        </p:tgtEl>
                                        <p:attrNameLst>
                                          <p:attrName>fill.type</p:attrName>
                                        </p:attrNameLst>
                                      </p:cBhvr>
                                      <p:to>
                                        <p:strVal val="solid"/>
                                      </p:to>
                                    </p:set>
                                    <p:set>
                                      <p:cBhvr>
                                        <p:cTn id="116" dur="250" autoRev="1" fill="remove"/>
                                        <p:tgtEl>
                                          <p:spTgt spid="117"/>
                                        </p:tgtEl>
                                        <p:attrNameLst>
                                          <p:attrName>fill.on</p:attrName>
                                        </p:attrNameLst>
                                      </p:cBhvr>
                                      <p:to>
                                        <p:strVal val="true"/>
                                      </p:to>
                                    </p:set>
                                  </p:childTnLst>
                                </p:cTn>
                              </p:par>
                              <p:par>
                                <p:cTn id="117" presetID="27" presetClass="emph" presetSubtype="0" fill="remove" grpId="3" nodeType="withEffect">
                                  <p:stCondLst>
                                    <p:cond delay="0"/>
                                  </p:stCondLst>
                                  <p:childTnLst>
                                    <p:animClr clrSpc="rgb" dir="cw">
                                      <p:cBhvr override="childStyle">
                                        <p:cTn id="118" dur="250" autoRev="1" fill="remove"/>
                                        <p:tgtEl>
                                          <p:spTgt spid="118"/>
                                        </p:tgtEl>
                                        <p:attrNameLst>
                                          <p:attrName>style.color</p:attrName>
                                        </p:attrNameLst>
                                      </p:cBhvr>
                                      <p:to>
                                        <a:schemeClr val="bg1"/>
                                      </p:to>
                                    </p:animClr>
                                    <p:animClr clrSpc="rgb" dir="cw">
                                      <p:cBhvr>
                                        <p:cTn id="119" dur="250" autoRev="1" fill="remove"/>
                                        <p:tgtEl>
                                          <p:spTgt spid="118"/>
                                        </p:tgtEl>
                                        <p:attrNameLst>
                                          <p:attrName>fillcolor</p:attrName>
                                        </p:attrNameLst>
                                      </p:cBhvr>
                                      <p:to>
                                        <a:schemeClr val="bg1"/>
                                      </p:to>
                                    </p:animClr>
                                    <p:set>
                                      <p:cBhvr>
                                        <p:cTn id="120" dur="250" autoRev="1" fill="remove"/>
                                        <p:tgtEl>
                                          <p:spTgt spid="118"/>
                                        </p:tgtEl>
                                        <p:attrNameLst>
                                          <p:attrName>fill.type</p:attrName>
                                        </p:attrNameLst>
                                      </p:cBhvr>
                                      <p:to>
                                        <p:strVal val="solid"/>
                                      </p:to>
                                    </p:set>
                                    <p:set>
                                      <p:cBhvr>
                                        <p:cTn id="121" dur="250" autoRev="1" fill="remove"/>
                                        <p:tgtEl>
                                          <p:spTgt spid="118"/>
                                        </p:tgtEl>
                                        <p:attrNameLst>
                                          <p:attrName>fill.on</p:attrName>
                                        </p:attrNameLst>
                                      </p:cBhvr>
                                      <p:to>
                                        <p:strVal val="true"/>
                                      </p:to>
                                    </p:set>
                                  </p:childTnLst>
                                </p:cTn>
                              </p:par>
                              <p:par>
                                <p:cTn id="122" presetID="27" presetClass="emph" presetSubtype="0" fill="remove" grpId="3" nodeType="withEffect">
                                  <p:stCondLst>
                                    <p:cond delay="0"/>
                                  </p:stCondLst>
                                  <p:childTnLst>
                                    <p:animClr clrSpc="rgb" dir="cw">
                                      <p:cBhvr override="childStyle">
                                        <p:cTn id="123" dur="250" autoRev="1" fill="remove"/>
                                        <p:tgtEl>
                                          <p:spTgt spid="119"/>
                                        </p:tgtEl>
                                        <p:attrNameLst>
                                          <p:attrName>style.color</p:attrName>
                                        </p:attrNameLst>
                                      </p:cBhvr>
                                      <p:to>
                                        <a:schemeClr val="bg1"/>
                                      </p:to>
                                    </p:animClr>
                                    <p:animClr clrSpc="rgb" dir="cw">
                                      <p:cBhvr>
                                        <p:cTn id="124" dur="250" autoRev="1" fill="remove"/>
                                        <p:tgtEl>
                                          <p:spTgt spid="119"/>
                                        </p:tgtEl>
                                        <p:attrNameLst>
                                          <p:attrName>fillcolor</p:attrName>
                                        </p:attrNameLst>
                                      </p:cBhvr>
                                      <p:to>
                                        <a:schemeClr val="bg1"/>
                                      </p:to>
                                    </p:animClr>
                                    <p:set>
                                      <p:cBhvr>
                                        <p:cTn id="125" dur="250" autoRev="1" fill="remove"/>
                                        <p:tgtEl>
                                          <p:spTgt spid="119"/>
                                        </p:tgtEl>
                                        <p:attrNameLst>
                                          <p:attrName>fill.type</p:attrName>
                                        </p:attrNameLst>
                                      </p:cBhvr>
                                      <p:to>
                                        <p:strVal val="solid"/>
                                      </p:to>
                                    </p:set>
                                    <p:set>
                                      <p:cBhvr>
                                        <p:cTn id="126" dur="250" autoRev="1" fill="remove"/>
                                        <p:tgtEl>
                                          <p:spTgt spid="119"/>
                                        </p:tgtEl>
                                        <p:attrNameLst>
                                          <p:attrName>fill.on</p:attrName>
                                        </p:attrNameLst>
                                      </p:cBhvr>
                                      <p:to>
                                        <p:strVal val="true"/>
                                      </p:to>
                                    </p:set>
                                  </p:childTnLst>
                                </p:cTn>
                              </p:par>
                            </p:childTnLst>
                          </p:cTn>
                        </p:par>
                        <p:par>
                          <p:cTn id="127" fill="hold">
                            <p:stCondLst>
                              <p:cond delay="4000"/>
                            </p:stCondLst>
                            <p:childTnLst>
                              <p:par>
                                <p:cTn id="128" presetID="10" presetClass="entr" presetSubtype="0" fill="hold" grpId="0" nodeType="after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fade">
                                      <p:cBhvr>
                                        <p:cTn id="13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4" restart="whenNotActive" fill="hold" evtFilter="cancelBubble" nodeType="interactiveSeq">
                <p:stCondLst>
                  <p:cond evt="onClick" delay="0">
                    <p:tgtEl>
                      <p:spTgt spid="55"/>
                    </p:tgtEl>
                  </p:cond>
                </p:stCondLst>
                <p:endSync evt="end" delay="0">
                  <p:rtn val="all"/>
                </p:endSync>
                <p:childTnLst>
                  <p:par>
                    <p:cTn id="135" fill="hold">
                      <p:stCondLst>
                        <p:cond delay="0"/>
                      </p:stCondLst>
                      <p:childTnLst>
                        <p:par>
                          <p:cTn id="136" fill="hold">
                            <p:stCondLst>
                              <p:cond delay="0"/>
                            </p:stCondLst>
                            <p:childTnLst>
                              <p:par>
                                <p:cTn id="137" presetID="8" presetClass="emph" presetSubtype="0" fill="hold" nodeType="clickEffect">
                                  <p:stCondLst>
                                    <p:cond delay="0"/>
                                  </p:stCondLst>
                                  <p:childTnLst>
                                    <p:animRot by="-2400000">
                                      <p:cBhvr>
                                        <p:cTn id="138" dur="2000" fill="hold"/>
                                        <p:tgtEl>
                                          <p:spTgt spid="50"/>
                                        </p:tgtEl>
                                        <p:attrNameLst>
                                          <p:attrName>r</p:attrName>
                                        </p:attrNameLst>
                                      </p:cBhvr>
                                    </p:animRot>
                                  </p:childTnLst>
                                </p:cTn>
                              </p:par>
                            </p:childTnLst>
                          </p:cTn>
                        </p:par>
                        <p:par>
                          <p:cTn id="139" fill="hold">
                            <p:stCondLst>
                              <p:cond delay="2000"/>
                            </p:stCondLst>
                            <p:childTnLst>
                              <p:par>
                                <p:cTn id="140" presetID="10" presetClass="entr" presetSubtype="0" fill="hold" nodeType="afterEffect">
                                  <p:stCondLst>
                                    <p:cond delay="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childTnLst>
                                </p:cTn>
                              </p:par>
                              <p:par>
                                <p:cTn id="143" presetID="10" presetClass="exit" presetSubtype="0" fill="hold" nodeType="withEffect">
                                  <p:stCondLst>
                                    <p:cond delay="0"/>
                                  </p:stCondLst>
                                  <p:childTnLst>
                                    <p:animEffect transition="out" filter="fade">
                                      <p:cBhvr>
                                        <p:cTn id="144" dur="500"/>
                                        <p:tgtEl>
                                          <p:spTgt spid="50"/>
                                        </p:tgtEl>
                                      </p:cBhvr>
                                    </p:animEffect>
                                    <p:set>
                                      <p:cBhvr>
                                        <p:cTn id="145" dur="1" fill="hold">
                                          <p:stCondLst>
                                            <p:cond delay="499"/>
                                          </p:stCondLst>
                                        </p:cTn>
                                        <p:tgtEl>
                                          <p:spTgt spid="50"/>
                                        </p:tgtEl>
                                        <p:attrNameLst>
                                          <p:attrName>style.visibility</p:attrName>
                                        </p:attrNameLst>
                                      </p:cBhvr>
                                      <p:to>
                                        <p:strVal val="hidden"/>
                                      </p:to>
                                    </p:set>
                                  </p:childTnLst>
                                </p:cTn>
                              </p:par>
                            </p:childTnLst>
                          </p:cTn>
                        </p:par>
                        <p:par>
                          <p:cTn id="146" fill="hold">
                            <p:stCondLst>
                              <p:cond delay="2500"/>
                            </p:stCondLst>
                            <p:childTnLst>
                              <p:par>
                                <p:cTn id="147" presetID="32" presetClass="emph" presetSubtype="0" fill="hold" nodeType="afterEffect">
                                  <p:stCondLst>
                                    <p:cond delay="0"/>
                                  </p:stCondLst>
                                  <p:childTnLst>
                                    <p:animRot by="120000">
                                      <p:cBhvr>
                                        <p:cTn id="148" dur="100" fill="hold">
                                          <p:stCondLst>
                                            <p:cond delay="0"/>
                                          </p:stCondLst>
                                        </p:cTn>
                                        <p:tgtEl>
                                          <p:spTgt spid="52"/>
                                        </p:tgtEl>
                                        <p:attrNameLst>
                                          <p:attrName>r</p:attrName>
                                        </p:attrNameLst>
                                      </p:cBhvr>
                                    </p:animRot>
                                    <p:animRot by="-240000">
                                      <p:cBhvr>
                                        <p:cTn id="149" dur="200" fill="hold">
                                          <p:stCondLst>
                                            <p:cond delay="200"/>
                                          </p:stCondLst>
                                        </p:cTn>
                                        <p:tgtEl>
                                          <p:spTgt spid="52"/>
                                        </p:tgtEl>
                                        <p:attrNameLst>
                                          <p:attrName>r</p:attrName>
                                        </p:attrNameLst>
                                      </p:cBhvr>
                                    </p:animRot>
                                    <p:animRot by="240000">
                                      <p:cBhvr>
                                        <p:cTn id="150" dur="200" fill="hold">
                                          <p:stCondLst>
                                            <p:cond delay="400"/>
                                          </p:stCondLst>
                                        </p:cTn>
                                        <p:tgtEl>
                                          <p:spTgt spid="52"/>
                                        </p:tgtEl>
                                        <p:attrNameLst>
                                          <p:attrName>r</p:attrName>
                                        </p:attrNameLst>
                                      </p:cBhvr>
                                    </p:animRot>
                                    <p:animRot by="-240000">
                                      <p:cBhvr>
                                        <p:cTn id="151" dur="200" fill="hold">
                                          <p:stCondLst>
                                            <p:cond delay="600"/>
                                          </p:stCondLst>
                                        </p:cTn>
                                        <p:tgtEl>
                                          <p:spTgt spid="52"/>
                                        </p:tgtEl>
                                        <p:attrNameLst>
                                          <p:attrName>r</p:attrName>
                                        </p:attrNameLst>
                                      </p:cBhvr>
                                    </p:animRot>
                                    <p:animRot by="120000">
                                      <p:cBhvr>
                                        <p:cTn id="152" dur="200" fill="hold">
                                          <p:stCondLst>
                                            <p:cond delay="800"/>
                                          </p:stCondLst>
                                        </p:cTn>
                                        <p:tgtEl>
                                          <p:spTgt spid="52"/>
                                        </p:tgtEl>
                                        <p:attrNameLst>
                                          <p:attrName>r</p:attrName>
                                        </p:attrNameLst>
                                      </p:cBhvr>
                                    </p:animRot>
                                  </p:childTnLst>
                                </p:cTn>
                              </p:par>
                            </p:childTnLst>
                          </p:cTn>
                        </p:par>
                        <p:par>
                          <p:cTn id="153" fill="hold">
                            <p:stCondLst>
                              <p:cond delay="3500"/>
                            </p:stCondLst>
                            <p:childTnLst>
                              <p:par>
                                <p:cTn id="154" presetID="10" presetClass="exit" presetSubtype="0" fill="hold" nodeType="afterEffect">
                                  <p:stCondLst>
                                    <p:cond delay="0"/>
                                  </p:stCondLst>
                                  <p:childTnLst>
                                    <p:animEffect transition="out" filter="fade">
                                      <p:cBhvr>
                                        <p:cTn id="155" dur="500"/>
                                        <p:tgtEl>
                                          <p:spTgt spid="52"/>
                                        </p:tgtEl>
                                      </p:cBhvr>
                                    </p:animEffect>
                                    <p:set>
                                      <p:cBhvr>
                                        <p:cTn id="156" dur="1" fill="hold">
                                          <p:stCondLst>
                                            <p:cond delay="499"/>
                                          </p:stCondLst>
                                        </p:cTn>
                                        <p:tgtEl>
                                          <p:spTgt spid="52"/>
                                        </p:tgtEl>
                                        <p:attrNameLst>
                                          <p:attrName>style.visibility</p:attrName>
                                        </p:attrNameLst>
                                      </p:cBhvr>
                                      <p:to>
                                        <p:strVal val="hidden"/>
                                      </p:to>
                                    </p:set>
                                  </p:childTnLst>
                                </p:cTn>
                              </p:par>
                              <p:par>
                                <p:cTn id="157" presetID="10" presetClass="entr" presetSubtype="0" fill="hold" nodeType="withEffect">
                                  <p:stCondLst>
                                    <p:cond delay="0"/>
                                  </p:stCondLst>
                                  <p:childTnLst>
                                    <p:set>
                                      <p:cBhvr>
                                        <p:cTn id="158" dur="1" fill="hold">
                                          <p:stCondLst>
                                            <p:cond delay="0"/>
                                          </p:stCondLst>
                                        </p:cTn>
                                        <p:tgtEl>
                                          <p:spTgt spid="50"/>
                                        </p:tgtEl>
                                        <p:attrNameLst>
                                          <p:attrName>style.visibility</p:attrName>
                                        </p:attrNameLst>
                                      </p:cBhvr>
                                      <p:to>
                                        <p:strVal val="visible"/>
                                      </p:to>
                                    </p:set>
                                    <p:animEffect transition="in" filter="fade">
                                      <p:cBhvr>
                                        <p:cTn id="159" dur="500"/>
                                        <p:tgtEl>
                                          <p:spTgt spid="50"/>
                                        </p:tgtEl>
                                      </p:cBhvr>
                                    </p:animEffect>
                                  </p:childTnLst>
                                </p:cTn>
                              </p:par>
                              <p:par>
                                <p:cTn id="160" presetID="10" presetClass="entr" presetSubtype="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fade">
                                      <p:cBhvr>
                                        <p:cTn id="162" dur="500"/>
                                        <p:tgtEl>
                                          <p:spTgt spid="10"/>
                                        </p:tgtEl>
                                      </p:cBhvr>
                                    </p:animEffect>
                                  </p:childTnLst>
                                </p:cTn>
                              </p:par>
                            </p:childTnLst>
                          </p:cTn>
                        </p:par>
                        <p:par>
                          <p:cTn id="163" fill="hold">
                            <p:stCondLst>
                              <p:cond delay="4000"/>
                            </p:stCondLst>
                            <p:childTnLst>
                              <p:par>
                                <p:cTn id="164" presetID="8" presetClass="emph" presetSubtype="0" fill="hold" nodeType="afterEffect">
                                  <p:stCondLst>
                                    <p:cond delay="0"/>
                                  </p:stCondLst>
                                  <p:childTnLst>
                                    <p:animRot by="2400000">
                                      <p:cBhvr>
                                        <p:cTn id="165" dur="2000" fill="hold"/>
                                        <p:tgtEl>
                                          <p:spTgt spid="50"/>
                                        </p:tgtEl>
                                        <p:attrNameLst>
                                          <p:attrName>r</p:attrName>
                                        </p:attrNameLst>
                                      </p:cBhvr>
                                    </p:animRot>
                                  </p:childTnLst>
                                </p:cTn>
                              </p:par>
                              <p:par>
                                <p:cTn id="166" presetID="42" presetClass="path" presetSubtype="0" accel="50000" decel="50000" fill="hold" nodeType="withEffect">
                                  <p:stCondLst>
                                    <p:cond delay="0"/>
                                  </p:stCondLst>
                                  <p:childTnLst>
                                    <p:animMotion origin="layout" path="M -3.88889E-6 -2.22222E-6 L 0.01007 -0.27153 " pathEditMode="relative" rAng="0" ptsTypes="AA">
                                      <p:cBhvr>
                                        <p:cTn id="167" dur="2000" fill="hold"/>
                                        <p:tgtEl>
                                          <p:spTgt spid="10"/>
                                        </p:tgtEl>
                                        <p:attrNameLst>
                                          <p:attrName>ppt_x</p:attrName>
                                          <p:attrName>ppt_y</p:attrName>
                                        </p:attrNameLst>
                                      </p:cBhvr>
                                      <p:rCtr x="503" y="-13588"/>
                                    </p:animMotion>
                                  </p:childTnLst>
                                </p:cTn>
                              </p:par>
                              <p:par>
                                <p:cTn id="168" presetID="10" presetClass="exit" presetSubtype="0" fill="hold" grpId="1" nodeType="withEffect">
                                  <p:stCondLst>
                                    <p:cond delay="0"/>
                                  </p:stCondLst>
                                  <p:childTnLst>
                                    <p:animEffect transition="out" filter="fade">
                                      <p:cBhvr>
                                        <p:cTn id="169" dur="500"/>
                                        <p:tgtEl>
                                          <p:spTgt spid="55"/>
                                        </p:tgtEl>
                                      </p:cBhvr>
                                    </p:animEffect>
                                    <p:set>
                                      <p:cBhvr>
                                        <p:cTn id="17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71" restart="whenNotActive" fill="hold" evtFilter="cancelBubble" nodeType="interactiveSeq">
                <p:stCondLst>
                  <p:cond evt="onClick" delay="0">
                    <p:tgtEl>
                      <p:spTgt spid="56"/>
                    </p:tgtEl>
                  </p:cond>
                </p:stCondLst>
                <p:endSync evt="end" delay="0">
                  <p:rtn val="all"/>
                </p:endSync>
                <p:childTnLst>
                  <p:par>
                    <p:cTn id="172" fill="hold">
                      <p:stCondLst>
                        <p:cond delay="0"/>
                      </p:stCondLst>
                      <p:childTnLst>
                        <p:par>
                          <p:cTn id="173" fill="hold">
                            <p:stCondLst>
                              <p:cond delay="0"/>
                            </p:stCondLst>
                            <p:childTnLst>
                              <p:par>
                                <p:cTn id="174" presetID="26" presetClass="emph" presetSubtype="0" fill="hold" nodeType="clickEffect">
                                  <p:stCondLst>
                                    <p:cond delay="0"/>
                                  </p:stCondLst>
                                  <p:childTnLst>
                                    <p:animEffect transition="out" filter="fade">
                                      <p:cBhvr>
                                        <p:cTn id="175" dur="500" tmFilter="0, 0; .2, .5; .8, .5; 1, 0"/>
                                        <p:tgtEl>
                                          <p:spTgt spid="54"/>
                                        </p:tgtEl>
                                      </p:cBhvr>
                                    </p:animEffect>
                                    <p:animScale>
                                      <p:cBhvr>
                                        <p:cTn id="176" dur="250" autoRev="1" fill="hold"/>
                                        <p:tgtEl>
                                          <p:spTgt spid="54"/>
                                        </p:tgtEl>
                                      </p:cBhvr>
                                      <p:by x="105000" y="105000"/>
                                    </p:animScale>
                                  </p:childTnLst>
                                </p:cTn>
                              </p:par>
                              <p:par>
                                <p:cTn id="177" presetID="6" presetClass="emph" presetSubtype="0" fill="hold" nodeType="withEffect">
                                  <p:stCondLst>
                                    <p:cond delay="0"/>
                                  </p:stCondLst>
                                  <p:childTnLst>
                                    <p:animScale>
                                      <p:cBhvr>
                                        <p:cTn id="178" dur="1000" fill="hold"/>
                                        <p:tgtEl>
                                          <p:spTgt spid="10"/>
                                        </p:tgtEl>
                                      </p:cBhvr>
                                      <p:by x="150000" y="150000"/>
                                    </p:animScale>
                                  </p:childTnLst>
                                </p:cTn>
                              </p:par>
                              <p:par>
                                <p:cTn id="179" presetID="42" presetClass="path" presetSubtype="0" accel="50000" decel="50000" fill="hold" nodeType="withEffect">
                                  <p:stCondLst>
                                    <p:cond delay="0"/>
                                  </p:stCondLst>
                                  <p:childTnLst>
                                    <p:animMotion origin="layout" path="M 0.01007 -0.27153 L 0.02466 -0.37153 " pathEditMode="relative" rAng="0" ptsTypes="AA">
                                      <p:cBhvr>
                                        <p:cTn id="180" dur="2000" fill="hold"/>
                                        <p:tgtEl>
                                          <p:spTgt spid="10"/>
                                        </p:tgtEl>
                                        <p:attrNameLst>
                                          <p:attrName>ppt_x</p:attrName>
                                          <p:attrName>ppt_y</p:attrName>
                                        </p:attrNameLst>
                                      </p:cBhvr>
                                      <p:rCtr x="729" y="-5000"/>
                                    </p:animMotion>
                                  </p:childTnLst>
                                </p:cTn>
                              </p:par>
                              <p:par>
                                <p:cTn id="181" presetID="10" presetClass="exit" presetSubtype="0" fill="hold" grpId="1" nodeType="withEffect">
                                  <p:stCondLst>
                                    <p:cond delay="0"/>
                                  </p:stCondLst>
                                  <p:childTnLst>
                                    <p:animEffect transition="out" filter="fade">
                                      <p:cBhvr>
                                        <p:cTn id="182" dur="500"/>
                                        <p:tgtEl>
                                          <p:spTgt spid="56"/>
                                        </p:tgtEl>
                                      </p:cBhvr>
                                    </p:animEffect>
                                    <p:set>
                                      <p:cBhvr>
                                        <p:cTn id="183"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84" restart="whenNotActive" fill="hold" evtFilter="cancelBubble" nodeType="interactiveSeq">
                <p:stCondLst>
                  <p:cond evt="onClick" delay="0">
                    <p:tgtEl>
                      <p:spTgt spid="6"/>
                    </p:tgtEl>
                  </p:cond>
                </p:stCondLst>
                <p:endSync evt="end" delay="0">
                  <p:rtn val="all"/>
                </p:endSync>
                <p:childTnLst>
                  <p:par>
                    <p:cTn id="185" fill="hold">
                      <p:stCondLst>
                        <p:cond delay="0"/>
                      </p:stCondLst>
                      <p:childTnLst>
                        <p:par>
                          <p:cTn id="186" fill="hold">
                            <p:stCondLst>
                              <p:cond delay="0"/>
                            </p:stCondLst>
                            <p:childTnLst>
                              <p:par>
                                <p:cTn id="187" presetID="0" presetClass="path" presetSubtype="0" accel="50000" decel="50000" fill="hold" nodeType="afterEffect">
                                  <p:stCondLst>
                                    <p:cond delay="0"/>
                                  </p:stCondLst>
                                  <p:childTnLst>
                                    <p:animMotion origin="layout" path="M 5E-6 3.33333E-6 L 5E-6 0.00023 L -0.32379 0.00393 C -0.33091 0.00393 -0.33803 0.00532 -0.34514 0.00602 L -0.39896 0.01018 C -0.60955 0.00416 -0.48941 0.00648 -0.9007 0.01227 C -0.91407 0.01227 -0.92691 0.01342 -0.93994 0.01412 L -0.99896 0.0162 C -1.01841 0.01828 -1.0382 0.01967 -1.05764 0.02245 C -1.06928 0.02361 -1.09185 0.02847 -1.09185 0.02893 C -1.10539 0.03773 -1.1349 0.05764 -1.14757 0.06967 C -1.15261 0.0743 -1.15608 0.08055 -1.1606 0.08588 C -1.18264 0.1118 -1.1658 0.08727 -1.18351 0.11875 C -1.18664 0.12407 -1.1908 0.12893 -1.19323 0.13518 C -1.19688 0.14328 -1.19862 0.15277 -1.20139 0.1618 C -1.20417 0.16921 -1.20695 0.17662 -1.20955 0.18449 C -1.21077 0.19027 -1.2165 0.22083 -1.21632 0.22546 C -1.2158 0.23773 -1.21372 0.25 -1.21112 0.26227 C -1.21007 0.26852 -1.20487 0.27777 -1.20139 0.28287 C -1.20001 0.28495 -1.19792 0.28634 -1.19653 0.28889 C -1.19514 0.2912 -1.1948 0.29467 -1.19323 0.29722 C -1.19132 0.30023 -1.18872 0.30231 -1.18664 0.30532 C -1.1816 0.31296 -1.17431 0.32407 -1.17032 0.33402 C -1.16858 0.33865 -1.16719 0.34328 -1.16546 0.34838 C -1.16251 0.35856 -1.15973 0.37245 -1.15573 0.38333 C -1.14705 0.40694 -1.14653 0.40416 -1.13108 0.4324 C -1.11789 0.45717 -1.1316 0.43402 -1.11806 0.45301 C -1.1158 0.45602 -1.11424 0.46018 -1.11146 0.46319 C -1.10608 0.46944 -1.08126 0.48125 -1.08056 0.48171 C -1.06858 0.48727 -1.05695 0.49328 -1.04462 0.49814 C -1.02188 0.50671 -0.99879 0.51319 -0.97587 0.52268 C -0.954 0.53194 -0.94983 0.53426 -0.92691 0.5412 C -0.91441 0.54467 -0.90209 0.54907 -0.88941 0.55139 C -0.87518 0.55393 -0.86042 0.55532 -0.84549 0.55555 L -0.16997 0.55764 L 0.08177 0.55555 C 0.08993 0.55532 0.09791 0.55231 0.10643 0.55139 L 0.14879 0.54514 C 0.16823 0.53773 0.1908 0.52893 0.21094 0.52477 C 0.22171 0.52222 0.23264 0.52199 0.24358 0.5206 C 0.26737 0.51389 0.27518 0.51412 0.29601 0.50023 C 0.30174 0.49606 0.30764 0.49166 0.31233 0.48588 C 0.39723 0.37129 0.26719 0.52338 0.37761 0.39352 C 0.38212 0.38819 0.42691 0.34097 0.43837 0.32384 C 0.44914 0.30717 0.45435 0.29213 0.46112 0.27245 C 0.46268 0.26713 0.46441 0.26157 0.46598 0.25625 C 0.4665 0.25208 0.46719 0.24791 0.46771 0.24375 C 0.46928 0.22708 0.4698 0.21597 0.47119 0.19884 C 0.46876 0.17477 0.47014 0.14977 0.46441 0.12708 C 0.4606 0.1118 0.45209 0.09907 0.44323 0.08796 C 0.43542 0.07824 0.4283 0.06805 0.42014 0.05926 C 0.41216 0.05046 0.40539 0.03865 0.39566 0.03264 C 0.39358 0.03125 0.3915 0.02939 0.38924 0.02847 C 0.38351 0.02662 0.37848 0.02453 0.37292 0.02453 C 0.33299 0.02245 0.29306 0.02291 0.25365 0.02245 C 0.19514 0.01412 0.25886 0.02245 0.11285 0.01828 C 0.10764 0.01805 0.10296 0.01689 0.09809 0.0162 C 0.09479 0.01481 0.09149 0.01319 0.08819 0.01227 C 0.07829 0.00856 0.07482 0.00787 0.06545 0.00602 C 0.06163 0.00532 0.05763 0.00393 0.054 0.00393 C 0.03473 0.00277 -0.0033 0.00185 5E-6 3.33333E-6 Z " pathEditMode="relative" rAng="0" ptsTypes="AAAAAAAAAAAAAAAAAAAAAAAAAAAAAAAAAAAAAAAAAAAAAAAAAAAAAAAAAAAAA">
                                      <p:cBhvr>
                                        <p:cTn id="188" dur="2000" fill="hold"/>
                                        <p:tgtEl>
                                          <p:spTgt spid="6"/>
                                        </p:tgtEl>
                                        <p:attrNameLst>
                                          <p:attrName>ppt_x</p:attrName>
                                          <p:attrName>ppt_y</p:attrName>
                                        </p:attrNameLst>
                                      </p:cBhvr>
                                      <p:rCtr x="-37257" y="27870"/>
                                    </p:animMotion>
                                  </p:childTnLst>
                                </p:cTn>
                              </p:par>
                              <p:par>
                                <p:cTn id="189" presetID="10" presetClass="exit" presetSubtype="0" fill="hold" nodeType="withEffect">
                                  <p:stCondLst>
                                    <p:cond delay="500"/>
                                  </p:stCondLst>
                                  <p:childTnLst>
                                    <p:animEffect transition="out" filter="fade">
                                      <p:cBhvr>
                                        <p:cTn id="190" dur="500"/>
                                        <p:tgtEl>
                                          <p:spTgt spid="10"/>
                                        </p:tgtEl>
                                      </p:cBhvr>
                                    </p:animEffect>
                                    <p:set>
                                      <p:cBhvr>
                                        <p:cTn id="191" dur="1" fill="hold">
                                          <p:stCondLst>
                                            <p:cond delay="499"/>
                                          </p:stCondLst>
                                        </p:cTn>
                                        <p:tgtEl>
                                          <p:spTgt spid="10"/>
                                        </p:tgtEl>
                                        <p:attrNameLst>
                                          <p:attrName>style.visibility</p:attrName>
                                        </p:attrNameLst>
                                      </p:cBhvr>
                                      <p:to>
                                        <p:strVal val="hidden"/>
                                      </p:to>
                                    </p:set>
                                  </p:childTnLst>
                                </p:cTn>
                              </p:par>
                            </p:childTnLst>
                          </p:cTn>
                        </p:par>
                        <p:par>
                          <p:cTn id="192" fill="hold">
                            <p:stCondLst>
                              <p:cond delay="2000"/>
                            </p:stCondLst>
                            <p:childTnLst>
                              <p:par>
                                <p:cTn id="193" presetID="10" presetClass="exit" presetSubtype="0" fill="hold" nodeType="afterEffect">
                                  <p:stCondLst>
                                    <p:cond delay="0"/>
                                  </p:stCondLst>
                                  <p:childTnLst>
                                    <p:animEffect transition="out" filter="fade">
                                      <p:cBhvr>
                                        <p:cTn id="194" dur="500"/>
                                        <p:tgtEl>
                                          <p:spTgt spid="6"/>
                                        </p:tgtEl>
                                      </p:cBhvr>
                                    </p:animEffect>
                                    <p:set>
                                      <p:cBhvr>
                                        <p:cTn id="195" dur="1" fill="hold">
                                          <p:stCondLst>
                                            <p:cond delay="499"/>
                                          </p:stCondLst>
                                        </p:cTn>
                                        <p:tgtEl>
                                          <p:spTgt spid="6"/>
                                        </p:tgtEl>
                                        <p:attrNameLst>
                                          <p:attrName>style.visibility</p:attrName>
                                        </p:attrNameLst>
                                      </p:cBhvr>
                                      <p:to>
                                        <p:strVal val="hidden"/>
                                      </p:to>
                                    </p:set>
                                  </p:childTnLst>
                                </p:cTn>
                              </p:par>
                              <p:par>
                                <p:cTn id="196" presetID="10" presetClass="entr" presetSubtype="0" fill="hold" grpId="0" nodeType="withEffect">
                                  <p:stCondLst>
                                    <p:cond delay="0"/>
                                  </p:stCondLst>
                                  <p:childTnLst>
                                    <p:set>
                                      <p:cBhvr>
                                        <p:cTn id="197" dur="1" fill="hold">
                                          <p:stCondLst>
                                            <p:cond delay="0"/>
                                          </p:stCondLst>
                                        </p:cTn>
                                        <p:tgtEl>
                                          <p:spTgt spid="2"/>
                                        </p:tgtEl>
                                        <p:attrNameLst>
                                          <p:attrName>style.visibility</p:attrName>
                                        </p:attrNameLst>
                                      </p:cBhvr>
                                      <p:to>
                                        <p:strVal val="visible"/>
                                      </p:to>
                                    </p:set>
                                    <p:animEffect transition="in" filter="fade">
                                      <p:cBhvr>
                                        <p:cTn id="198" dur="500"/>
                                        <p:tgtEl>
                                          <p:spTgt spid="2"/>
                                        </p:tgtEl>
                                      </p:cBhvr>
                                    </p:animEffect>
                                  </p:childTnLst>
                                </p:cTn>
                              </p:par>
                            </p:childTnLst>
                          </p:cTn>
                        </p:par>
                      </p:childTnLst>
                    </p:cTn>
                  </p:par>
                </p:childTnLst>
              </p:cTn>
              <p:nextCondLst>
                <p:cond evt="onClick" delay="0">
                  <p:tgtEl>
                    <p:spTgt spid="6"/>
                  </p:tgtEl>
                </p:cond>
              </p:nextCondLst>
            </p:seq>
          </p:childTnLst>
        </p:cTn>
      </p:par>
    </p:tnLst>
    <p:bldLst>
      <p:bldP spid="114" grpId="0"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12" grpId="0" animBg="1"/>
      <p:bldP spid="55" grpId="0" animBg="1"/>
      <p:bldP spid="55" grpId="1" animBg="1"/>
      <p:bldP spid="56" grpId="0" animBg="1"/>
      <p:bldP spid="56" grpId="1"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4C3EE7D8-7EC8-6700-7F9B-85781BD44C66}"/>
              </a:ext>
            </a:extLst>
          </p:cNvPr>
          <p:cNvSpPr/>
          <p:nvPr/>
        </p:nvSpPr>
        <p:spPr>
          <a:xfrm>
            <a:off x="441266" y="1066514"/>
            <a:ext cx="8261468" cy="5435599"/>
          </a:xfrm>
          <a:prstGeom prst="roundRect">
            <a:avLst>
              <a:gd name="adj" fmla="val 3928"/>
            </a:avLst>
          </a:prstGeom>
          <a:blipFill>
            <a:blip r:embed="rId3"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Rounded Corners 113" hidden="1">
            <a:extLst>
              <a:ext uri="{FF2B5EF4-FFF2-40B4-BE49-F238E27FC236}">
                <a16:creationId xmlns:a16="http://schemas.microsoft.com/office/drawing/2014/main" id="{12816F53-FF8F-9A47-B671-A46A03619598}"/>
              </a:ext>
            </a:extLst>
          </p:cNvPr>
          <p:cNvSpPr/>
          <p:nvPr/>
        </p:nvSpPr>
        <p:spPr>
          <a:xfrm>
            <a:off x="886200" y="2402790"/>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115" name="Star: 5 Points 114" hidden="1">
            <a:extLst>
              <a:ext uri="{FF2B5EF4-FFF2-40B4-BE49-F238E27FC236}">
                <a16:creationId xmlns:a16="http://schemas.microsoft.com/office/drawing/2014/main" id="{0D27F2DE-8389-BFF7-DCF3-E3B1A482A6AE}"/>
              </a:ext>
            </a:extLst>
          </p:cNvPr>
          <p:cNvSpPr/>
          <p:nvPr/>
        </p:nvSpPr>
        <p:spPr>
          <a:xfrm>
            <a:off x="1869696"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Star: 5 Points 115" hidden="1">
            <a:extLst>
              <a:ext uri="{FF2B5EF4-FFF2-40B4-BE49-F238E27FC236}">
                <a16:creationId xmlns:a16="http://schemas.microsoft.com/office/drawing/2014/main" id="{21A123CD-A74B-DD42-9054-93F5DD3EC258}"/>
              </a:ext>
            </a:extLst>
          </p:cNvPr>
          <p:cNvSpPr/>
          <p:nvPr/>
        </p:nvSpPr>
        <p:spPr>
          <a:xfrm>
            <a:off x="2971270"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Star: 5 Points 116" hidden="1">
            <a:extLst>
              <a:ext uri="{FF2B5EF4-FFF2-40B4-BE49-F238E27FC236}">
                <a16:creationId xmlns:a16="http://schemas.microsoft.com/office/drawing/2014/main" id="{609F64B9-DBDA-F57D-3724-0CD86F0A0A06}"/>
              </a:ext>
            </a:extLst>
          </p:cNvPr>
          <p:cNvSpPr/>
          <p:nvPr/>
        </p:nvSpPr>
        <p:spPr>
          <a:xfrm>
            <a:off x="4109653" y="420883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Star: 5 Points 117" hidden="1">
            <a:extLst>
              <a:ext uri="{FF2B5EF4-FFF2-40B4-BE49-F238E27FC236}">
                <a16:creationId xmlns:a16="http://schemas.microsoft.com/office/drawing/2014/main" id="{561BAEAF-DEB7-BE9C-108D-EA29272FFF6C}"/>
              </a:ext>
            </a:extLst>
          </p:cNvPr>
          <p:cNvSpPr/>
          <p:nvPr/>
        </p:nvSpPr>
        <p:spPr>
          <a:xfrm>
            <a:off x="5248036" y="420961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Star: 5 Points 118" hidden="1">
            <a:extLst>
              <a:ext uri="{FF2B5EF4-FFF2-40B4-BE49-F238E27FC236}">
                <a16:creationId xmlns:a16="http://schemas.microsoft.com/office/drawing/2014/main" id="{C1C5BCE5-A653-B06C-C2A5-1B2AA62E5881}"/>
              </a:ext>
            </a:extLst>
          </p:cNvPr>
          <p:cNvSpPr/>
          <p:nvPr/>
        </p:nvSpPr>
        <p:spPr>
          <a:xfrm>
            <a:off x="6449625" y="4188552"/>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Rounded Corners 111" hidden="1">
            <a:extLst>
              <a:ext uri="{FF2B5EF4-FFF2-40B4-BE49-F238E27FC236}">
                <a16:creationId xmlns:a16="http://schemas.microsoft.com/office/drawing/2014/main" id="{2EA72A90-27EB-7EF2-955F-EB09FCB474F7}"/>
              </a:ext>
            </a:extLst>
          </p:cNvPr>
          <p:cNvSpPr/>
          <p:nvPr/>
        </p:nvSpPr>
        <p:spPr>
          <a:xfrm>
            <a:off x="787667" y="1549535"/>
            <a:ext cx="7568666" cy="4570389"/>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Bongi and Nandi build the shed!</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brick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then click on the word to place the brick onto the wall.</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pic>
        <p:nvPicPr>
          <p:cNvPr id="10" name="Picture 9" descr="A close-up of a plant&#10;&#10;Description automatically generated with low confidence">
            <a:extLst>
              <a:ext uri="{FF2B5EF4-FFF2-40B4-BE49-F238E27FC236}">
                <a16:creationId xmlns:a16="http://schemas.microsoft.com/office/drawing/2014/main" id="{A6830348-7867-144F-BC37-C5B8507872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8136" y="6426157"/>
            <a:ext cx="1077547" cy="2454528"/>
          </a:xfrm>
          <a:prstGeom prst="rect">
            <a:avLst/>
          </a:prstGeom>
        </p:spPr>
      </p:pic>
      <p:pic>
        <p:nvPicPr>
          <p:cNvPr id="5" name="Picture 4" descr="A picture containing text, monitor, electronics, screen&#10;&#10;Description automatically generated">
            <a:extLst>
              <a:ext uri="{FF2B5EF4-FFF2-40B4-BE49-F238E27FC236}">
                <a16:creationId xmlns:a16="http://schemas.microsoft.com/office/drawing/2014/main" id="{084E57B3-2637-4B9B-0C15-A545C7EA2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14421" cy="6858000"/>
          </a:xfrm>
          <a:prstGeom prst="rect">
            <a:avLst/>
          </a:prstGeom>
        </p:spPr>
      </p:pic>
      <p:sp>
        <p:nvSpPr>
          <p:cNvPr id="3" name="Rectangle: Rounded Corners 2">
            <a:extLst>
              <a:ext uri="{FF2B5EF4-FFF2-40B4-BE49-F238E27FC236}">
                <a16:creationId xmlns:a16="http://schemas.microsoft.com/office/drawing/2014/main" id="{1F717FC7-4DDB-323C-0C4F-1360C2CB91A2}"/>
              </a:ext>
            </a:extLst>
          </p:cNvPr>
          <p:cNvSpPr/>
          <p:nvPr/>
        </p:nvSpPr>
        <p:spPr>
          <a:xfrm>
            <a:off x="0" y="230309"/>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7174B4D-366B-EB5A-B858-A65FBAB48A3C}"/>
              </a:ext>
            </a:extLst>
          </p:cNvPr>
          <p:cNvSpPr txBox="1"/>
          <p:nvPr/>
        </p:nvSpPr>
        <p:spPr>
          <a:xfrm>
            <a:off x="0" y="328958"/>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Let’s play a game!</a:t>
            </a:r>
          </a:p>
        </p:txBody>
      </p:sp>
      <p:pic>
        <p:nvPicPr>
          <p:cNvPr id="50" name="Watercan Still">
            <a:extLst>
              <a:ext uri="{FF2B5EF4-FFF2-40B4-BE49-F238E27FC236}">
                <a16:creationId xmlns:a16="http://schemas.microsoft.com/office/drawing/2014/main" id="{AF2E6CD8-57F8-AD7F-14D1-267F837C77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3066" y="2145584"/>
            <a:ext cx="3351061" cy="2266810"/>
          </a:xfrm>
          <a:prstGeom prst="rect">
            <a:avLst/>
          </a:prstGeom>
        </p:spPr>
      </p:pic>
      <p:pic>
        <p:nvPicPr>
          <p:cNvPr id="52" name="Pour" descr="A close-up of a stethoscope on a black background&#10;&#10;Description automatically generated with medium confidence">
            <a:extLst>
              <a:ext uri="{FF2B5EF4-FFF2-40B4-BE49-F238E27FC236}">
                <a16:creationId xmlns:a16="http://schemas.microsoft.com/office/drawing/2014/main" id="{43EC42F5-8124-594A-BF3E-E2D6EB638A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55083">
            <a:off x="2488193" y="1291843"/>
            <a:ext cx="4953222" cy="3820846"/>
          </a:xfrm>
          <a:prstGeom prst="rect">
            <a:avLst/>
          </a:prstGeom>
        </p:spPr>
      </p:pic>
      <p:pic>
        <p:nvPicPr>
          <p:cNvPr id="54" name="Picture 53" descr="A picture containing text, transport, wheel&#10;&#10;Description automatically generated">
            <a:extLst>
              <a:ext uri="{FF2B5EF4-FFF2-40B4-BE49-F238E27FC236}">
                <a16:creationId xmlns:a16="http://schemas.microsoft.com/office/drawing/2014/main" id="{2C07D797-CB99-762E-9F96-6E6471EF268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5178" t="42630" b="-1"/>
          <a:stretch/>
        </p:blipFill>
        <p:spPr>
          <a:xfrm>
            <a:off x="441266" y="1220909"/>
            <a:ext cx="2631288" cy="1590842"/>
          </a:xfrm>
          <a:prstGeom prst="rect">
            <a:avLst/>
          </a:prstGeom>
        </p:spPr>
      </p:pic>
      <p:sp>
        <p:nvSpPr>
          <p:cNvPr id="55" name="truth">
            <a:extLst>
              <a:ext uri="{FF2B5EF4-FFF2-40B4-BE49-F238E27FC236}">
                <a16:creationId xmlns:a16="http://schemas.microsoft.com/office/drawing/2014/main" id="{9E3C11AC-2B99-5D4C-0C38-43E22F1423C5}"/>
              </a:ext>
            </a:extLst>
          </p:cNvPr>
          <p:cNvSpPr/>
          <p:nvPr/>
        </p:nvSpPr>
        <p:spPr>
          <a:xfrm>
            <a:off x="3290881" y="5843725"/>
            <a:ext cx="1897013" cy="658388"/>
          </a:xfrm>
          <a:prstGeom prst="roundRect">
            <a:avLst>
              <a:gd name="adj" fmla="val 10000"/>
            </a:avLst>
          </a:prstGeom>
          <a:solidFill>
            <a:schemeClr val="bg1"/>
          </a:solidFill>
          <a:ln w="38100">
            <a:solidFill>
              <a:srgbClr val="5E9B7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hope</a:t>
            </a:r>
          </a:p>
        </p:txBody>
      </p:sp>
      <p:sp>
        <p:nvSpPr>
          <p:cNvPr id="56" name="-ful 1">
            <a:extLst>
              <a:ext uri="{FF2B5EF4-FFF2-40B4-BE49-F238E27FC236}">
                <a16:creationId xmlns:a16="http://schemas.microsoft.com/office/drawing/2014/main" id="{407EB2FC-CB3F-AE69-6C07-5A40834600FB}"/>
              </a:ext>
            </a:extLst>
          </p:cNvPr>
          <p:cNvSpPr/>
          <p:nvPr/>
        </p:nvSpPr>
        <p:spPr>
          <a:xfrm>
            <a:off x="5408527" y="5843725"/>
            <a:ext cx="1897013" cy="658388"/>
          </a:xfrm>
          <a:prstGeom prst="roundRect">
            <a:avLst>
              <a:gd name="adj" fmla="val 10000"/>
            </a:avLst>
          </a:prstGeom>
          <a:solidFill>
            <a:schemeClr val="bg1"/>
          </a:solidFill>
          <a:ln w="38100">
            <a:solidFill>
              <a:srgbClr val="F3BD5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latin typeface="Grade 1 Font" panose="020B0603050302020204" pitchFamily="34" charset="0"/>
              </a:rPr>
              <a:t>ful</a:t>
            </a:r>
            <a:endParaRPr lang="en-GB" sz="2400" dirty="0">
              <a:solidFill>
                <a:schemeClr val="tx1"/>
              </a:solidFill>
              <a:latin typeface="Grade 1 Font" panose="020B0603050302020204" pitchFamily="34" charset="0"/>
            </a:endParaRPr>
          </a:p>
        </p:txBody>
      </p:sp>
      <p:pic>
        <p:nvPicPr>
          <p:cNvPr id="6" name="Uncle Lebo" descr="A picture containing text&#10;&#10;Description automatically generated">
            <a:extLst>
              <a:ext uri="{FF2B5EF4-FFF2-40B4-BE49-F238E27FC236}">
                <a16:creationId xmlns:a16="http://schemas.microsoft.com/office/drawing/2014/main" id="{D7F7B771-4233-2ADE-4136-C9840BCBC89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1450" b="35294"/>
          <a:stretch/>
        </p:blipFill>
        <p:spPr>
          <a:xfrm>
            <a:off x="6848319" y="3657600"/>
            <a:ext cx="2707368" cy="3200400"/>
          </a:xfrm>
          <a:prstGeom prst="rect">
            <a:avLst/>
          </a:prstGeom>
        </p:spPr>
      </p:pic>
      <p:sp>
        <p:nvSpPr>
          <p:cNvPr id="2" name="Arrow: Pentagon 1">
            <a:hlinkClick r:id="rId10" action="ppaction://hlinksldjump"/>
            <a:extLst>
              <a:ext uri="{FF2B5EF4-FFF2-40B4-BE49-F238E27FC236}">
                <a16:creationId xmlns:a16="http://schemas.microsoft.com/office/drawing/2014/main" id="{8624937F-9297-3353-9158-031A74DC0F2D}"/>
              </a:ext>
            </a:extLst>
          </p:cNvPr>
          <p:cNvSpPr/>
          <p:nvPr/>
        </p:nvSpPr>
        <p:spPr>
          <a:xfrm>
            <a:off x="7330855" y="6118774"/>
            <a:ext cx="1382615" cy="483427"/>
          </a:xfrm>
          <a:prstGeom prst="homePlate">
            <a:avLst/>
          </a:prstGeom>
          <a:solidFill>
            <a:schemeClr val="bg1"/>
          </a:solidFill>
          <a:ln w="3810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1470255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2"/>
                                        </p:tgtEl>
                                      </p:cBhvr>
                                    </p:animEffect>
                                    <p:set>
                                      <p:cBhvr>
                                        <p:cTn id="7" dur="1" fill="hold">
                                          <p:stCondLst>
                                            <p:cond delay="499"/>
                                          </p:stCondLst>
                                        </p:cTn>
                                        <p:tgtEl>
                                          <p:spTgt spid="112"/>
                                        </p:tgtEl>
                                        <p:attrNameLst>
                                          <p:attrName>style.visibility</p:attrName>
                                        </p:attrNameLst>
                                      </p:cBhvr>
                                      <p:to>
                                        <p:strVal val="hidden"/>
                                      </p:to>
                                    </p:se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300" fill="hold"/>
                                        <p:tgtEl>
                                          <p:spTgt spid="115"/>
                                        </p:tgtEl>
                                        <p:attrNameLst>
                                          <p:attrName>ppt_w</p:attrName>
                                        </p:attrNameLst>
                                      </p:cBhvr>
                                      <p:tavLst>
                                        <p:tav tm="0">
                                          <p:val>
                                            <p:fltVal val="0"/>
                                          </p:val>
                                        </p:tav>
                                        <p:tav tm="100000">
                                          <p:val>
                                            <p:strVal val="#ppt_w"/>
                                          </p:val>
                                        </p:tav>
                                      </p:tavLst>
                                    </p:anim>
                                    <p:anim calcmode="lin" valueType="num">
                                      <p:cBhvr>
                                        <p:cTn id="18" dur="300" fill="hold"/>
                                        <p:tgtEl>
                                          <p:spTgt spid="115"/>
                                        </p:tgtEl>
                                        <p:attrNameLst>
                                          <p:attrName>ppt_h</p:attrName>
                                        </p:attrNameLst>
                                      </p:cBhvr>
                                      <p:tavLst>
                                        <p:tav tm="0">
                                          <p:val>
                                            <p:fltVal val="0"/>
                                          </p:val>
                                        </p:tav>
                                        <p:tav tm="100000">
                                          <p:val>
                                            <p:strVal val="#ppt_h"/>
                                          </p:val>
                                        </p:tav>
                                      </p:tavLst>
                                    </p:anim>
                                    <p:anim calcmode="lin" valueType="num">
                                      <p:cBhvr>
                                        <p:cTn id="19" dur="300" fill="hold"/>
                                        <p:tgtEl>
                                          <p:spTgt spid="115"/>
                                        </p:tgtEl>
                                        <p:attrNameLst>
                                          <p:attrName>style.rotation</p:attrName>
                                        </p:attrNameLst>
                                      </p:cBhvr>
                                      <p:tavLst>
                                        <p:tav tm="0">
                                          <p:val>
                                            <p:fltVal val="90"/>
                                          </p:val>
                                        </p:tav>
                                        <p:tav tm="100000">
                                          <p:val>
                                            <p:fltVal val="0"/>
                                          </p:val>
                                        </p:tav>
                                      </p:tavLst>
                                    </p:anim>
                                    <p:animEffect transition="in" filter="fade">
                                      <p:cBhvr>
                                        <p:cTn id="20" dur="300"/>
                                        <p:tgtEl>
                                          <p:spTgt spid="115"/>
                                        </p:tgtEl>
                                      </p:cBhvr>
                                    </p:animEffect>
                                  </p:childTnLst>
                                </p:cTn>
                              </p:par>
                            </p:childTnLst>
                          </p:cTn>
                        </p:par>
                        <p:par>
                          <p:cTn id="21" fill="hold">
                            <p:stCondLst>
                              <p:cond delay="1300"/>
                            </p:stCondLst>
                            <p:childTnLst>
                              <p:par>
                                <p:cTn id="22" presetID="31" presetClass="entr" presetSubtype="0" fill="hold" grpId="0" nodeType="afterEffect">
                                  <p:stCondLst>
                                    <p:cond delay="0"/>
                                  </p:stCondLst>
                                  <p:childTnLst>
                                    <p:set>
                                      <p:cBhvr>
                                        <p:cTn id="23" dur="1" fill="hold">
                                          <p:stCondLst>
                                            <p:cond delay="0"/>
                                          </p:stCondLst>
                                        </p:cTn>
                                        <p:tgtEl>
                                          <p:spTgt spid="116"/>
                                        </p:tgtEl>
                                        <p:attrNameLst>
                                          <p:attrName>style.visibility</p:attrName>
                                        </p:attrNameLst>
                                      </p:cBhvr>
                                      <p:to>
                                        <p:strVal val="visible"/>
                                      </p:to>
                                    </p:set>
                                    <p:anim calcmode="lin" valueType="num">
                                      <p:cBhvr>
                                        <p:cTn id="24" dur="300" fill="hold"/>
                                        <p:tgtEl>
                                          <p:spTgt spid="116"/>
                                        </p:tgtEl>
                                        <p:attrNameLst>
                                          <p:attrName>ppt_w</p:attrName>
                                        </p:attrNameLst>
                                      </p:cBhvr>
                                      <p:tavLst>
                                        <p:tav tm="0">
                                          <p:val>
                                            <p:fltVal val="0"/>
                                          </p:val>
                                        </p:tav>
                                        <p:tav tm="100000">
                                          <p:val>
                                            <p:strVal val="#ppt_w"/>
                                          </p:val>
                                        </p:tav>
                                      </p:tavLst>
                                    </p:anim>
                                    <p:anim calcmode="lin" valueType="num">
                                      <p:cBhvr>
                                        <p:cTn id="25" dur="300" fill="hold"/>
                                        <p:tgtEl>
                                          <p:spTgt spid="116"/>
                                        </p:tgtEl>
                                        <p:attrNameLst>
                                          <p:attrName>ppt_h</p:attrName>
                                        </p:attrNameLst>
                                      </p:cBhvr>
                                      <p:tavLst>
                                        <p:tav tm="0">
                                          <p:val>
                                            <p:fltVal val="0"/>
                                          </p:val>
                                        </p:tav>
                                        <p:tav tm="100000">
                                          <p:val>
                                            <p:strVal val="#ppt_h"/>
                                          </p:val>
                                        </p:tav>
                                      </p:tavLst>
                                    </p:anim>
                                    <p:anim calcmode="lin" valueType="num">
                                      <p:cBhvr>
                                        <p:cTn id="26" dur="300" fill="hold"/>
                                        <p:tgtEl>
                                          <p:spTgt spid="116"/>
                                        </p:tgtEl>
                                        <p:attrNameLst>
                                          <p:attrName>style.rotation</p:attrName>
                                        </p:attrNameLst>
                                      </p:cBhvr>
                                      <p:tavLst>
                                        <p:tav tm="0">
                                          <p:val>
                                            <p:fltVal val="90"/>
                                          </p:val>
                                        </p:tav>
                                        <p:tav tm="100000">
                                          <p:val>
                                            <p:fltVal val="0"/>
                                          </p:val>
                                        </p:tav>
                                      </p:tavLst>
                                    </p:anim>
                                    <p:animEffect transition="in" filter="fade">
                                      <p:cBhvr>
                                        <p:cTn id="27" dur="300"/>
                                        <p:tgtEl>
                                          <p:spTgt spid="116"/>
                                        </p:tgtEl>
                                      </p:cBhvr>
                                    </p:animEffect>
                                  </p:childTnLst>
                                </p:cTn>
                              </p:par>
                            </p:childTnLst>
                          </p:cTn>
                        </p:par>
                        <p:par>
                          <p:cTn id="28" fill="hold">
                            <p:stCondLst>
                              <p:cond delay="1600"/>
                            </p:stCondLst>
                            <p:childTnLst>
                              <p:par>
                                <p:cTn id="29" presetID="31" presetClass="entr" presetSubtype="0"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300" fill="hold"/>
                                        <p:tgtEl>
                                          <p:spTgt spid="117"/>
                                        </p:tgtEl>
                                        <p:attrNameLst>
                                          <p:attrName>ppt_w</p:attrName>
                                        </p:attrNameLst>
                                      </p:cBhvr>
                                      <p:tavLst>
                                        <p:tav tm="0">
                                          <p:val>
                                            <p:fltVal val="0"/>
                                          </p:val>
                                        </p:tav>
                                        <p:tav tm="100000">
                                          <p:val>
                                            <p:strVal val="#ppt_w"/>
                                          </p:val>
                                        </p:tav>
                                      </p:tavLst>
                                    </p:anim>
                                    <p:anim calcmode="lin" valueType="num">
                                      <p:cBhvr>
                                        <p:cTn id="32" dur="300" fill="hold"/>
                                        <p:tgtEl>
                                          <p:spTgt spid="117"/>
                                        </p:tgtEl>
                                        <p:attrNameLst>
                                          <p:attrName>ppt_h</p:attrName>
                                        </p:attrNameLst>
                                      </p:cBhvr>
                                      <p:tavLst>
                                        <p:tav tm="0">
                                          <p:val>
                                            <p:fltVal val="0"/>
                                          </p:val>
                                        </p:tav>
                                        <p:tav tm="100000">
                                          <p:val>
                                            <p:strVal val="#ppt_h"/>
                                          </p:val>
                                        </p:tav>
                                      </p:tavLst>
                                    </p:anim>
                                    <p:anim calcmode="lin" valueType="num">
                                      <p:cBhvr>
                                        <p:cTn id="33" dur="300" fill="hold"/>
                                        <p:tgtEl>
                                          <p:spTgt spid="117"/>
                                        </p:tgtEl>
                                        <p:attrNameLst>
                                          <p:attrName>style.rotation</p:attrName>
                                        </p:attrNameLst>
                                      </p:cBhvr>
                                      <p:tavLst>
                                        <p:tav tm="0">
                                          <p:val>
                                            <p:fltVal val="90"/>
                                          </p:val>
                                        </p:tav>
                                        <p:tav tm="100000">
                                          <p:val>
                                            <p:fltVal val="0"/>
                                          </p:val>
                                        </p:tav>
                                      </p:tavLst>
                                    </p:anim>
                                    <p:animEffect transition="in" filter="fade">
                                      <p:cBhvr>
                                        <p:cTn id="34" dur="300"/>
                                        <p:tgtEl>
                                          <p:spTgt spid="117"/>
                                        </p:tgtEl>
                                      </p:cBhvr>
                                    </p:animEffect>
                                  </p:childTnLst>
                                </p:cTn>
                              </p:par>
                            </p:childTnLst>
                          </p:cTn>
                        </p:par>
                        <p:par>
                          <p:cTn id="35" fill="hold">
                            <p:stCondLst>
                              <p:cond delay="1900"/>
                            </p:stCondLst>
                            <p:childTnLst>
                              <p:par>
                                <p:cTn id="36" presetID="31"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 calcmode="lin" valueType="num">
                                      <p:cBhvr>
                                        <p:cTn id="38" dur="300" fill="hold"/>
                                        <p:tgtEl>
                                          <p:spTgt spid="118"/>
                                        </p:tgtEl>
                                        <p:attrNameLst>
                                          <p:attrName>ppt_w</p:attrName>
                                        </p:attrNameLst>
                                      </p:cBhvr>
                                      <p:tavLst>
                                        <p:tav tm="0">
                                          <p:val>
                                            <p:fltVal val="0"/>
                                          </p:val>
                                        </p:tav>
                                        <p:tav tm="100000">
                                          <p:val>
                                            <p:strVal val="#ppt_w"/>
                                          </p:val>
                                        </p:tav>
                                      </p:tavLst>
                                    </p:anim>
                                    <p:anim calcmode="lin" valueType="num">
                                      <p:cBhvr>
                                        <p:cTn id="39" dur="300" fill="hold"/>
                                        <p:tgtEl>
                                          <p:spTgt spid="118"/>
                                        </p:tgtEl>
                                        <p:attrNameLst>
                                          <p:attrName>ppt_h</p:attrName>
                                        </p:attrNameLst>
                                      </p:cBhvr>
                                      <p:tavLst>
                                        <p:tav tm="0">
                                          <p:val>
                                            <p:fltVal val="0"/>
                                          </p:val>
                                        </p:tav>
                                        <p:tav tm="100000">
                                          <p:val>
                                            <p:strVal val="#ppt_h"/>
                                          </p:val>
                                        </p:tav>
                                      </p:tavLst>
                                    </p:anim>
                                    <p:anim calcmode="lin" valueType="num">
                                      <p:cBhvr>
                                        <p:cTn id="40" dur="300" fill="hold"/>
                                        <p:tgtEl>
                                          <p:spTgt spid="118"/>
                                        </p:tgtEl>
                                        <p:attrNameLst>
                                          <p:attrName>style.rotation</p:attrName>
                                        </p:attrNameLst>
                                      </p:cBhvr>
                                      <p:tavLst>
                                        <p:tav tm="0">
                                          <p:val>
                                            <p:fltVal val="90"/>
                                          </p:val>
                                        </p:tav>
                                        <p:tav tm="100000">
                                          <p:val>
                                            <p:fltVal val="0"/>
                                          </p:val>
                                        </p:tav>
                                      </p:tavLst>
                                    </p:anim>
                                    <p:animEffect transition="in" filter="fade">
                                      <p:cBhvr>
                                        <p:cTn id="41" dur="300"/>
                                        <p:tgtEl>
                                          <p:spTgt spid="118"/>
                                        </p:tgtEl>
                                      </p:cBhvr>
                                    </p:animEffect>
                                  </p:childTnLst>
                                </p:cTn>
                              </p:par>
                            </p:childTnLst>
                          </p:cTn>
                        </p:par>
                        <p:par>
                          <p:cTn id="42" fill="hold">
                            <p:stCondLst>
                              <p:cond delay="2200"/>
                            </p:stCondLst>
                            <p:childTnLst>
                              <p:par>
                                <p:cTn id="43" presetID="31" presetClass="entr" presetSubtype="0" fill="hold" grpId="0" nodeType="afterEffect">
                                  <p:stCondLst>
                                    <p:cond delay="0"/>
                                  </p:stCondLst>
                                  <p:childTnLst>
                                    <p:set>
                                      <p:cBhvr>
                                        <p:cTn id="44" dur="1" fill="hold">
                                          <p:stCondLst>
                                            <p:cond delay="0"/>
                                          </p:stCondLst>
                                        </p:cTn>
                                        <p:tgtEl>
                                          <p:spTgt spid="119"/>
                                        </p:tgtEl>
                                        <p:attrNameLst>
                                          <p:attrName>style.visibility</p:attrName>
                                        </p:attrNameLst>
                                      </p:cBhvr>
                                      <p:to>
                                        <p:strVal val="visible"/>
                                      </p:to>
                                    </p:set>
                                    <p:anim calcmode="lin" valueType="num">
                                      <p:cBhvr>
                                        <p:cTn id="45" dur="300" fill="hold"/>
                                        <p:tgtEl>
                                          <p:spTgt spid="119"/>
                                        </p:tgtEl>
                                        <p:attrNameLst>
                                          <p:attrName>ppt_w</p:attrName>
                                        </p:attrNameLst>
                                      </p:cBhvr>
                                      <p:tavLst>
                                        <p:tav tm="0">
                                          <p:val>
                                            <p:fltVal val="0"/>
                                          </p:val>
                                        </p:tav>
                                        <p:tav tm="100000">
                                          <p:val>
                                            <p:strVal val="#ppt_w"/>
                                          </p:val>
                                        </p:tav>
                                      </p:tavLst>
                                    </p:anim>
                                    <p:anim calcmode="lin" valueType="num">
                                      <p:cBhvr>
                                        <p:cTn id="46" dur="300" fill="hold"/>
                                        <p:tgtEl>
                                          <p:spTgt spid="119"/>
                                        </p:tgtEl>
                                        <p:attrNameLst>
                                          <p:attrName>ppt_h</p:attrName>
                                        </p:attrNameLst>
                                      </p:cBhvr>
                                      <p:tavLst>
                                        <p:tav tm="0">
                                          <p:val>
                                            <p:fltVal val="0"/>
                                          </p:val>
                                        </p:tav>
                                        <p:tav tm="100000">
                                          <p:val>
                                            <p:strVal val="#ppt_h"/>
                                          </p:val>
                                        </p:tav>
                                      </p:tavLst>
                                    </p:anim>
                                    <p:anim calcmode="lin" valueType="num">
                                      <p:cBhvr>
                                        <p:cTn id="47" dur="300" fill="hold"/>
                                        <p:tgtEl>
                                          <p:spTgt spid="119"/>
                                        </p:tgtEl>
                                        <p:attrNameLst>
                                          <p:attrName>style.rotation</p:attrName>
                                        </p:attrNameLst>
                                      </p:cBhvr>
                                      <p:tavLst>
                                        <p:tav tm="0">
                                          <p:val>
                                            <p:fltVal val="90"/>
                                          </p:val>
                                        </p:tav>
                                        <p:tav tm="100000">
                                          <p:val>
                                            <p:fltVal val="0"/>
                                          </p:val>
                                        </p:tav>
                                      </p:tavLst>
                                    </p:anim>
                                    <p:animEffect transition="in" filter="fade">
                                      <p:cBhvr>
                                        <p:cTn id="48" dur="300"/>
                                        <p:tgtEl>
                                          <p:spTgt spid="119"/>
                                        </p:tgtEl>
                                      </p:cBhvr>
                                    </p:animEffect>
                                  </p:childTnLst>
                                </p:cTn>
                              </p:par>
                            </p:childTnLst>
                          </p:cTn>
                        </p:par>
                        <p:par>
                          <p:cTn id="49" fill="hold">
                            <p:stCondLst>
                              <p:cond delay="2500"/>
                            </p:stCondLst>
                            <p:childTnLst>
                              <p:par>
                                <p:cTn id="50" presetID="27" presetClass="emph" presetSubtype="0" fill="remove" grpId="1" nodeType="afterEffect">
                                  <p:stCondLst>
                                    <p:cond delay="0"/>
                                  </p:stCondLst>
                                  <p:childTnLst>
                                    <p:animClr clrSpc="rgb" dir="cw">
                                      <p:cBhvr override="childStyle">
                                        <p:cTn id="51" dur="250" autoRev="1" fill="remove"/>
                                        <p:tgtEl>
                                          <p:spTgt spid="115"/>
                                        </p:tgtEl>
                                        <p:attrNameLst>
                                          <p:attrName>style.color</p:attrName>
                                        </p:attrNameLst>
                                      </p:cBhvr>
                                      <p:to>
                                        <a:schemeClr val="bg1"/>
                                      </p:to>
                                    </p:animClr>
                                    <p:animClr clrSpc="rgb" dir="cw">
                                      <p:cBhvr>
                                        <p:cTn id="52" dur="250" autoRev="1" fill="remove"/>
                                        <p:tgtEl>
                                          <p:spTgt spid="115"/>
                                        </p:tgtEl>
                                        <p:attrNameLst>
                                          <p:attrName>fillcolor</p:attrName>
                                        </p:attrNameLst>
                                      </p:cBhvr>
                                      <p:to>
                                        <a:schemeClr val="bg1"/>
                                      </p:to>
                                    </p:animClr>
                                    <p:set>
                                      <p:cBhvr>
                                        <p:cTn id="53" dur="250" autoRev="1" fill="remove"/>
                                        <p:tgtEl>
                                          <p:spTgt spid="115"/>
                                        </p:tgtEl>
                                        <p:attrNameLst>
                                          <p:attrName>fill.type</p:attrName>
                                        </p:attrNameLst>
                                      </p:cBhvr>
                                      <p:to>
                                        <p:strVal val="solid"/>
                                      </p:to>
                                    </p:set>
                                    <p:set>
                                      <p:cBhvr>
                                        <p:cTn id="54" dur="250" autoRev="1" fill="remove"/>
                                        <p:tgtEl>
                                          <p:spTgt spid="115"/>
                                        </p:tgtEl>
                                        <p:attrNameLst>
                                          <p:attrName>fill.on</p:attrName>
                                        </p:attrNameLst>
                                      </p:cBhvr>
                                      <p:to>
                                        <p:strVal val="true"/>
                                      </p:to>
                                    </p:set>
                                  </p:childTnLst>
                                </p:cTn>
                              </p:par>
                              <p:par>
                                <p:cTn id="55" presetID="27" presetClass="emph" presetSubtype="0" fill="remove" grpId="1" nodeType="withEffect">
                                  <p:stCondLst>
                                    <p:cond delay="0"/>
                                  </p:stCondLst>
                                  <p:childTnLst>
                                    <p:animClr clrSpc="rgb" dir="cw">
                                      <p:cBhvr override="childStyle">
                                        <p:cTn id="56" dur="250" autoRev="1" fill="remove"/>
                                        <p:tgtEl>
                                          <p:spTgt spid="116"/>
                                        </p:tgtEl>
                                        <p:attrNameLst>
                                          <p:attrName>style.color</p:attrName>
                                        </p:attrNameLst>
                                      </p:cBhvr>
                                      <p:to>
                                        <a:schemeClr val="bg1"/>
                                      </p:to>
                                    </p:animClr>
                                    <p:animClr clrSpc="rgb" dir="cw">
                                      <p:cBhvr>
                                        <p:cTn id="57" dur="250" autoRev="1" fill="remove"/>
                                        <p:tgtEl>
                                          <p:spTgt spid="116"/>
                                        </p:tgtEl>
                                        <p:attrNameLst>
                                          <p:attrName>fillcolor</p:attrName>
                                        </p:attrNameLst>
                                      </p:cBhvr>
                                      <p:to>
                                        <a:schemeClr val="bg1"/>
                                      </p:to>
                                    </p:animClr>
                                    <p:set>
                                      <p:cBhvr>
                                        <p:cTn id="58" dur="250" autoRev="1" fill="remove"/>
                                        <p:tgtEl>
                                          <p:spTgt spid="116"/>
                                        </p:tgtEl>
                                        <p:attrNameLst>
                                          <p:attrName>fill.type</p:attrName>
                                        </p:attrNameLst>
                                      </p:cBhvr>
                                      <p:to>
                                        <p:strVal val="solid"/>
                                      </p:to>
                                    </p:set>
                                    <p:set>
                                      <p:cBhvr>
                                        <p:cTn id="59" dur="250" autoRev="1" fill="remove"/>
                                        <p:tgtEl>
                                          <p:spTgt spid="116"/>
                                        </p:tgtEl>
                                        <p:attrNameLst>
                                          <p:attrName>fill.on</p:attrName>
                                        </p:attrNameLst>
                                      </p:cBhvr>
                                      <p:to>
                                        <p:strVal val="true"/>
                                      </p:to>
                                    </p:set>
                                  </p:childTnLst>
                                </p:cTn>
                              </p:par>
                              <p:par>
                                <p:cTn id="60" presetID="27" presetClass="emph" presetSubtype="0" fill="remove" grpId="1" nodeType="withEffect">
                                  <p:stCondLst>
                                    <p:cond delay="0"/>
                                  </p:stCondLst>
                                  <p:childTnLst>
                                    <p:animClr clrSpc="rgb" dir="cw">
                                      <p:cBhvr override="childStyle">
                                        <p:cTn id="61" dur="250" autoRev="1" fill="remove"/>
                                        <p:tgtEl>
                                          <p:spTgt spid="117"/>
                                        </p:tgtEl>
                                        <p:attrNameLst>
                                          <p:attrName>style.color</p:attrName>
                                        </p:attrNameLst>
                                      </p:cBhvr>
                                      <p:to>
                                        <a:schemeClr val="bg1"/>
                                      </p:to>
                                    </p:animClr>
                                    <p:animClr clrSpc="rgb" dir="cw">
                                      <p:cBhvr>
                                        <p:cTn id="62" dur="250" autoRev="1" fill="remove"/>
                                        <p:tgtEl>
                                          <p:spTgt spid="117"/>
                                        </p:tgtEl>
                                        <p:attrNameLst>
                                          <p:attrName>fillcolor</p:attrName>
                                        </p:attrNameLst>
                                      </p:cBhvr>
                                      <p:to>
                                        <a:schemeClr val="bg1"/>
                                      </p:to>
                                    </p:animClr>
                                    <p:set>
                                      <p:cBhvr>
                                        <p:cTn id="63" dur="250" autoRev="1" fill="remove"/>
                                        <p:tgtEl>
                                          <p:spTgt spid="117"/>
                                        </p:tgtEl>
                                        <p:attrNameLst>
                                          <p:attrName>fill.type</p:attrName>
                                        </p:attrNameLst>
                                      </p:cBhvr>
                                      <p:to>
                                        <p:strVal val="solid"/>
                                      </p:to>
                                    </p:set>
                                    <p:set>
                                      <p:cBhvr>
                                        <p:cTn id="64" dur="250" autoRev="1" fill="remove"/>
                                        <p:tgtEl>
                                          <p:spTgt spid="117"/>
                                        </p:tgtEl>
                                        <p:attrNameLst>
                                          <p:attrName>fill.on</p:attrName>
                                        </p:attrNameLst>
                                      </p:cBhvr>
                                      <p:to>
                                        <p:strVal val="true"/>
                                      </p:to>
                                    </p:set>
                                  </p:childTnLst>
                                </p:cTn>
                              </p:par>
                              <p:par>
                                <p:cTn id="65" presetID="27" presetClass="emph" presetSubtype="0" fill="remove" grpId="1" nodeType="withEffect">
                                  <p:stCondLst>
                                    <p:cond delay="0"/>
                                  </p:stCondLst>
                                  <p:childTnLst>
                                    <p:animClr clrSpc="rgb" dir="cw">
                                      <p:cBhvr override="childStyle">
                                        <p:cTn id="66" dur="250" autoRev="1" fill="remove"/>
                                        <p:tgtEl>
                                          <p:spTgt spid="118"/>
                                        </p:tgtEl>
                                        <p:attrNameLst>
                                          <p:attrName>style.color</p:attrName>
                                        </p:attrNameLst>
                                      </p:cBhvr>
                                      <p:to>
                                        <a:schemeClr val="bg1"/>
                                      </p:to>
                                    </p:animClr>
                                    <p:animClr clrSpc="rgb" dir="cw">
                                      <p:cBhvr>
                                        <p:cTn id="67" dur="250" autoRev="1" fill="remove"/>
                                        <p:tgtEl>
                                          <p:spTgt spid="118"/>
                                        </p:tgtEl>
                                        <p:attrNameLst>
                                          <p:attrName>fillcolor</p:attrName>
                                        </p:attrNameLst>
                                      </p:cBhvr>
                                      <p:to>
                                        <a:schemeClr val="bg1"/>
                                      </p:to>
                                    </p:animClr>
                                    <p:set>
                                      <p:cBhvr>
                                        <p:cTn id="68" dur="250" autoRev="1" fill="remove"/>
                                        <p:tgtEl>
                                          <p:spTgt spid="118"/>
                                        </p:tgtEl>
                                        <p:attrNameLst>
                                          <p:attrName>fill.type</p:attrName>
                                        </p:attrNameLst>
                                      </p:cBhvr>
                                      <p:to>
                                        <p:strVal val="solid"/>
                                      </p:to>
                                    </p:set>
                                    <p:set>
                                      <p:cBhvr>
                                        <p:cTn id="69" dur="250" autoRev="1" fill="remove"/>
                                        <p:tgtEl>
                                          <p:spTgt spid="118"/>
                                        </p:tgtEl>
                                        <p:attrNameLst>
                                          <p:attrName>fill.on</p:attrName>
                                        </p:attrNameLst>
                                      </p:cBhvr>
                                      <p:to>
                                        <p:strVal val="true"/>
                                      </p:to>
                                    </p:set>
                                  </p:childTnLst>
                                </p:cTn>
                              </p:par>
                              <p:par>
                                <p:cTn id="70" presetID="27" presetClass="emph" presetSubtype="0" fill="remove" grpId="1" nodeType="withEffect">
                                  <p:stCondLst>
                                    <p:cond delay="0"/>
                                  </p:stCondLst>
                                  <p:childTnLst>
                                    <p:animClr clrSpc="rgb" dir="cw">
                                      <p:cBhvr override="childStyle">
                                        <p:cTn id="71" dur="250" autoRev="1" fill="remove"/>
                                        <p:tgtEl>
                                          <p:spTgt spid="119"/>
                                        </p:tgtEl>
                                        <p:attrNameLst>
                                          <p:attrName>style.color</p:attrName>
                                        </p:attrNameLst>
                                      </p:cBhvr>
                                      <p:to>
                                        <a:schemeClr val="bg1"/>
                                      </p:to>
                                    </p:animClr>
                                    <p:animClr clrSpc="rgb" dir="cw">
                                      <p:cBhvr>
                                        <p:cTn id="72" dur="250" autoRev="1" fill="remove"/>
                                        <p:tgtEl>
                                          <p:spTgt spid="119"/>
                                        </p:tgtEl>
                                        <p:attrNameLst>
                                          <p:attrName>fillcolor</p:attrName>
                                        </p:attrNameLst>
                                      </p:cBhvr>
                                      <p:to>
                                        <a:schemeClr val="bg1"/>
                                      </p:to>
                                    </p:animClr>
                                    <p:set>
                                      <p:cBhvr>
                                        <p:cTn id="73" dur="250" autoRev="1" fill="remove"/>
                                        <p:tgtEl>
                                          <p:spTgt spid="119"/>
                                        </p:tgtEl>
                                        <p:attrNameLst>
                                          <p:attrName>fill.type</p:attrName>
                                        </p:attrNameLst>
                                      </p:cBhvr>
                                      <p:to>
                                        <p:strVal val="solid"/>
                                      </p:to>
                                    </p:set>
                                    <p:set>
                                      <p:cBhvr>
                                        <p:cTn id="74" dur="250" autoRev="1" fill="remove"/>
                                        <p:tgtEl>
                                          <p:spTgt spid="119"/>
                                        </p:tgtEl>
                                        <p:attrNameLst>
                                          <p:attrName>fill.on</p:attrName>
                                        </p:attrNameLst>
                                      </p:cBhvr>
                                      <p:to>
                                        <p:strVal val="true"/>
                                      </p:to>
                                    </p:set>
                                  </p:childTnLst>
                                </p:cTn>
                              </p:par>
                            </p:childTnLst>
                          </p:cTn>
                        </p:par>
                        <p:par>
                          <p:cTn id="75" fill="hold">
                            <p:stCondLst>
                              <p:cond delay="3000"/>
                            </p:stCondLst>
                            <p:childTnLst>
                              <p:par>
                                <p:cTn id="76" presetID="27" presetClass="emph" presetSubtype="0" fill="remove" grpId="2" nodeType="afterEffect">
                                  <p:stCondLst>
                                    <p:cond delay="0"/>
                                  </p:stCondLst>
                                  <p:childTnLst>
                                    <p:animClr clrSpc="rgb" dir="cw">
                                      <p:cBhvr override="childStyle">
                                        <p:cTn id="77" dur="250" autoRev="1" fill="remove"/>
                                        <p:tgtEl>
                                          <p:spTgt spid="115"/>
                                        </p:tgtEl>
                                        <p:attrNameLst>
                                          <p:attrName>style.color</p:attrName>
                                        </p:attrNameLst>
                                      </p:cBhvr>
                                      <p:to>
                                        <a:schemeClr val="bg1"/>
                                      </p:to>
                                    </p:animClr>
                                    <p:animClr clrSpc="rgb" dir="cw">
                                      <p:cBhvr>
                                        <p:cTn id="78" dur="250" autoRev="1" fill="remove"/>
                                        <p:tgtEl>
                                          <p:spTgt spid="115"/>
                                        </p:tgtEl>
                                        <p:attrNameLst>
                                          <p:attrName>fillcolor</p:attrName>
                                        </p:attrNameLst>
                                      </p:cBhvr>
                                      <p:to>
                                        <a:schemeClr val="bg1"/>
                                      </p:to>
                                    </p:animClr>
                                    <p:set>
                                      <p:cBhvr>
                                        <p:cTn id="79" dur="250" autoRev="1" fill="remove"/>
                                        <p:tgtEl>
                                          <p:spTgt spid="115"/>
                                        </p:tgtEl>
                                        <p:attrNameLst>
                                          <p:attrName>fill.type</p:attrName>
                                        </p:attrNameLst>
                                      </p:cBhvr>
                                      <p:to>
                                        <p:strVal val="solid"/>
                                      </p:to>
                                    </p:set>
                                    <p:set>
                                      <p:cBhvr>
                                        <p:cTn id="80" dur="250" autoRev="1" fill="remove"/>
                                        <p:tgtEl>
                                          <p:spTgt spid="115"/>
                                        </p:tgtEl>
                                        <p:attrNameLst>
                                          <p:attrName>fill.on</p:attrName>
                                        </p:attrNameLst>
                                      </p:cBhvr>
                                      <p:to>
                                        <p:strVal val="true"/>
                                      </p:to>
                                    </p:set>
                                  </p:childTnLst>
                                </p:cTn>
                              </p:par>
                              <p:par>
                                <p:cTn id="81" presetID="27" presetClass="emph" presetSubtype="0" fill="remove" grpId="2" nodeType="withEffect">
                                  <p:stCondLst>
                                    <p:cond delay="0"/>
                                  </p:stCondLst>
                                  <p:childTnLst>
                                    <p:animClr clrSpc="rgb" dir="cw">
                                      <p:cBhvr override="childStyle">
                                        <p:cTn id="82" dur="250" autoRev="1" fill="remove"/>
                                        <p:tgtEl>
                                          <p:spTgt spid="116"/>
                                        </p:tgtEl>
                                        <p:attrNameLst>
                                          <p:attrName>style.color</p:attrName>
                                        </p:attrNameLst>
                                      </p:cBhvr>
                                      <p:to>
                                        <a:schemeClr val="bg1"/>
                                      </p:to>
                                    </p:animClr>
                                    <p:animClr clrSpc="rgb" dir="cw">
                                      <p:cBhvr>
                                        <p:cTn id="83" dur="250" autoRev="1" fill="remove"/>
                                        <p:tgtEl>
                                          <p:spTgt spid="116"/>
                                        </p:tgtEl>
                                        <p:attrNameLst>
                                          <p:attrName>fillcolor</p:attrName>
                                        </p:attrNameLst>
                                      </p:cBhvr>
                                      <p:to>
                                        <a:schemeClr val="bg1"/>
                                      </p:to>
                                    </p:animClr>
                                    <p:set>
                                      <p:cBhvr>
                                        <p:cTn id="84" dur="250" autoRev="1" fill="remove"/>
                                        <p:tgtEl>
                                          <p:spTgt spid="116"/>
                                        </p:tgtEl>
                                        <p:attrNameLst>
                                          <p:attrName>fill.type</p:attrName>
                                        </p:attrNameLst>
                                      </p:cBhvr>
                                      <p:to>
                                        <p:strVal val="solid"/>
                                      </p:to>
                                    </p:set>
                                    <p:set>
                                      <p:cBhvr>
                                        <p:cTn id="85" dur="250" autoRev="1" fill="remove"/>
                                        <p:tgtEl>
                                          <p:spTgt spid="116"/>
                                        </p:tgtEl>
                                        <p:attrNameLst>
                                          <p:attrName>fill.on</p:attrName>
                                        </p:attrNameLst>
                                      </p:cBhvr>
                                      <p:to>
                                        <p:strVal val="true"/>
                                      </p:to>
                                    </p:set>
                                  </p:childTnLst>
                                </p:cTn>
                              </p:par>
                              <p:par>
                                <p:cTn id="86" presetID="27" presetClass="emph" presetSubtype="0" fill="remove" grpId="2" nodeType="withEffect">
                                  <p:stCondLst>
                                    <p:cond delay="0"/>
                                  </p:stCondLst>
                                  <p:childTnLst>
                                    <p:animClr clrSpc="rgb" dir="cw">
                                      <p:cBhvr override="childStyle">
                                        <p:cTn id="87" dur="250" autoRev="1" fill="remove"/>
                                        <p:tgtEl>
                                          <p:spTgt spid="117"/>
                                        </p:tgtEl>
                                        <p:attrNameLst>
                                          <p:attrName>style.color</p:attrName>
                                        </p:attrNameLst>
                                      </p:cBhvr>
                                      <p:to>
                                        <a:schemeClr val="bg1"/>
                                      </p:to>
                                    </p:animClr>
                                    <p:animClr clrSpc="rgb" dir="cw">
                                      <p:cBhvr>
                                        <p:cTn id="88" dur="250" autoRev="1" fill="remove"/>
                                        <p:tgtEl>
                                          <p:spTgt spid="117"/>
                                        </p:tgtEl>
                                        <p:attrNameLst>
                                          <p:attrName>fillcolor</p:attrName>
                                        </p:attrNameLst>
                                      </p:cBhvr>
                                      <p:to>
                                        <a:schemeClr val="bg1"/>
                                      </p:to>
                                    </p:animClr>
                                    <p:set>
                                      <p:cBhvr>
                                        <p:cTn id="89" dur="250" autoRev="1" fill="remove"/>
                                        <p:tgtEl>
                                          <p:spTgt spid="117"/>
                                        </p:tgtEl>
                                        <p:attrNameLst>
                                          <p:attrName>fill.type</p:attrName>
                                        </p:attrNameLst>
                                      </p:cBhvr>
                                      <p:to>
                                        <p:strVal val="solid"/>
                                      </p:to>
                                    </p:set>
                                    <p:set>
                                      <p:cBhvr>
                                        <p:cTn id="90" dur="250" autoRev="1" fill="remove"/>
                                        <p:tgtEl>
                                          <p:spTgt spid="117"/>
                                        </p:tgtEl>
                                        <p:attrNameLst>
                                          <p:attrName>fill.on</p:attrName>
                                        </p:attrNameLst>
                                      </p:cBhvr>
                                      <p:to>
                                        <p:strVal val="true"/>
                                      </p:to>
                                    </p:set>
                                  </p:childTnLst>
                                </p:cTn>
                              </p:par>
                              <p:par>
                                <p:cTn id="91" presetID="27" presetClass="emph" presetSubtype="0" fill="remove" grpId="2" nodeType="withEffect">
                                  <p:stCondLst>
                                    <p:cond delay="0"/>
                                  </p:stCondLst>
                                  <p:childTnLst>
                                    <p:animClr clrSpc="rgb" dir="cw">
                                      <p:cBhvr override="childStyle">
                                        <p:cTn id="92" dur="250" autoRev="1" fill="remove"/>
                                        <p:tgtEl>
                                          <p:spTgt spid="118"/>
                                        </p:tgtEl>
                                        <p:attrNameLst>
                                          <p:attrName>style.color</p:attrName>
                                        </p:attrNameLst>
                                      </p:cBhvr>
                                      <p:to>
                                        <a:schemeClr val="bg1"/>
                                      </p:to>
                                    </p:animClr>
                                    <p:animClr clrSpc="rgb" dir="cw">
                                      <p:cBhvr>
                                        <p:cTn id="93" dur="250" autoRev="1" fill="remove"/>
                                        <p:tgtEl>
                                          <p:spTgt spid="118"/>
                                        </p:tgtEl>
                                        <p:attrNameLst>
                                          <p:attrName>fillcolor</p:attrName>
                                        </p:attrNameLst>
                                      </p:cBhvr>
                                      <p:to>
                                        <a:schemeClr val="bg1"/>
                                      </p:to>
                                    </p:animClr>
                                    <p:set>
                                      <p:cBhvr>
                                        <p:cTn id="94" dur="250" autoRev="1" fill="remove"/>
                                        <p:tgtEl>
                                          <p:spTgt spid="118"/>
                                        </p:tgtEl>
                                        <p:attrNameLst>
                                          <p:attrName>fill.type</p:attrName>
                                        </p:attrNameLst>
                                      </p:cBhvr>
                                      <p:to>
                                        <p:strVal val="solid"/>
                                      </p:to>
                                    </p:set>
                                    <p:set>
                                      <p:cBhvr>
                                        <p:cTn id="95" dur="250" autoRev="1" fill="remove"/>
                                        <p:tgtEl>
                                          <p:spTgt spid="118"/>
                                        </p:tgtEl>
                                        <p:attrNameLst>
                                          <p:attrName>fill.on</p:attrName>
                                        </p:attrNameLst>
                                      </p:cBhvr>
                                      <p:to>
                                        <p:strVal val="true"/>
                                      </p:to>
                                    </p:set>
                                  </p:childTnLst>
                                </p:cTn>
                              </p:par>
                              <p:par>
                                <p:cTn id="96" presetID="27" presetClass="emph" presetSubtype="0" fill="remove" grpId="2" nodeType="withEffect">
                                  <p:stCondLst>
                                    <p:cond delay="0"/>
                                  </p:stCondLst>
                                  <p:childTnLst>
                                    <p:animClr clrSpc="rgb" dir="cw">
                                      <p:cBhvr override="childStyle">
                                        <p:cTn id="97" dur="250" autoRev="1" fill="remove"/>
                                        <p:tgtEl>
                                          <p:spTgt spid="119"/>
                                        </p:tgtEl>
                                        <p:attrNameLst>
                                          <p:attrName>style.color</p:attrName>
                                        </p:attrNameLst>
                                      </p:cBhvr>
                                      <p:to>
                                        <a:schemeClr val="bg1"/>
                                      </p:to>
                                    </p:animClr>
                                    <p:animClr clrSpc="rgb" dir="cw">
                                      <p:cBhvr>
                                        <p:cTn id="98" dur="250" autoRev="1" fill="remove"/>
                                        <p:tgtEl>
                                          <p:spTgt spid="119"/>
                                        </p:tgtEl>
                                        <p:attrNameLst>
                                          <p:attrName>fillcolor</p:attrName>
                                        </p:attrNameLst>
                                      </p:cBhvr>
                                      <p:to>
                                        <a:schemeClr val="bg1"/>
                                      </p:to>
                                    </p:animClr>
                                    <p:set>
                                      <p:cBhvr>
                                        <p:cTn id="99" dur="250" autoRev="1" fill="remove"/>
                                        <p:tgtEl>
                                          <p:spTgt spid="119"/>
                                        </p:tgtEl>
                                        <p:attrNameLst>
                                          <p:attrName>fill.type</p:attrName>
                                        </p:attrNameLst>
                                      </p:cBhvr>
                                      <p:to>
                                        <p:strVal val="solid"/>
                                      </p:to>
                                    </p:set>
                                    <p:set>
                                      <p:cBhvr>
                                        <p:cTn id="100" dur="250" autoRev="1" fill="remove"/>
                                        <p:tgtEl>
                                          <p:spTgt spid="119"/>
                                        </p:tgtEl>
                                        <p:attrNameLst>
                                          <p:attrName>fill.on</p:attrName>
                                        </p:attrNameLst>
                                      </p:cBhvr>
                                      <p:to>
                                        <p:strVal val="true"/>
                                      </p:to>
                                    </p:set>
                                  </p:childTnLst>
                                </p:cTn>
                              </p:par>
                            </p:childTnLst>
                          </p:cTn>
                        </p:par>
                        <p:par>
                          <p:cTn id="101" fill="hold">
                            <p:stCondLst>
                              <p:cond delay="3500"/>
                            </p:stCondLst>
                            <p:childTnLst>
                              <p:par>
                                <p:cTn id="102" presetID="27" presetClass="emph" presetSubtype="0" fill="remove" grpId="3" nodeType="afterEffect">
                                  <p:stCondLst>
                                    <p:cond delay="0"/>
                                  </p:stCondLst>
                                  <p:childTnLst>
                                    <p:animClr clrSpc="rgb" dir="cw">
                                      <p:cBhvr override="childStyle">
                                        <p:cTn id="103" dur="250" autoRev="1" fill="remove"/>
                                        <p:tgtEl>
                                          <p:spTgt spid="115"/>
                                        </p:tgtEl>
                                        <p:attrNameLst>
                                          <p:attrName>style.color</p:attrName>
                                        </p:attrNameLst>
                                      </p:cBhvr>
                                      <p:to>
                                        <a:schemeClr val="bg1"/>
                                      </p:to>
                                    </p:animClr>
                                    <p:animClr clrSpc="rgb" dir="cw">
                                      <p:cBhvr>
                                        <p:cTn id="104" dur="250" autoRev="1" fill="remove"/>
                                        <p:tgtEl>
                                          <p:spTgt spid="115"/>
                                        </p:tgtEl>
                                        <p:attrNameLst>
                                          <p:attrName>fillcolor</p:attrName>
                                        </p:attrNameLst>
                                      </p:cBhvr>
                                      <p:to>
                                        <a:schemeClr val="bg1"/>
                                      </p:to>
                                    </p:animClr>
                                    <p:set>
                                      <p:cBhvr>
                                        <p:cTn id="105" dur="250" autoRev="1" fill="remove"/>
                                        <p:tgtEl>
                                          <p:spTgt spid="115"/>
                                        </p:tgtEl>
                                        <p:attrNameLst>
                                          <p:attrName>fill.type</p:attrName>
                                        </p:attrNameLst>
                                      </p:cBhvr>
                                      <p:to>
                                        <p:strVal val="solid"/>
                                      </p:to>
                                    </p:set>
                                    <p:set>
                                      <p:cBhvr>
                                        <p:cTn id="106" dur="250" autoRev="1" fill="remove"/>
                                        <p:tgtEl>
                                          <p:spTgt spid="115"/>
                                        </p:tgtEl>
                                        <p:attrNameLst>
                                          <p:attrName>fill.on</p:attrName>
                                        </p:attrNameLst>
                                      </p:cBhvr>
                                      <p:to>
                                        <p:strVal val="true"/>
                                      </p:to>
                                    </p:set>
                                  </p:childTnLst>
                                </p:cTn>
                              </p:par>
                              <p:par>
                                <p:cTn id="107" presetID="27" presetClass="emph" presetSubtype="0" fill="remove" grpId="3" nodeType="withEffect">
                                  <p:stCondLst>
                                    <p:cond delay="0"/>
                                  </p:stCondLst>
                                  <p:childTnLst>
                                    <p:animClr clrSpc="rgb" dir="cw">
                                      <p:cBhvr override="childStyle">
                                        <p:cTn id="108" dur="250" autoRev="1" fill="remove"/>
                                        <p:tgtEl>
                                          <p:spTgt spid="116"/>
                                        </p:tgtEl>
                                        <p:attrNameLst>
                                          <p:attrName>style.color</p:attrName>
                                        </p:attrNameLst>
                                      </p:cBhvr>
                                      <p:to>
                                        <a:schemeClr val="bg1"/>
                                      </p:to>
                                    </p:animClr>
                                    <p:animClr clrSpc="rgb" dir="cw">
                                      <p:cBhvr>
                                        <p:cTn id="109" dur="250" autoRev="1" fill="remove"/>
                                        <p:tgtEl>
                                          <p:spTgt spid="116"/>
                                        </p:tgtEl>
                                        <p:attrNameLst>
                                          <p:attrName>fillcolor</p:attrName>
                                        </p:attrNameLst>
                                      </p:cBhvr>
                                      <p:to>
                                        <a:schemeClr val="bg1"/>
                                      </p:to>
                                    </p:animClr>
                                    <p:set>
                                      <p:cBhvr>
                                        <p:cTn id="110" dur="250" autoRev="1" fill="remove"/>
                                        <p:tgtEl>
                                          <p:spTgt spid="116"/>
                                        </p:tgtEl>
                                        <p:attrNameLst>
                                          <p:attrName>fill.type</p:attrName>
                                        </p:attrNameLst>
                                      </p:cBhvr>
                                      <p:to>
                                        <p:strVal val="solid"/>
                                      </p:to>
                                    </p:set>
                                    <p:set>
                                      <p:cBhvr>
                                        <p:cTn id="111" dur="250" autoRev="1" fill="remove"/>
                                        <p:tgtEl>
                                          <p:spTgt spid="116"/>
                                        </p:tgtEl>
                                        <p:attrNameLst>
                                          <p:attrName>fill.on</p:attrName>
                                        </p:attrNameLst>
                                      </p:cBhvr>
                                      <p:to>
                                        <p:strVal val="true"/>
                                      </p:to>
                                    </p:set>
                                  </p:childTnLst>
                                </p:cTn>
                              </p:par>
                              <p:par>
                                <p:cTn id="112" presetID="27" presetClass="emph" presetSubtype="0" fill="remove" grpId="3" nodeType="withEffect">
                                  <p:stCondLst>
                                    <p:cond delay="0"/>
                                  </p:stCondLst>
                                  <p:childTnLst>
                                    <p:animClr clrSpc="rgb" dir="cw">
                                      <p:cBhvr override="childStyle">
                                        <p:cTn id="113" dur="250" autoRev="1" fill="remove"/>
                                        <p:tgtEl>
                                          <p:spTgt spid="117"/>
                                        </p:tgtEl>
                                        <p:attrNameLst>
                                          <p:attrName>style.color</p:attrName>
                                        </p:attrNameLst>
                                      </p:cBhvr>
                                      <p:to>
                                        <a:schemeClr val="bg1"/>
                                      </p:to>
                                    </p:animClr>
                                    <p:animClr clrSpc="rgb" dir="cw">
                                      <p:cBhvr>
                                        <p:cTn id="114" dur="250" autoRev="1" fill="remove"/>
                                        <p:tgtEl>
                                          <p:spTgt spid="117"/>
                                        </p:tgtEl>
                                        <p:attrNameLst>
                                          <p:attrName>fillcolor</p:attrName>
                                        </p:attrNameLst>
                                      </p:cBhvr>
                                      <p:to>
                                        <a:schemeClr val="bg1"/>
                                      </p:to>
                                    </p:animClr>
                                    <p:set>
                                      <p:cBhvr>
                                        <p:cTn id="115" dur="250" autoRev="1" fill="remove"/>
                                        <p:tgtEl>
                                          <p:spTgt spid="117"/>
                                        </p:tgtEl>
                                        <p:attrNameLst>
                                          <p:attrName>fill.type</p:attrName>
                                        </p:attrNameLst>
                                      </p:cBhvr>
                                      <p:to>
                                        <p:strVal val="solid"/>
                                      </p:to>
                                    </p:set>
                                    <p:set>
                                      <p:cBhvr>
                                        <p:cTn id="116" dur="250" autoRev="1" fill="remove"/>
                                        <p:tgtEl>
                                          <p:spTgt spid="117"/>
                                        </p:tgtEl>
                                        <p:attrNameLst>
                                          <p:attrName>fill.on</p:attrName>
                                        </p:attrNameLst>
                                      </p:cBhvr>
                                      <p:to>
                                        <p:strVal val="true"/>
                                      </p:to>
                                    </p:set>
                                  </p:childTnLst>
                                </p:cTn>
                              </p:par>
                              <p:par>
                                <p:cTn id="117" presetID="27" presetClass="emph" presetSubtype="0" fill="remove" grpId="3" nodeType="withEffect">
                                  <p:stCondLst>
                                    <p:cond delay="0"/>
                                  </p:stCondLst>
                                  <p:childTnLst>
                                    <p:animClr clrSpc="rgb" dir="cw">
                                      <p:cBhvr override="childStyle">
                                        <p:cTn id="118" dur="250" autoRev="1" fill="remove"/>
                                        <p:tgtEl>
                                          <p:spTgt spid="118"/>
                                        </p:tgtEl>
                                        <p:attrNameLst>
                                          <p:attrName>style.color</p:attrName>
                                        </p:attrNameLst>
                                      </p:cBhvr>
                                      <p:to>
                                        <a:schemeClr val="bg1"/>
                                      </p:to>
                                    </p:animClr>
                                    <p:animClr clrSpc="rgb" dir="cw">
                                      <p:cBhvr>
                                        <p:cTn id="119" dur="250" autoRev="1" fill="remove"/>
                                        <p:tgtEl>
                                          <p:spTgt spid="118"/>
                                        </p:tgtEl>
                                        <p:attrNameLst>
                                          <p:attrName>fillcolor</p:attrName>
                                        </p:attrNameLst>
                                      </p:cBhvr>
                                      <p:to>
                                        <a:schemeClr val="bg1"/>
                                      </p:to>
                                    </p:animClr>
                                    <p:set>
                                      <p:cBhvr>
                                        <p:cTn id="120" dur="250" autoRev="1" fill="remove"/>
                                        <p:tgtEl>
                                          <p:spTgt spid="118"/>
                                        </p:tgtEl>
                                        <p:attrNameLst>
                                          <p:attrName>fill.type</p:attrName>
                                        </p:attrNameLst>
                                      </p:cBhvr>
                                      <p:to>
                                        <p:strVal val="solid"/>
                                      </p:to>
                                    </p:set>
                                    <p:set>
                                      <p:cBhvr>
                                        <p:cTn id="121" dur="250" autoRev="1" fill="remove"/>
                                        <p:tgtEl>
                                          <p:spTgt spid="118"/>
                                        </p:tgtEl>
                                        <p:attrNameLst>
                                          <p:attrName>fill.on</p:attrName>
                                        </p:attrNameLst>
                                      </p:cBhvr>
                                      <p:to>
                                        <p:strVal val="true"/>
                                      </p:to>
                                    </p:set>
                                  </p:childTnLst>
                                </p:cTn>
                              </p:par>
                              <p:par>
                                <p:cTn id="122" presetID="27" presetClass="emph" presetSubtype="0" fill="remove" grpId="3" nodeType="withEffect">
                                  <p:stCondLst>
                                    <p:cond delay="0"/>
                                  </p:stCondLst>
                                  <p:childTnLst>
                                    <p:animClr clrSpc="rgb" dir="cw">
                                      <p:cBhvr override="childStyle">
                                        <p:cTn id="123" dur="250" autoRev="1" fill="remove"/>
                                        <p:tgtEl>
                                          <p:spTgt spid="119"/>
                                        </p:tgtEl>
                                        <p:attrNameLst>
                                          <p:attrName>style.color</p:attrName>
                                        </p:attrNameLst>
                                      </p:cBhvr>
                                      <p:to>
                                        <a:schemeClr val="bg1"/>
                                      </p:to>
                                    </p:animClr>
                                    <p:animClr clrSpc="rgb" dir="cw">
                                      <p:cBhvr>
                                        <p:cTn id="124" dur="250" autoRev="1" fill="remove"/>
                                        <p:tgtEl>
                                          <p:spTgt spid="119"/>
                                        </p:tgtEl>
                                        <p:attrNameLst>
                                          <p:attrName>fillcolor</p:attrName>
                                        </p:attrNameLst>
                                      </p:cBhvr>
                                      <p:to>
                                        <a:schemeClr val="bg1"/>
                                      </p:to>
                                    </p:animClr>
                                    <p:set>
                                      <p:cBhvr>
                                        <p:cTn id="125" dur="250" autoRev="1" fill="remove"/>
                                        <p:tgtEl>
                                          <p:spTgt spid="119"/>
                                        </p:tgtEl>
                                        <p:attrNameLst>
                                          <p:attrName>fill.type</p:attrName>
                                        </p:attrNameLst>
                                      </p:cBhvr>
                                      <p:to>
                                        <p:strVal val="solid"/>
                                      </p:to>
                                    </p:set>
                                    <p:set>
                                      <p:cBhvr>
                                        <p:cTn id="126" dur="250" autoRev="1" fill="remove"/>
                                        <p:tgtEl>
                                          <p:spTgt spid="119"/>
                                        </p:tgtEl>
                                        <p:attrNameLst>
                                          <p:attrName>fill.on</p:attrName>
                                        </p:attrNameLst>
                                      </p:cBhvr>
                                      <p:to>
                                        <p:strVal val="true"/>
                                      </p:to>
                                    </p:set>
                                  </p:childTnLst>
                                </p:cTn>
                              </p:par>
                            </p:childTnLst>
                          </p:cTn>
                        </p:par>
                        <p:par>
                          <p:cTn id="127" fill="hold">
                            <p:stCondLst>
                              <p:cond delay="4000"/>
                            </p:stCondLst>
                            <p:childTnLst>
                              <p:par>
                                <p:cTn id="128" presetID="10" presetClass="entr" presetSubtype="0" fill="hold" grpId="0" nodeType="after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fade">
                                      <p:cBhvr>
                                        <p:cTn id="13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4" restart="whenNotActive" fill="hold" evtFilter="cancelBubble" nodeType="interactiveSeq">
                <p:stCondLst>
                  <p:cond evt="onClick" delay="0">
                    <p:tgtEl>
                      <p:spTgt spid="55"/>
                    </p:tgtEl>
                  </p:cond>
                </p:stCondLst>
                <p:endSync evt="end" delay="0">
                  <p:rtn val="all"/>
                </p:endSync>
                <p:childTnLst>
                  <p:par>
                    <p:cTn id="135" fill="hold">
                      <p:stCondLst>
                        <p:cond delay="0"/>
                      </p:stCondLst>
                      <p:childTnLst>
                        <p:par>
                          <p:cTn id="136" fill="hold">
                            <p:stCondLst>
                              <p:cond delay="0"/>
                            </p:stCondLst>
                            <p:childTnLst>
                              <p:par>
                                <p:cTn id="137" presetID="8" presetClass="emph" presetSubtype="0" fill="hold" nodeType="clickEffect">
                                  <p:stCondLst>
                                    <p:cond delay="0"/>
                                  </p:stCondLst>
                                  <p:childTnLst>
                                    <p:animRot by="-2400000">
                                      <p:cBhvr>
                                        <p:cTn id="138" dur="2000" fill="hold"/>
                                        <p:tgtEl>
                                          <p:spTgt spid="50"/>
                                        </p:tgtEl>
                                        <p:attrNameLst>
                                          <p:attrName>r</p:attrName>
                                        </p:attrNameLst>
                                      </p:cBhvr>
                                    </p:animRot>
                                  </p:childTnLst>
                                </p:cTn>
                              </p:par>
                            </p:childTnLst>
                          </p:cTn>
                        </p:par>
                        <p:par>
                          <p:cTn id="139" fill="hold">
                            <p:stCondLst>
                              <p:cond delay="2000"/>
                            </p:stCondLst>
                            <p:childTnLst>
                              <p:par>
                                <p:cTn id="140" presetID="10" presetClass="entr" presetSubtype="0" fill="hold" nodeType="afterEffect">
                                  <p:stCondLst>
                                    <p:cond delay="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childTnLst>
                                </p:cTn>
                              </p:par>
                              <p:par>
                                <p:cTn id="143" presetID="10" presetClass="exit" presetSubtype="0" fill="hold" nodeType="withEffect">
                                  <p:stCondLst>
                                    <p:cond delay="0"/>
                                  </p:stCondLst>
                                  <p:childTnLst>
                                    <p:animEffect transition="out" filter="fade">
                                      <p:cBhvr>
                                        <p:cTn id="144" dur="500"/>
                                        <p:tgtEl>
                                          <p:spTgt spid="50"/>
                                        </p:tgtEl>
                                      </p:cBhvr>
                                    </p:animEffect>
                                    <p:set>
                                      <p:cBhvr>
                                        <p:cTn id="145" dur="1" fill="hold">
                                          <p:stCondLst>
                                            <p:cond delay="499"/>
                                          </p:stCondLst>
                                        </p:cTn>
                                        <p:tgtEl>
                                          <p:spTgt spid="50"/>
                                        </p:tgtEl>
                                        <p:attrNameLst>
                                          <p:attrName>style.visibility</p:attrName>
                                        </p:attrNameLst>
                                      </p:cBhvr>
                                      <p:to>
                                        <p:strVal val="hidden"/>
                                      </p:to>
                                    </p:set>
                                  </p:childTnLst>
                                </p:cTn>
                              </p:par>
                            </p:childTnLst>
                          </p:cTn>
                        </p:par>
                        <p:par>
                          <p:cTn id="146" fill="hold">
                            <p:stCondLst>
                              <p:cond delay="2500"/>
                            </p:stCondLst>
                            <p:childTnLst>
                              <p:par>
                                <p:cTn id="147" presetID="32" presetClass="emph" presetSubtype="0" fill="hold" nodeType="afterEffect">
                                  <p:stCondLst>
                                    <p:cond delay="0"/>
                                  </p:stCondLst>
                                  <p:childTnLst>
                                    <p:animRot by="120000">
                                      <p:cBhvr>
                                        <p:cTn id="148" dur="100" fill="hold">
                                          <p:stCondLst>
                                            <p:cond delay="0"/>
                                          </p:stCondLst>
                                        </p:cTn>
                                        <p:tgtEl>
                                          <p:spTgt spid="52"/>
                                        </p:tgtEl>
                                        <p:attrNameLst>
                                          <p:attrName>r</p:attrName>
                                        </p:attrNameLst>
                                      </p:cBhvr>
                                    </p:animRot>
                                    <p:animRot by="-240000">
                                      <p:cBhvr>
                                        <p:cTn id="149" dur="200" fill="hold">
                                          <p:stCondLst>
                                            <p:cond delay="200"/>
                                          </p:stCondLst>
                                        </p:cTn>
                                        <p:tgtEl>
                                          <p:spTgt spid="52"/>
                                        </p:tgtEl>
                                        <p:attrNameLst>
                                          <p:attrName>r</p:attrName>
                                        </p:attrNameLst>
                                      </p:cBhvr>
                                    </p:animRot>
                                    <p:animRot by="240000">
                                      <p:cBhvr>
                                        <p:cTn id="150" dur="200" fill="hold">
                                          <p:stCondLst>
                                            <p:cond delay="400"/>
                                          </p:stCondLst>
                                        </p:cTn>
                                        <p:tgtEl>
                                          <p:spTgt spid="52"/>
                                        </p:tgtEl>
                                        <p:attrNameLst>
                                          <p:attrName>r</p:attrName>
                                        </p:attrNameLst>
                                      </p:cBhvr>
                                    </p:animRot>
                                    <p:animRot by="-240000">
                                      <p:cBhvr>
                                        <p:cTn id="151" dur="200" fill="hold">
                                          <p:stCondLst>
                                            <p:cond delay="600"/>
                                          </p:stCondLst>
                                        </p:cTn>
                                        <p:tgtEl>
                                          <p:spTgt spid="52"/>
                                        </p:tgtEl>
                                        <p:attrNameLst>
                                          <p:attrName>r</p:attrName>
                                        </p:attrNameLst>
                                      </p:cBhvr>
                                    </p:animRot>
                                    <p:animRot by="120000">
                                      <p:cBhvr>
                                        <p:cTn id="152" dur="200" fill="hold">
                                          <p:stCondLst>
                                            <p:cond delay="800"/>
                                          </p:stCondLst>
                                        </p:cTn>
                                        <p:tgtEl>
                                          <p:spTgt spid="52"/>
                                        </p:tgtEl>
                                        <p:attrNameLst>
                                          <p:attrName>r</p:attrName>
                                        </p:attrNameLst>
                                      </p:cBhvr>
                                    </p:animRot>
                                  </p:childTnLst>
                                </p:cTn>
                              </p:par>
                            </p:childTnLst>
                          </p:cTn>
                        </p:par>
                        <p:par>
                          <p:cTn id="153" fill="hold">
                            <p:stCondLst>
                              <p:cond delay="3500"/>
                            </p:stCondLst>
                            <p:childTnLst>
                              <p:par>
                                <p:cTn id="154" presetID="10" presetClass="exit" presetSubtype="0" fill="hold" nodeType="afterEffect">
                                  <p:stCondLst>
                                    <p:cond delay="0"/>
                                  </p:stCondLst>
                                  <p:childTnLst>
                                    <p:animEffect transition="out" filter="fade">
                                      <p:cBhvr>
                                        <p:cTn id="155" dur="500"/>
                                        <p:tgtEl>
                                          <p:spTgt spid="52"/>
                                        </p:tgtEl>
                                      </p:cBhvr>
                                    </p:animEffect>
                                    <p:set>
                                      <p:cBhvr>
                                        <p:cTn id="156" dur="1" fill="hold">
                                          <p:stCondLst>
                                            <p:cond delay="499"/>
                                          </p:stCondLst>
                                        </p:cTn>
                                        <p:tgtEl>
                                          <p:spTgt spid="52"/>
                                        </p:tgtEl>
                                        <p:attrNameLst>
                                          <p:attrName>style.visibility</p:attrName>
                                        </p:attrNameLst>
                                      </p:cBhvr>
                                      <p:to>
                                        <p:strVal val="hidden"/>
                                      </p:to>
                                    </p:set>
                                  </p:childTnLst>
                                </p:cTn>
                              </p:par>
                              <p:par>
                                <p:cTn id="157" presetID="10" presetClass="entr" presetSubtype="0" fill="hold" nodeType="withEffect">
                                  <p:stCondLst>
                                    <p:cond delay="0"/>
                                  </p:stCondLst>
                                  <p:childTnLst>
                                    <p:set>
                                      <p:cBhvr>
                                        <p:cTn id="158" dur="1" fill="hold">
                                          <p:stCondLst>
                                            <p:cond delay="0"/>
                                          </p:stCondLst>
                                        </p:cTn>
                                        <p:tgtEl>
                                          <p:spTgt spid="50"/>
                                        </p:tgtEl>
                                        <p:attrNameLst>
                                          <p:attrName>style.visibility</p:attrName>
                                        </p:attrNameLst>
                                      </p:cBhvr>
                                      <p:to>
                                        <p:strVal val="visible"/>
                                      </p:to>
                                    </p:set>
                                    <p:animEffect transition="in" filter="fade">
                                      <p:cBhvr>
                                        <p:cTn id="159" dur="500"/>
                                        <p:tgtEl>
                                          <p:spTgt spid="50"/>
                                        </p:tgtEl>
                                      </p:cBhvr>
                                    </p:animEffect>
                                  </p:childTnLst>
                                </p:cTn>
                              </p:par>
                              <p:par>
                                <p:cTn id="160" presetID="10" presetClass="entr" presetSubtype="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fade">
                                      <p:cBhvr>
                                        <p:cTn id="162" dur="500"/>
                                        <p:tgtEl>
                                          <p:spTgt spid="10"/>
                                        </p:tgtEl>
                                      </p:cBhvr>
                                    </p:animEffect>
                                  </p:childTnLst>
                                </p:cTn>
                              </p:par>
                            </p:childTnLst>
                          </p:cTn>
                        </p:par>
                        <p:par>
                          <p:cTn id="163" fill="hold">
                            <p:stCondLst>
                              <p:cond delay="4000"/>
                            </p:stCondLst>
                            <p:childTnLst>
                              <p:par>
                                <p:cTn id="164" presetID="8" presetClass="emph" presetSubtype="0" fill="hold" nodeType="afterEffect">
                                  <p:stCondLst>
                                    <p:cond delay="0"/>
                                  </p:stCondLst>
                                  <p:childTnLst>
                                    <p:animRot by="2400000">
                                      <p:cBhvr>
                                        <p:cTn id="165" dur="2000" fill="hold"/>
                                        <p:tgtEl>
                                          <p:spTgt spid="50"/>
                                        </p:tgtEl>
                                        <p:attrNameLst>
                                          <p:attrName>r</p:attrName>
                                        </p:attrNameLst>
                                      </p:cBhvr>
                                    </p:animRot>
                                  </p:childTnLst>
                                </p:cTn>
                              </p:par>
                              <p:par>
                                <p:cTn id="166" presetID="42" presetClass="path" presetSubtype="0" accel="50000" decel="50000" fill="hold" nodeType="withEffect">
                                  <p:stCondLst>
                                    <p:cond delay="0"/>
                                  </p:stCondLst>
                                  <p:childTnLst>
                                    <p:animMotion origin="layout" path="M -3.88889E-6 -2.22222E-6 L 0.01007 -0.27153 " pathEditMode="relative" rAng="0" ptsTypes="AA">
                                      <p:cBhvr>
                                        <p:cTn id="167" dur="2000" fill="hold"/>
                                        <p:tgtEl>
                                          <p:spTgt spid="10"/>
                                        </p:tgtEl>
                                        <p:attrNameLst>
                                          <p:attrName>ppt_x</p:attrName>
                                          <p:attrName>ppt_y</p:attrName>
                                        </p:attrNameLst>
                                      </p:cBhvr>
                                      <p:rCtr x="503" y="-13588"/>
                                    </p:animMotion>
                                  </p:childTnLst>
                                </p:cTn>
                              </p:par>
                              <p:par>
                                <p:cTn id="168" presetID="10" presetClass="exit" presetSubtype="0" fill="hold" grpId="1" nodeType="withEffect">
                                  <p:stCondLst>
                                    <p:cond delay="0"/>
                                  </p:stCondLst>
                                  <p:childTnLst>
                                    <p:animEffect transition="out" filter="fade">
                                      <p:cBhvr>
                                        <p:cTn id="169" dur="500"/>
                                        <p:tgtEl>
                                          <p:spTgt spid="55"/>
                                        </p:tgtEl>
                                      </p:cBhvr>
                                    </p:animEffect>
                                    <p:set>
                                      <p:cBhvr>
                                        <p:cTn id="17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71" restart="whenNotActive" fill="hold" evtFilter="cancelBubble" nodeType="interactiveSeq">
                <p:stCondLst>
                  <p:cond evt="onClick" delay="0">
                    <p:tgtEl>
                      <p:spTgt spid="56"/>
                    </p:tgtEl>
                  </p:cond>
                </p:stCondLst>
                <p:endSync evt="end" delay="0">
                  <p:rtn val="all"/>
                </p:endSync>
                <p:childTnLst>
                  <p:par>
                    <p:cTn id="172" fill="hold">
                      <p:stCondLst>
                        <p:cond delay="0"/>
                      </p:stCondLst>
                      <p:childTnLst>
                        <p:par>
                          <p:cTn id="173" fill="hold">
                            <p:stCondLst>
                              <p:cond delay="0"/>
                            </p:stCondLst>
                            <p:childTnLst>
                              <p:par>
                                <p:cTn id="174" presetID="26" presetClass="emph" presetSubtype="0" fill="hold" nodeType="clickEffect">
                                  <p:stCondLst>
                                    <p:cond delay="0"/>
                                  </p:stCondLst>
                                  <p:childTnLst>
                                    <p:animEffect transition="out" filter="fade">
                                      <p:cBhvr>
                                        <p:cTn id="175" dur="500" tmFilter="0, 0; .2, .5; .8, .5; 1, 0"/>
                                        <p:tgtEl>
                                          <p:spTgt spid="54"/>
                                        </p:tgtEl>
                                      </p:cBhvr>
                                    </p:animEffect>
                                    <p:animScale>
                                      <p:cBhvr>
                                        <p:cTn id="176" dur="250" autoRev="1" fill="hold"/>
                                        <p:tgtEl>
                                          <p:spTgt spid="54"/>
                                        </p:tgtEl>
                                      </p:cBhvr>
                                      <p:by x="105000" y="105000"/>
                                    </p:animScale>
                                  </p:childTnLst>
                                </p:cTn>
                              </p:par>
                              <p:par>
                                <p:cTn id="177" presetID="6" presetClass="emph" presetSubtype="0" fill="hold" nodeType="withEffect">
                                  <p:stCondLst>
                                    <p:cond delay="0"/>
                                  </p:stCondLst>
                                  <p:childTnLst>
                                    <p:animScale>
                                      <p:cBhvr>
                                        <p:cTn id="178" dur="1000" fill="hold"/>
                                        <p:tgtEl>
                                          <p:spTgt spid="10"/>
                                        </p:tgtEl>
                                      </p:cBhvr>
                                      <p:by x="150000" y="150000"/>
                                    </p:animScale>
                                  </p:childTnLst>
                                </p:cTn>
                              </p:par>
                              <p:par>
                                <p:cTn id="179" presetID="42" presetClass="path" presetSubtype="0" accel="50000" decel="50000" fill="hold" nodeType="withEffect">
                                  <p:stCondLst>
                                    <p:cond delay="0"/>
                                  </p:stCondLst>
                                  <p:childTnLst>
                                    <p:animMotion origin="layout" path="M 0.01007 -0.27153 L 0.02466 -0.37153 " pathEditMode="relative" rAng="0" ptsTypes="AA">
                                      <p:cBhvr>
                                        <p:cTn id="180" dur="2000" fill="hold"/>
                                        <p:tgtEl>
                                          <p:spTgt spid="10"/>
                                        </p:tgtEl>
                                        <p:attrNameLst>
                                          <p:attrName>ppt_x</p:attrName>
                                          <p:attrName>ppt_y</p:attrName>
                                        </p:attrNameLst>
                                      </p:cBhvr>
                                      <p:rCtr x="729" y="-5000"/>
                                    </p:animMotion>
                                  </p:childTnLst>
                                </p:cTn>
                              </p:par>
                            </p:childTnLst>
                          </p:cTn>
                        </p:par>
                        <p:par>
                          <p:cTn id="181" fill="hold">
                            <p:stCondLst>
                              <p:cond delay="2000"/>
                            </p:stCondLst>
                            <p:childTnLst>
                              <p:par>
                                <p:cTn id="182" presetID="10" presetClass="exit" presetSubtype="0" fill="hold" grpId="1" nodeType="afterEffect">
                                  <p:stCondLst>
                                    <p:cond delay="0"/>
                                  </p:stCondLst>
                                  <p:childTnLst>
                                    <p:animEffect transition="out" filter="fade">
                                      <p:cBhvr>
                                        <p:cTn id="183" dur="500"/>
                                        <p:tgtEl>
                                          <p:spTgt spid="56"/>
                                        </p:tgtEl>
                                      </p:cBhvr>
                                    </p:animEffect>
                                    <p:set>
                                      <p:cBhvr>
                                        <p:cTn id="184"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85" restart="whenNotActive" fill="hold" evtFilter="cancelBubble" nodeType="interactiveSeq">
                <p:stCondLst>
                  <p:cond evt="onClick" delay="0">
                    <p:tgtEl>
                      <p:spTgt spid="6"/>
                    </p:tgtEl>
                  </p:cond>
                </p:stCondLst>
                <p:endSync evt="end" delay="0">
                  <p:rtn val="all"/>
                </p:endSync>
                <p:childTnLst>
                  <p:par>
                    <p:cTn id="186" fill="hold">
                      <p:stCondLst>
                        <p:cond delay="0"/>
                      </p:stCondLst>
                      <p:childTnLst>
                        <p:par>
                          <p:cTn id="187" fill="hold">
                            <p:stCondLst>
                              <p:cond delay="0"/>
                            </p:stCondLst>
                            <p:childTnLst>
                              <p:par>
                                <p:cTn id="188" presetID="0" presetClass="path" presetSubtype="0" accel="50000" decel="50000" fill="hold" nodeType="afterEffect">
                                  <p:stCondLst>
                                    <p:cond delay="0"/>
                                  </p:stCondLst>
                                  <p:childTnLst>
                                    <p:animMotion origin="layout" path="M 5E-6 3.33333E-6 L 5E-6 0.00023 L -0.32379 0.00393 C -0.33091 0.00393 -0.33803 0.00532 -0.34514 0.00602 L -0.39896 0.01018 C -0.60955 0.00416 -0.48941 0.00648 -0.9007 0.01227 C -0.91407 0.01227 -0.92691 0.01342 -0.93994 0.01412 L -0.99896 0.0162 C -1.01841 0.01828 -1.0382 0.01967 -1.05764 0.02245 C -1.06928 0.02361 -1.09185 0.02847 -1.09185 0.02893 C -1.10539 0.03773 -1.1349 0.05764 -1.14757 0.06967 C -1.15261 0.0743 -1.15608 0.08055 -1.1606 0.08588 C -1.18264 0.1118 -1.1658 0.08727 -1.18351 0.11875 C -1.18664 0.12407 -1.1908 0.12893 -1.19323 0.13518 C -1.19688 0.14328 -1.19862 0.15277 -1.20139 0.1618 C -1.20417 0.16921 -1.20695 0.17662 -1.20955 0.18449 C -1.21077 0.19027 -1.2165 0.22083 -1.21632 0.22546 C -1.2158 0.23773 -1.21372 0.25 -1.21112 0.26227 C -1.21007 0.26852 -1.20487 0.27777 -1.20139 0.28287 C -1.20001 0.28495 -1.19792 0.28634 -1.19653 0.28889 C -1.19514 0.2912 -1.1948 0.29467 -1.19323 0.29722 C -1.19132 0.30023 -1.18872 0.30231 -1.18664 0.30532 C -1.1816 0.31296 -1.17431 0.32407 -1.17032 0.33402 C -1.16858 0.33865 -1.16719 0.34328 -1.16546 0.34838 C -1.16251 0.35856 -1.15973 0.37245 -1.15573 0.38333 C -1.14705 0.40694 -1.14653 0.40416 -1.13108 0.4324 C -1.11789 0.45717 -1.1316 0.43402 -1.11806 0.45301 C -1.1158 0.45602 -1.11424 0.46018 -1.11146 0.46319 C -1.10608 0.46944 -1.08126 0.48125 -1.08056 0.48171 C -1.06858 0.48727 -1.05695 0.49328 -1.04462 0.49814 C -1.02188 0.50671 -0.99879 0.51319 -0.97587 0.52268 C -0.954 0.53194 -0.94983 0.53426 -0.92691 0.5412 C -0.91441 0.54467 -0.90209 0.54907 -0.88941 0.55139 C -0.87518 0.55393 -0.86042 0.55532 -0.84549 0.55555 L -0.16997 0.55764 L 0.08177 0.55555 C 0.08993 0.55532 0.09791 0.55231 0.10643 0.55139 L 0.14879 0.54514 C 0.16823 0.53773 0.1908 0.52893 0.21094 0.52477 C 0.22171 0.52222 0.23264 0.52199 0.24358 0.5206 C 0.26737 0.51389 0.27518 0.51412 0.29601 0.50023 C 0.30174 0.49606 0.30764 0.49166 0.31233 0.48588 C 0.39723 0.37129 0.26719 0.52338 0.37761 0.39352 C 0.38212 0.38819 0.42691 0.34097 0.43837 0.32384 C 0.44914 0.30717 0.45435 0.29213 0.46112 0.27245 C 0.46268 0.26713 0.46441 0.26157 0.46598 0.25625 C 0.4665 0.25208 0.46719 0.24791 0.46771 0.24375 C 0.46928 0.22708 0.4698 0.21597 0.47119 0.19884 C 0.46876 0.17477 0.47014 0.14977 0.46441 0.12708 C 0.4606 0.1118 0.45209 0.09907 0.44323 0.08796 C 0.43542 0.07824 0.4283 0.06805 0.42014 0.05926 C 0.41216 0.05046 0.40539 0.03865 0.39566 0.03264 C 0.39358 0.03125 0.3915 0.02939 0.38924 0.02847 C 0.38351 0.02662 0.37848 0.02453 0.37292 0.02453 C 0.33299 0.02245 0.29306 0.02291 0.25365 0.02245 C 0.19514 0.01412 0.25886 0.02245 0.11285 0.01828 C 0.10764 0.01805 0.10296 0.01689 0.09809 0.0162 C 0.09479 0.01481 0.09149 0.01319 0.08819 0.01227 C 0.07829 0.00856 0.07482 0.00787 0.06545 0.00602 C 0.06163 0.00532 0.05763 0.00393 0.054 0.00393 C 0.03473 0.00277 -0.0033 0.00185 5E-6 3.33333E-6 Z " pathEditMode="relative" rAng="0" ptsTypes="AAAAAAAAAAAAAAAAAAAAAAAAAAAAAAAAAAAAAAAAAAAAAAAAAAAAAAAAAAAAA">
                                      <p:cBhvr>
                                        <p:cTn id="189" dur="2000" fill="hold"/>
                                        <p:tgtEl>
                                          <p:spTgt spid="6"/>
                                        </p:tgtEl>
                                        <p:attrNameLst>
                                          <p:attrName>ppt_x</p:attrName>
                                          <p:attrName>ppt_y</p:attrName>
                                        </p:attrNameLst>
                                      </p:cBhvr>
                                      <p:rCtr x="-37257" y="27870"/>
                                    </p:animMotion>
                                  </p:childTnLst>
                                </p:cTn>
                              </p:par>
                              <p:par>
                                <p:cTn id="190" presetID="10" presetClass="exit" presetSubtype="0" fill="hold" nodeType="withEffect">
                                  <p:stCondLst>
                                    <p:cond delay="500"/>
                                  </p:stCondLst>
                                  <p:childTnLst>
                                    <p:animEffect transition="out" filter="fade">
                                      <p:cBhvr>
                                        <p:cTn id="191" dur="500"/>
                                        <p:tgtEl>
                                          <p:spTgt spid="10"/>
                                        </p:tgtEl>
                                      </p:cBhvr>
                                    </p:animEffect>
                                    <p:set>
                                      <p:cBhvr>
                                        <p:cTn id="192" dur="1" fill="hold">
                                          <p:stCondLst>
                                            <p:cond delay="499"/>
                                          </p:stCondLst>
                                        </p:cTn>
                                        <p:tgtEl>
                                          <p:spTgt spid="10"/>
                                        </p:tgtEl>
                                        <p:attrNameLst>
                                          <p:attrName>style.visibility</p:attrName>
                                        </p:attrNameLst>
                                      </p:cBhvr>
                                      <p:to>
                                        <p:strVal val="hidden"/>
                                      </p:to>
                                    </p:set>
                                  </p:childTnLst>
                                </p:cTn>
                              </p:par>
                            </p:childTnLst>
                          </p:cTn>
                        </p:par>
                        <p:par>
                          <p:cTn id="193" fill="hold">
                            <p:stCondLst>
                              <p:cond delay="2000"/>
                            </p:stCondLst>
                            <p:childTnLst>
                              <p:par>
                                <p:cTn id="194" presetID="10" presetClass="exit" presetSubtype="0" fill="hold" nodeType="afterEffect">
                                  <p:stCondLst>
                                    <p:cond delay="0"/>
                                  </p:stCondLst>
                                  <p:childTnLst>
                                    <p:animEffect transition="out" filter="fade">
                                      <p:cBhvr>
                                        <p:cTn id="195" dur="500"/>
                                        <p:tgtEl>
                                          <p:spTgt spid="6"/>
                                        </p:tgtEl>
                                      </p:cBhvr>
                                    </p:animEffect>
                                    <p:set>
                                      <p:cBhvr>
                                        <p:cTn id="196" dur="1" fill="hold">
                                          <p:stCondLst>
                                            <p:cond delay="499"/>
                                          </p:stCondLst>
                                        </p:cTn>
                                        <p:tgtEl>
                                          <p:spTgt spid="6"/>
                                        </p:tgtEl>
                                        <p:attrNameLst>
                                          <p:attrName>style.visibility</p:attrName>
                                        </p:attrNameLst>
                                      </p:cBhvr>
                                      <p:to>
                                        <p:strVal val="hidden"/>
                                      </p:to>
                                    </p:set>
                                  </p:childTnLst>
                                </p:cTn>
                              </p:par>
                              <p:par>
                                <p:cTn id="197" presetID="10" presetClass="entr" presetSubtype="0" fill="hold" grpId="0" nodeType="withEffect">
                                  <p:stCondLst>
                                    <p:cond delay="0"/>
                                  </p:stCondLst>
                                  <p:childTnLst>
                                    <p:set>
                                      <p:cBhvr>
                                        <p:cTn id="198" dur="1" fill="hold">
                                          <p:stCondLst>
                                            <p:cond delay="0"/>
                                          </p:stCondLst>
                                        </p:cTn>
                                        <p:tgtEl>
                                          <p:spTgt spid="2"/>
                                        </p:tgtEl>
                                        <p:attrNameLst>
                                          <p:attrName>style.visibility</p:attrName>
                                        </p:attrNameLst>
                                      </p:cBhvr>
                                      <p:to>
                                        <p:strVal val="visible"/>
                                      </p:to>
                                    </p:set>
                                    <p:animEffect transition="in" filter="fade">
                                      <p:cBhvr>
                                        <p:cTn id="199" dur="500"/>
                                        <p:tgtEl>
                                          <p:spTgt spid="2"/>
                                        </p:tgtEl>
                                      </p:cBhvr>
                                    </p:animEffect>
                                  </p:childTnLst>
                                </p:cTn>
                              </p:par>
                            </p:childTnLst>
                          </p:cTn>
                        </p:par>
                      </p:childTnLst>
                    </p:cTn>
                  </p:par>
                </p:childTnLst>
              </p:cTn>
              <p:nextCondLst>
                <p:cond evt="onClick" delay="0">
                  <p:tgtEl>
                    <p:spTgt spid="6"/>
                  </p:tgtEl>
                </p:cond>
              </p:nextCondLst>
            </p:seq>
          </p:childTnLst>
        </p:cTn>
      </p:par>
    </p:tnLst>
    <p:bldLst>
      <p:bldP spid="114" grpId="0"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12" grpId="0" animBg="1"/>
      <p:bldP spid="55" grpId="0" animBg="1"/>
      <p:bldP spid="55" grpId="1" animBg="1"/>
      <p:bldP spid="56" grpId="0" animBg="1"/>
      <p:bldP spid="56" grpId="1"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Rounded Corners 47">
            <a:extLst>
              <a:ext uri="{FF2B5EF4-FFF2-40B4-BE49-F238E27FC236}">
                <a16:creationId xmlns:a16="http://schemas.microsoft.com/office/drawing/2014/main" id="{4C3EE7D8-7EC8-6700-7F9B-85781BD44C66}"/>
              </a:ext>
            </a:extLst>
          </p:cNvPr>
          <p:cNvSpPr/>
          <p:nvPr/>
        </p:nvSpPr>
        <p:spPr>
          <a:xfrm>
            <a:off x="441266" y="1066514"/>
            <a:ext cx="8261468" cy="5435599"/>
          </a:xfrm>
          <a:prstGeom prst="roundRect">
            <a:avLst>
              <a:gd name="adj" fmla="val 3928"/>
            </a:avLst>
          </a:prstGeom>
          <a:blipFill>
            <a:blip r:embed="rId3"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Rectangle: Rounded Corners 113" hidden="1">
            <a:extLst>
              <a:ext uri="{FF2B5EF4-FFF2-40B4-BE49-F238E27FC236}">
                <a16:creationId xmlns:a16="http://schemas.microsoft.com/office/drawing/2014/main" id="{12816F53-FF8F-9A47-B671-A46A03619598}"/>
              </a:ext>
            </a:extLst>
          </p:cNvPr>
          <p:cNvSpPr/>
          <p:nvPr/>
        </p:nvSpPr>
        <p:spPr>
          <a:xfrm>
            <a:off x="886200" y="2402790"/>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115" name="Star: 5 Points 114" hidden="1">
            <a:extLst>
              <a:ext uri="{FF2B5EF4-FFF2-40B4-BE49-F238E27FC236}">
                <a16:creationId xmlns:a16="http://schemas.microsoft.com/office/drawing/2014/main" id="{0D27F2DE-8389-BFF7-DCF3-E3B1A482A6AE}"/>
              </a:ext>
            </a:extLst>
          </p:cNvPr>
          <p:cNvSpPr/>
          <p:nvPr/>
        </p:nvSpPr>
        <p:spPr>
          <a:xfrm>
            <a:off x="1869696"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Star: 5 Points 115" hidden="1">
            <a:extLst>
              <a:ext uri="{FF2B5EF4-FFF2-40B4-BE49-F238E27FC236}">
                <a16:creationId xmlns:a16="http://schemas.microsoft.com/office/drawing/2014/main" id="{21A123CD-A74B-DD42-9054-93F5DD3EC258}"/>
              </a:ext>
            </a:extLst>
          </p:cNvPr>
          <p:cNvSpPr/>
          <p:nvPr/>
        </p:nvSpPr>
        <p:spPr>
          <a:xfrm>
            <a:off x="2971270" y="418855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Star: 5 Points 116" hidden="1">
            <a:extLst>
              <a:ext uri="{FF2B5EF4-FFF2-40B4-BE49-F238E27FC236}">
                <a16:creationId xmlns:a16="http://schemas.microsoft.com/office/drawing/2014/main" id="{609F64B9-DBDA-F57D-3724-0CD86F0A0A06}"/>
              </a:ext>
            </a:extLst>
          </p:cNvPr>
          <p:cNvSpPr/>
          <p:nvPr/>
        </p:nvSpPr>
        <p:spPr>
          <a:xfrm>
            <a:off x="4109653" y="420883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Star: 5 Points 117" hidden="1">
            <a:extLst>
              <a:ext uri="{FF2B5EF4-FFF2-40B4-BE49-F238E27FC236}">
                <a16:creationId xmlns:a16="http://schemas.microsoft.com/office/drawing/2014/main" id="{561BAEAF-DEB7-BE9C-108D-EA29272FFF6C}"/>
              </a:ext>
            </a:extLst>
          </p:cNvPr>
          <p:cNvSpPr/>
          <p:nvPr/>
        </p:nvSpPr>
        <p:spPr>
          <a:xfrm>
            <a:off x="5248036" y="4209617"/>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Star: 5 Points 118" hidden="1">
            <a:extLst>
              <a:ext uri="{FF2B5EF4-FFF2-40B4-BE49-F238E27FC236}">
                <a16:creationId xmlns:a16="http://schemas.microsoft.com/office/drawing/2014/main" id="{C1C5BCE5-A653-B06C-C2A5-1B2AA62E5881}"/>
              </a:ext>
            </a:extLst>
          </p:cNvPr>
          <p:cNvSpPr/>
          <p:nvPr/>
        </p:nvSpPr>
        <p:spPr>
          <a:xfrm>
            <a:off x="6449625" y="4188552"/>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Rounded Corners 111" hidden="1">
            <a:extLst>
              <a:ext uri="{FF2B5EF4-FFF2-40B4-BE49-F238E27FC236}">
                <a16:creationId xmlns:a16="http://schemas.microsoft.com/office/drawing/2014/main" id="{2EA72A90-27EB-7EF2-955F-EB09FCB474F7}"/>
              </a:ext>
            </a:extLst>
          </p:cNvPr>
          <p:cNvSpPr/>
          <p:nvPr/>
        </p:nvSpPr>
        <p:spPr>
          <a:xfrm>
            <a:off x="787667" y="1549535"/>
            <a:ext cx="7568666" cy="4570389"/>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Bongi and Nandi build the shed!</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brick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then click on the word to place the brick onto the wall.</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pic>
        <p:nvPicPr>
          <p:cNvPr id="10" name="Picture 9" descr="A close-up of a plant&#10;&#10;Description automatically generated with low confidence">
            <a:extLst>
              <a:ext uri="{FF2B5EF4-FFF2-40B4-BE49-F238E27FC236}">
                <a16:creationId xmlns:a16="http://schemas.microsoft.com/office/drawing/2014/main" id="{A6830348-7867-144F-BC37-C5B8507872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8136" y="6426157"/>
            <a:ext cx="1077547" cy="2454528"/>
          </a:xfrm>
          <a:prstGeom prst="rect">
            <a:avLst/>
          </a:prstGeom>
        </p:spPr>
      </p:pic>
      <p:pic>
        <p:nvPicPr>
          <p:cNvPr id="5" name="Picture 4" descr="A picture containing text, monitor, electronics, screen&#10;&#10;Description automatically generated">
            <a:extLst>
              <a:ext uri="{FF2B5EF4-FFF2-40B4-BE49-F238E27FC236}">
                <a16:creationId xmlns:a16="http://schemas.microsoft.com/office/drawing/2014/main" id="{084E57B3-2637-4B9B-0C15-A545C7EA29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14421" cy="6858000"/>
          </a:xfrm>
          <a:prstGeom prst="rect">
            <a:avLst/>
          </a:prstGeom>
        </p:spPr>
      </p:pic>
      <p:sp>
        <p:nvSpPr>
          <p:cNvPr id="3" name="Rectangle: Rounded Corners 2">
            <a:extLst>
              <a:ext uri="{FF2B5EF4-FFF2-40B4-BE49-F238E27FC236}">
                <a16:creationId xmlns:a16="http://schemas.microsoft.com/office/drawing/2014/main" id="{1F717FC7-4DDB-323C-0C4F-1360C2CB91A2}"/>
              </a:ext>
            </a:extLst>
          </p:cNvPr>
          <p:cNvSpPr/>
          <p:nvPr/>
        </p:nvSpPr>
        <p:spPr>
          <a:xfrm>
            <a:off x="0" y="230309"/>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D7174B4D-366B-EB5A-B858-A65FBAB48A3C}"/>
              </a:ext>
            </a:extLst>
          </p:cNvPr>
          <p:cNvSpPr txBox="1"/>
          <p:nvPr/>
        </p:nvSpPr>
        <p:spPr>
          <a:xfrm>
            <a:off x="0" y="328958"/>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Let’s play a game!</a:t>
            </a:r>
          </a:p>
        </p:txBody>
      </p:sp>
      <p:pic>
        <p:nvPicPr>
          <p:cNvPr id="50" name="Watercan Still">
            <a:extLst>
              <a:ext uri="{FF2B5EF4-FFF2-40B4-BE49-F238E27FC236}">
                <a16:creationId xmlns:a16="http://schemas.microsoft.com/office/drawing/2014/main" id="{AF2E6CD8-57F8-AD7F-14D1-267F837C77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3066" y="2145584"/>
            <a:ext cx="3351061" cy="2266810"/>
          </a:xfrm>
          <a:prstGeom prst="rect">
            <a:avLst/>
          </a:prstGeom>
        </p:spPr>
      </p:pic>
      <p:pic>
        <p:nvPicPr>
          <p:cNvPr id="52" name="Pour" descr="A close-up of a stethoscope on a black background&#10;&#10;Description automatically generated with medium confidence">
            <a:extLst>
              <a:ext uri="{FF2B5EF4-FFF2-40B4-BE49-F238E27FC236}">
                <a16:creationId xmlns:a16="http://schemas.microsoft.com/office/drawing/2014/main" id="{43EC42F5-8124-594A-BF3E-E2D6EB638AF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55083">
            <a:off x="2488193" y="1291843"/>
            <a:ext cx="4953222" cy="3820846"/>
          </a:xfrm>
          <a:prstGeom prst="rect">
            <a:avLst/>
          </a:prstGeom>
        </p:spPr>
      </p:pic>
      <p:pic>
        <p:nvPicPr>
          <p:cNvPr id="54" name="Picture 53" descr="A picture containing text, transport, wheel&#10;&#10;Description automatically generated">
            <a:extLst>
              <a:ext uri="{FF2B5EF4-FFF2-40B4-BE49-F238E27FC236}">
                <a16:creationId xmlns:a16="http://schemas.microsoft.com/office/drawing/2014/main" id="{2C07D797-CB99-762E-9F96-6E6471EF268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5178" t="42630" b="-1"/>
          <a:stretch/>
        </p:blipFill>
        <p:spPr>
          <a:xfrm>
            <a:off x="441266" y="1220909"/>
            <a:ext cx="2631288" cy="1590842"/>
          </a:xfrm>
          <a:prstGeom prst="rect">
            <a:avLst/>
          </a:prstGeom>
        </p:spPr>
      </p:pic>
      <p:sp>
        <p:nvSpPr>
          <p:cNvPr id="55" name="truth">
            <a:extLst>
              <a:ext uri="{FF2B5EF4-FFF2-40B4-BE49-F238E27FC236}">
                <a16:creationId xmlns:a16="http://schemas.microsoft.com/office/drawing/2014/main" id="{9E3C11AC-2B99-5D4C-0C38-43E22F1423C5}"/>
              </a:ext>
            </a:extLst>
          </p:cNvPr>
          <p:cNvSpPr/>
          <p:nvPr/>
        </p:nvSpPr>
        <p:spPr>
          <a:xfrm>
            <a:off x="3290881" y="5843725"/>
            <a:ext cx="1897013" cy="658388"/>
          </a:xfrm>
          <a:prstGeom prst="roundRect">
            <a:avLst>
              <a:gd name="adj" fmla="val 10000"/>
            </a:avLst>
          </a:prstGeom>
          <a:solidFill>
            <a:schemeClr val="bg1"/>
          </a:solidFill>
          <a:ln w="38100">
            <a:solidFill>
              <a:srgbClr val="5E9B7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3050302020204" pitchFamily="34" charset="0"/>
              </a:rPr>
              <a:t>pain</a:t>
            </a:r>
          </a:p>
        </p:txBody>
      </p:sp>
      <p:sp>
        <p:nvSpPr>
          <p:cNvPr id="56" name="-ful 1">
            <a:extLst>
              <a:ext uri="{FF2B5EF4-FFF2-40B4-BE49-F238E27FC236}">
                <a16:creationId xmlns:a16="http://schemas.microsoft.com/office/drawing/2014/main" id="{407EB2FC-CB3F-AE69-6C07-5A40834600FB}"/>
              </a:ext>
            </a:extLst>
          </p:cNvPr>
          <p:cNvSpPr/>
          <p:nvPr/>
        </p:nvSpPr>
        <p:spPr>
          <a:xfrm>
            <a:off x="5408527" y="5843725"/>
            <a:ext cx="1897013" cy="658388"/>
          </a:xfrm>
          <a:prstGeom prst="roundRect">
            <a:avLst>
              <a:gd name="adj" fmla="val 10000"/>
            </a:avLst>
          </a:prstGeom>
          <a:solidFill>
            <a:schemeClr val="bg1"/>
          </a:solidFill>
          <a:ln w="38100">
            <a:solidFill>
              <a:srgbClr val="F3BD5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err="1">
                <a:solidFill>
                  <a:schemeClr val="tx1"/>
                </a:solidFill>
                <a:latin typeface="Grade 1 Font" panose="020B0603050302020204" pitchFamily="34" charset="0"/>
              </a:rPr>
              <a:t>ful</a:t>
            </a:r>
            <a:endParaRPr lang="en-GB" sz="2400" dirty="0">
              <a:solidFill>
                <a:schemeClr val="tx1"/>
              </a:solidFill>
              <a:latin typeface="Grade 1 Font" panose="020B0603050302020204" pitchFamily="34" charset="0"/>
            </a:endParaRPr>
          </a:p>
        </p:txBody>
      </p:sp>
      <p:pic>
        <p:nvPicPr>
          <p:cNvPr id="12" name="Uncle Lebo" descr="A picture containing text&#10;&#10;Description automatically generated">
            <a:extLst>
              <a:ext uri="{FF2B5EF4-FFF2-40B4-BE49-F238E27FC236}">
                <a16:creationId xmlns:a16="http://schemas.microsoft.com/office/drawing/2014/main" id="{015DF5CA-F167-BD7F-EEF9-C05277541EB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r="-1450" b="35294"/>
          <a:stretch/>
        </p:blipFill>
        <p:spPr>
          <a:xfrm>
            <a:off x="6848319" y="3657600"/>
            <a:ext cx="2707368" cy="3200400"/>
          </a:xfrm>
          <a:prstGeom prst="rect">
            <a:avLst/>
          </a:prstGeom>
        </p:spPr>
      </p:pic>
      <p:sp>
        <p:nvSpPr>
          <p:cNvPr id="2" name="Rectangle: Rounded Corners 1">
            <a:extLst>
              <a:ext uri="{FF2B5EF4-FFF2-40B4-BE49-F238E27FC236}">
                <a16:creationId xmlns:a16="http://schemas.microsoft.com/office/drawing/2014/main" id="{F42C2DDA-E550-09B1-FEDA-A7E8C0CFCC03}"/>
              </a:ext>
            </a:extLst>
          </p:cNvPr>
          <p:cNvSpPr/>
          <p:nvPr/>
        </p:nvSpPr>
        <p:spPr>
          <a:xfrm>
            <a:off x="805309" y="2350081"/>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6" name="Star: 5 Points 5">
            <a:extLst>
              <a:ext uri="{FF2B5EF4-FFF2-40B4-BE49-F238E27FC236}">
                <a16:creationId xmlns:a16="http://schemas.microsoft.com/office/drawing/2014/main" id="{384517BE-1533-40A0-870C-234155176CAD}"/>
              </a:ext>
            </a:extLst>
          </p:cNvPr>
          <p:cNvSpPr/>
          <p:nvPr/>
        </p:nvSpPr>
        <p:spPr>
          <a:xfrm>
            <a:off x="1788805" y="4135844"/>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B879A3D3-60D2-2A0E-7E84-605BEBDE6A7C}"/>
              </a:ext>
            </a:extLst>
          </p:cNvPr>
          <p:cNvSpPr/>
          <p:nvPr/>
        </p:nvSpPr>
        <p:spPr>
          <a:xfrm>
            <a:off x="2890379" y="4135844"/>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7CBA1A06-706D-CF0B-9A43-A605BE37FC2E}"/>
              </a:ext>
            </a:extLst>
          </p:cNvPr>
          <p:cNvSpPr/>
          <p:nvPr/>
        </p:nvSpPr>
        <p:spPr>
          <a:xfrm>
            <a:off x="4028762" y="4156128"/>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tar: 5 Points 8">
            <a:extLst>
              <a:ext uri="{FF2B5EF4-FFF2-40B4-BE49-F238E27FC236}">
                <a16:creationId xmlns:a16="http://schemas.microsoft.com/office/drawing/2014/main" id="{11ABE4F0-BA89-D7C1-95BE-1E8354BE11C5}"/>
              </a:ext>
            </a:extLst>
          </p:cNvPr>
          <p:cNvSpPr/>
          <p:nvPr/>
        </p:nvSpPr>
        <p:spPr>
          <a:xfrm>
            <a:off x="5167145" y="4156908"/>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CF1FFA24-5A5D-BCAB-D559-99DAA55A1D42}"/>
              </a:ext>
            </a:extLst>
          </p:cNvPr>
          <p:cNvSpPr/>
          <p:nvPr/>
        </p:nvSpPr>
        <p:spPr>
          <a:xfrm>
            <a:off x="6368734" y="413584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40638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2"/>
                                        </p:tgtEl>
                                      </p:cBhvr>
                                    </p:animEffect>
                                    <p:set>
                                      <p:cBhvr>
                                        <p:cTn id="7" dur="1" fill="hold">
                                          <p:stCondLst>
                                            <p:cond delay="499"/>
                                          </p:stCondLst>
                                        </p:cTn>
                                        <p:tgtEl>
                                          <p:spTgt spid="112"/>
                                        </p:tgtEl>
                                        <p:attrNameLst>
                                          <p:attrName>style.visibility</p:attrName>
                                        </p:attrNameLst>
                                      </p:cBhvr>
                                      <p:to>
                                        <p:strVal val="hidden"/>
                                      </p:to>
                                    </p:se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300" fill="hold"/>
                                        <p:tgtEl>
                                          <p:spTgt spid="115"/>
                                        </p:tgtEl>
                                        <p:attrNameLst>
                                          <p:attrName>ppt_w</p:attrName>
                                        </p:attrNameLst>
                                      </p:cBhvr>
                                      <p:tavLst>
                                        <p:tav tm="0">
                                          <p:val>
                                            <p:fltVal val="0"/>
                                          </p:val>
                                        </p:tav>
                                        <p:tav tm="100000">
                                          <p:val>
                                            <p:strVal val="#ppt_w"/>
                                          </p:val>
                                        </p:tav>
                                      </p:tavLst>
                                    </p:anim>
                                    <p:anim calcmode="lin" valueType="num">
                                      <p:cBhvr>
                                        <p:cTn id="18" dur="300" fill="hold"/>
                                        <p:tgtEl>
                                          <p:spTgt spid="115"/>
                                        </p:tgtEl>
                                        <p:attrNameLst>
                                          <p:attrName>ppt_h</p:attrName>
                                        </p:attrNameLst>
                                      </p:cBhvr>
                                      <p:tavLst>
                                        <p:tav tm="0">
                                          <p:val>
                                            <p:fltVal val="0"/>
                                          </p:val>
                                        </p:tav>
                                        <p:tav tm="100000">
                                          <p:val>
                                            <p:strVal val="#ppt_h"/>
                                          </p:val>
                                        </p:tav>
                                      </p:tavLst>
                                    </p:anim>
                                    <p:anim calcmode="lin" valueType="num">
                                      <p:cBhvr>
                                        <p:cTn id="19" dur="300" fill="hold"/>
                                        <p:tgtEl>
                                          <p:spTgt spid="115"/>
                                        </p:tgtEl>
                                        <p:attrNameLst>
                                          <p:attrName>style.rotation</p:attrName>
                                        </p:attrNameLst>
                                      </p:cBhvr>
                                      <p:tavLst>
                                        <p:tav tm="0">
                                          <p:val>
                                            <p:fltVal val="90"/>
                                          </p:val>
                                        </p:tav>
                                        <p:tav tm="100000">
                                          <p:val>
                                            <p:fltVal val="0"/>
                                          </p:val>
                                        </p:tav>
                                      </p:tavLst>
                                    </p:anim>
                                    <p:animEffect transition="in" filter="fade">
                                      <p:cBhvr>
                                        <p:cTn id="20" dur="300"/>
                                        <p:tgtEl>
                                          <p:spTgt spid="115"/>
                                        </p:tgtEl>
                                      </p:cBhvr>
                                    </p:animEffect>
                                  </p:childTnLst>
                                </p:cTn>
                              </p:par>
                            </p:childTnLst>
                          </p:cTn>
                        </p:par>
                        <p:par>
                          <p:cTn id="21" fill="hold">
                            <p:stCondLst>
                              <p:cond delay="1300"/>
                            </p:stCondLst>
                            <p:childTnLst>
                              <p:par>
                                <p:cTn id="22" presetID="31" presetClass="entr" presetSubtype="0" fill="hold" grpId="0" nodeType="afterEffect">
                                  <p:stCondLst>
                                    <p:cond delay="0"/>
                                  </p:stCondLst>
                                  <p:childTnLst>
                                    <p:set>
                                      <p:cBhvr>
                                        <p:cTn id="23" dur="1" fill="hold">
                                          <p:stCondLst>
                                            <p:cond delay="0"/>
                                          </p:stCondLst>
                                        </p:cTn>
                                        <p:tgtEl>
                                          <p:spTgt spid="116"/>
                                        </p:tgtEl>
                                        <p:attrNameLst>
                                          <p:attrName>style.visibility</p:attrName>
                                        </p:attrNameLst>
                                      </p:cBhvr>
                                      <p:to>
                                        <p:strVal val="visible"/>
                                      </p:to>
                                    </p:set>
                                    <p:anim calcmode="lin" valueType="num">
                                      <p:cBhvr>
                                        <p:cTn id="24" dur="300" fill="hold"/>
                                        <p:tgtEl>
                                          <p:spTgt spid="116"/>
                                        </p:tgtEl>
                                        <p:attrNameLst>
                                          <p:attrName>ppt_w</p:attrName>
                                        </p:attrNameLst>
                                      </p:cBhvr>
                                      <p:tavLst>
                                        <p:tav tm="0">
                                          <p:val>
                                            <p:fltVal val="0"/>
                                          </p:val>
                                        </p:tav>
                                        <p:tav tm="100000">
                                          <p:val>
                                            <p:strVal val="#ppt_w"/>
                                          </p:val>
                                        </p:tav>
                                      </p:tavLst>
                                    </p:anim>
                                    <p:anim calcmode="lin" valueType="num">
                                      <p:cBhvr>
                                        <p:cTn id="25" dur="300" fill="hold"/>
                                        <p:tgtEl>
                                          <p:spTgt spid="116"/>
                                        </p:tgtEl>
                                        <p:attrNameLst>
                                          <p:attrName>ppt_h</p:attrName>
                                        </p:attrNameLst>
                                      </p:cBhvr>
                                      <p:tavLst>
                                        <p:tav tm="0">
                                          <p:val>
                                            <p:fltVal val="0"/>
                                          </p:val>
                                        </p:tav>
                                        <p:tav tm="100000">
                                          <p:val>
                                            <p:strVal val="#ppt_h"/>
                                          </p:val>
                                        </p:tav>
                                      </p:tavLst>
                                    </p:anim>
                                    <p:anim calcmode="lin" valueType="num">
                                      <p:cBhvr>
                                        <p:cTn id="26" dur="300" fill="hold"/>
                                        <p:tgtEl>
                                          <p:spTgt spid="116"/>
                                        </p:tgtEl>
                                        <p:attrNameLst>
                                          <p:attrName>style.rotation</p:attrName>
                                        </p:attrNameLst>
                                      </p:cBhvr>
                                      <p:tavLst>
                                        <p:tav tm="0">
                                          <p:val>
                                            <p:fltVal val="90"/>
                                          </p:val>
                                        </p:tav>
                                        <p:tav tm="100000">
                                          <p:val>
                                            <p:fltVal val="0"/>
                                          </p:val>
                                        </p:tav>
                                      </p:tavLst>
                                    </p:anim>
                                    <p:animEffect transition="in" filter="fade">
                                      <p:cBhvr>
                                        <p:cTn id="27" dur="300"/>
                                        <p:tgtEl>
                                          <p:spTgt spid="116"/>
                                        </p:tgtEl>
                                      </p:cBhvr>
                                    </p:animEffect>
                                  </p:childTnLst>
                                </p:cTn>
                              </p:par>
                            </p:childTnLst>
                          </p:cTn>
                        </p:par>
                        <p:par>
                          <p:cTn id="28" fill="hold">
                            <p:stCondLst>
                              <p:cond delay="1600"/>
                            </p:stCondLst>
                            <p:childTnLst>
                              <p:par>
                                <p:cTn id="29" presetID="31" presetClass="entr" presetSubtype="0"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300" fill="hold"/>
                                        <p:tgtEl>
                                          <p:spTgt spid="117"/>
                                        </p:tgtEl>
                                        <p:attrNameLst>
                                          <p:attrName>ppt_w</p:attrName>
                                        </p:attrNameLst>
                                      </p:cBhvr>
                                      <p:tavLst>
                                        <p:tav tm="0">
                                          <p:val>
                                            <p:fltVal val="0"/>
                                          </p:val>
                                        </p:tav>
                                        <p:tav tm="100000">
                                          <p:val>
                                            <p:strVal val="#ppt_w"/>
                                          </p:val>
                                        </p:tav>
                                      </p:tavLst>
                                    </p:anim>
                                    <p:anim calcmode="lin" valueType="num">
                                      <p:cBhvr>
                                        <p:cTn id="32" dur="300" fill="hold"/>
                                        <p:tgtEl>
                                          <p:spTgt spid="117"/>
                                        </p:tgtEl>
                                        <p:attrNameLst>
                                          <p:attrName>ppt_h</p:attrName>
                                        </p:attrNameLst>
                                      </p:cBhvr>
                                      <p:tavLst>
                                        <p:tav tm="0">
                                          <p:val>
                                            <p:fltVal val="0"/>
                                          </p:val>
                                        </p:tav>
                                        <p:tav tm="100000">
                                          <p:val>
                                            <p:strVal val="#ppt_h"/>
                                          </p:val>
                                        </p:tav>
                                      </p:tavLst>
                                    </p:anim>
                                    <p:anim calcmode="lin" valueType="num">
                                      <p:cBhvr>
                                        <p:cTn id="33" dur="300" fill="hold"/>
                                        <p:tgtEl>
                                          <p:spTgt spid="117"/>
                                        </p:tgtEl>
                                        <p:attrNameLst>
                                          <p:attrName>style.rotation</p:attrName>
                                        </p:attrNameLst>
                                      </p:cBhvr>
                                      <p:tavLst>
                                        <p:tav tm="0">
                                          <p:val>
                                            <p:fltVal val="90"/>
                                          </p:val>
                                        </p:tav>
                                        <p:tav tm="100000">
                                          <p:val>
                                            <p:fltVal val="0"/>
                                          </p:val>
                                        </p:tav>
                                      </p:tavLst>
                                    </p:anim>
                                    <p:animEffect transition="in" filter="fade">
                                      <p:cBhvr>
                                        <p:cTn id="34" dur="300"/>
                                        <p:tgtEl>
                                          <p:spTgt spid="117"/>
                                        </p:tgtEl>
                                      </p:cBhvr>
                                    </p:animEffect>
                                  </p:childTnLst>
                                </p:cTn>
                              </p:par>
                            </p:childTnLst>
                          </p:cTn>
                        </p:par>
                        <p:par>
                          <p:cTn id="35" fill="hold">
                            <p:stCondLst>
                              <p:cond delay="1900"/>
                            </p:stCondLst>
                            <p:childTnLst>
                              <p:par>
                                <p:cTn id="36" presetID="31"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 calcmode="lin" valueType="num">
                                      <p:cBhvr>
                                        <p:cTn id="38" dur="300" fill="hold"/>
                                        <p:tgtEl>
                                          <p:spTgt spid="118"/>
                                        </p:tgtEl>
                                        <p:attrNameLst>
                                          <p:attrName>ppt_w</p:attrName>
                                        </p:attrNameLst>
                                      </p:cBhvr>
                                      <p:tavLst>
                                        <p:tav tm="0">
                                          <p:val>
                                            <p:fltVal val="0"/>
                                          </p:val>
                                        </p:tav>
                                        <p:tav tm="100000">
                                          <p:val>
                                            <p:strVal val="#ppt_w"/>
                                          </p:val>
                                        </p:tav>
                                      </p:tavLst>
                                    </p:anim>
                                    <p:anim calcmode="lin" valueType="num">
                                      <p:cBhvr>
                                        <p:cTn id="39" dur="300" fill="hold"/>
                                        <p:tgtEl>
                                          <p:spTgt spid="118"/>
                                        </p:tgtEl>
                                        <p:attrNameLst>
                                          <p:attrName>ppt_h</p:attrName>
                                        </p:attrNameLst>
                                      </p:cBhvr>
                                      <p:tavLst>
                                        <p:tav tm="0">
                                          <p:val>
                                            <p:fltVal val="0"/>
                                          </p:val>
                                        </p:tav>
                                        <p:tav tm="100000">
                                          <p:val>
                                            <p:strVal val="#ppt_h"/>
                                          </p:val>
                                        </p:tav>
                                      </p:tavLst>
                                    </p:anim>
                                    <p:anim calcmode="lin" valueType="num">
                                      <p:cBhvr>
                                        <p:cTn id="40" dur="300" fill="hold"/>
                                        <p:tgtEl>
                                          <p:spTgt spid="118"/>
                                        </p:tgtEl>
                                        <p:attrNameLst>
                                          <p:attrName>style.rotation</p:attrName>
                                        </p:attrNameLst>
                                      </p:cBhvr>
                                      <p:tavLst>
                                        <p:tav tm="0">
                                          <p:val>
                                            <p:fltVal val="90"/>
                                          </p:val>
                                        </p:tav>
                                        <p:tav tm="100000">
                                          <p:val>
                                            <p:fltVal val="0"/>
                                          </p:val>
                                        </p:tav>
                                      </p:tavLst>
                                    </p:anim>
                                    <p:animEffect transition="in" filter="fade">
                                      <p:cBhvr>
                                        <p:cTn id="41" dur="300"/>
                                        <p:tgtEl>
                                          <p:spTgt spid="118"/>
                                        </p:tgtEl>
                                      </p:cBhvr>
                                    </p:animEffect>
                                  </p:childTnLst>
                                </p:cTn>
                              </p:par>
                            </p:childTnLst>
                          </p:cTn>
                        </p:par>
                        <p:par>
                          <p:cTn id="42" fill="hold">
                            <p:stCondLst>
                              <p:cond delay="2200"/>
                            </p:stCondLst>
                            <p:childTnLst>
                              <p:par>
                                <p:cTn id="43" presetID="31" presetClass="entr" presetSubtype="0" fill="hold" grpId="0" nodeType="afterEffect">
                                  <p:stCondLst>
                                    <p:cond delay="0"/>
                                  </p:stCondLst>
                                  <p:childTnLst>
                                    <p:set>
                                      <p:cBhvr>
                                        <p:cTn id="44" dur="1" fill="hold">
                                          <p:stCondLst>
                                            <p:cond delay="0"/>
                                          </p:stCondLst>
                                        </p:cTn>
                                        <p:tgtEl>
                                          <p:spTgt spid="119"/>
                                        </p:tgtEl>
                                        <p:attrNameLst>
                                          <p:attrName>style.visibility</p:attrName>
                                        </p:attrNameLst>
                                      </p:cBhvr>
                                      <p:to>
                                        <p:strVal val="visible"/>
                                      </p:to>
                                    </p:set>
                                    <p:anim calcmode="lin" valueType="num">
                                      <p:cBhvr>
                                        <p:cTn id="45" dur="300" fill="hold"/>
                                        <p:tgtEl>
                                          <p:spTgt spid="119"/>
                                        </p:tgtEl>
                                        <p:attrNameLst>
                                          <p:attrName>ppt_w</p:attrName>
                                        </p:attrNameLst>
                                      </p:cBhvr>
                                      <p:tavLst>
                                        <p:tav tm="0">
                                          <p:val>
                                            <p:fltVal val="0"/>
                                          </p:val>
                                        </p:tav>
                                        <p:tav tm="100000">
                                          <p:val>
                                            <p:strVal val="#ppt_w"/>
                                          </p:val>
                                        </p:tav>
                                      </p:tavLst>
                                    </p:anim>
                                    <p:anim calcmode="lin" valueType="num">
                                      <p:cBhvr>
                                        <p:cTn id="46" dur="300" fill="hold"/>
                                        <p:tgtEl>
                                          <p:spTgt spid="119"/>
                                        </p:tgtEl>
                                        <p:attrNameLst>
                                          <p:attrName>ppt_h</p:attrName>
                                        </p:attrNameLst>
                                      </p:cBhvr>
                                      <p:tavLst>
                                        <p:tav tm="0">
                                          <p:val>
                                            <p:fltVal val="0"/>
                                          </p:val>
                                        </p:tav>
                                        <p:tav tm="100000">
                                          <p:val>
                                            <p:strVal val="#ppt_h"/>
                                          </p:val>
                                        </p:tav>
                                      </p:tavLst>
                                    </p:anim>
                                    <p:anim calcmode="lin" valueType="num">
                                      <p:cBhvr>
                                        <p:cTn id="47" dur="300" fill="hold"/>
                                        <p:tgtEl>
                                          <p:spTgt spid="119"/>
                                        </p:tgtEl>
                                        <p:attrNameLst>
                                          <p:attrName>style.rotation</p:attrName>
                                        </p:attrNameLst>
                                      </p:cBhvr>
                                      <p:tavLst>
                                        <p:tav tm="0">
                                          <p:val>
                                            <p:fltVal val="90"/>
                                          </p:val>
                                        </p:tav>
                                        <p:tav tm="100000">
                                          <p:val>
                                            <p:fltVal val="0"/>
                                          </p:val>
                                        </p:tav>
                                      </p:tavLst>
                                    </p:anim>
                                    <p:animEffect transition="in" filter="fade">
                                      <p:cBhvr>
                                        <p:cTn id="48" dur="300"/>
                                        <p:tgtEl>
                                          <p:spTgt spid="119"/>
                                        </p:tgtEl>
                                      </p:cBhvr>
                                    </p:animEffect>
                                  </p:childTnLst>
                                </p:cTn>
                              </p:par>
                            </p:childTnLst>
                          </p:cTn>
                        </p:par>
                        <p:par>
                          <p:cTn id="49" fill="hold">
                            <p:stCondLst>
                              <p:cond delay="2500"/>
                            </p:stCondLst>
                            <p:childTnLst>
                              <p:par>
                                <p:cTn id="50" presetID="27" presetClass="emph" presetSubtype="0" fill="remove" grpId="1" nodeType="afterEffect">
                                  <p:stCondLst>
                                    <p:cond delay="0"/>
                                  </p:stCondLst>
                                  <p:childTnLst>
                                    <p:animClr clrSpc="rgb" dir="cw">
                                      <p:cBhvr override="childStyle">
                                        <p:cTn id="51" dur="250" autoRev="1" fill="remove"/>
                                        <p:tgtEl>
                                          <p:spTgt spid="115"/>
                                        </p:tgtEl>
                                        <p:attrNameLst>
                                          <p:attrName>style.color</p:attrName>
                                        </p:attrNameLst>
                                      </p:cBhvr>
                                      <p:to>
                                        <a:schemeClr val="bg1"/>
                                      </p:to>
                                    </p:animClr>
                                    <p:animClr clrSpc="rgb" dir="cw">
                                      <p:cBhvr>
                                        <p:cTn id="52" dur="250" autoRev="1" fill="remove"/>
                                        <p:tgtEl>
                                          <p:spTgt spid="115"/>
                                        </p:tgtEl>
                                        <p:attrNameLst>
                                          <p:attrName>fillcolor</p:attrName>
                                        </p:attrNameLst>
                                      </p:cBhvr>
                                      <p:to>
                                        <a:schemeClr val="bg1"/>
                                      </p:to>
                                    </p:animClr>
                                    <p:set>
                                      <p:cBhvr>
                                        <p:cTn id="53" dur="250" autoRev="1" fill="remove"/>
                                        <p:tgtEl>
                                          <p:spTgt spid="115"/>
                                        </p:tgtEl>
                                        <p:attrNameLst>
                                          <p:attrName>fill.type</p:attrName>
                                        </p:attrNameLst>
                                      </p:cBhvr>
                                      <p:to>
                                        <p:strVal val="solid"/>
                                      </p:to>
                                    </p:set>
                                    <p:set>
                                      <p:cBhvr>
                                        <p:cTn id="54" dur="250" autoRev="1" fill="remove"/>
                                        <p:tgtEl>
                                          <p:spTgt spid="115"/>
                                        </p:tgtEl>
                                        <p:attrNameLst>
                                          <p:attrName>fill.on</p:attrName>
                                        </p:attrNameLst>
                                      </p:cBhvr>
                                      <p:to>
                                        <p:strVal val="true"/>
                                      </p:to>
                                    </p:set>
                                  </p:childTnLst>
                                </p:cTn>
                              </p:par>
                              <p:par>
                                <p:cTn id="55" presetID="27" presetClass="emph" presetSubtype="0" fill="remove" grpId="1" nodeType="withEffect">
                                  <p:stCondLst>
                                    <p:cond delay="0"/>
                                  </p:stCondLst>
                                  <p:childTnLst>
                                    <p:animClr clrSpc="rgb" dir="cw">
                                      <p:cBhvr override="childStyle">
                                        <p:cTn id="56" dur="250" autoRev="1" fill="remove"/>
                                        <p:tgtEl>
                                          <p:spTgt spid="116"/>
                                        </p:tgtEl>
                                        <p:attrNameLst>
                                          <p:attrName>style.color</p:attrName>
                                        </p:attrNameLst>
                                      </p:cBhvr>
                                      <p:to>
                                        <a:schemeClr val="bg1"/>
                                      </p:to>
                                    </p:animClr>
                                    <p:animClr clrSpc="rgb" dir="cw">
                                      <p:cBhvr>
                                        <p:cTn id="57" dur="250" autoRev="1" fill="remove"/>
                                        <p:tgtEl>
                                          <p:spTgt spid="116"/>
                                        </p:tgtEl>
                                        <p:attrNameLst>
                                          <p:attrName>fillcolor</p:attrName>
                                        </p:attrNameLst>
                                      </p:cBhvr>
                                      <p:to>
                                        <a:schemeClr val="bg1"/>
                                      </p:to>
                                    </p:animClr>
                                    <p:set>
                                      <p:cBhvr>
                                        <p:cTn id="58" dur="250" autoRev="1" fill="remove"/>
                                        <p:tgtEl>
                                          <p:spTgt spid="116"/>
                                        </p:tgtEl>
                                        <p:attrNameLst>
                                          <p:attrName>fill.type</p:attrName>
                                        </p:attrNameLst>
                                      </p:cBhvr>
                                      <p:to>
                                        <p:strVal val="solid"/>
                                      </p:to>
                                    </p:set>
                                    <p:set>
                                      <p:cBhvr>
                                        <p:cTn id="59" dur="250" autoRev="1" fill="remove"/>
                                        <p:tgtEl>
                                          <p:spTgt spid="116"/>
                                        </p:tgtEl>
                                        <p:attrNameLst>
                                          <p:attrName>fill.on</p:attrName>
                                        </p:attrNameLst>
                                      </p:cBhvr>
                                      <p:to>
                                        <p:strVal val="true"/>
                                      </p:to>
                                    </p:set>
                                  </p:childTnLst>
                                </p:cTn>
                              </p:par>
                              <p:par>
                                <p:cTn id="60" presetID="27" presetClass="emph" presetSubtype="0" fill="remove" grpId="1" nodeType="withEffect">
                                  <p:stCondLst>
                                    <p:cond delay="0"/>
                                  </p:stCondLst>
                                  <p:childTnLst>
                                    <p:animClr clrSpc="rgb" dir="cw">
                                      <p:cBhvr override="childStyle">
                                        <p:cTn id="61" dur="250" autoRev="1" fill="remove"/>
                                        <p:tgtEl>
                                          <p:spTgt spid="117"/>
                                        </p:tgtEl>
                                        <p:attrNameLst>
                                          <p:attrName>style.color</p:attrName>
                                        </p:attrNameLst>
                                      </p:cBhvr>
                                      <p:to>
                                        <a:schemeClr val="bg1"/>
                                      </p:to>
                                    </p:animClr>
                                    <p:animClr clrSpc="rgb" dir="cw">
                                      <p:cBhvr>
                                        <p:cTn id="62" dur="250" autoRev="1" fill="remove"/>
                                        <p:tgtEl>
                                          <p:spTgt spid="117"/>
                                        </p:tgtEl>
                                        <p:attrNameLst>
                                          <p:attrName>fillcolor</p:attrName>
                                        </p:attrNameLst>
                                      </p:cBhvr>
                                      <p:to>
                                        <a:schemeClr val="bg1"/>
                                      </p:to>
                                    </p:animClr>
                                    <p:set>
                                      <p:cBhvr>
                                        <p:cTn id="63" dur="250" autoRev="1" fill="remove"/>
                                        <p:tgtEl>
                                          <p:spTgt spid="117"/>
                                        </p:tgtEl>
                                        <p:attrNameLst>
                                          <p:attrName>fill.type</p:attrName>
                                        </p:attrNameLst>
                                      </p:cBhvr>
                                      <p:to>
                                        <p:strVal val="solid"/>
                                      </p:to>
                                    </p:set>
                                    <p:set>
                                      <p:cBhvr>
                                        <p:cTn id="64" dur="250" autoRev="1" fill="remove"/>
                                        <p:tgtEl>
                                          <p:spTgt spid="117"/>
                                        </p:tgtEl>
                                        <p:attrNameLst>
                                          <p:attrName>fill.on</p:attrName>
                                        </p:attrNameLst>
                                      </p:cBhvr>
                                      <p:to>
                                        <p:strVal val="true"/>
                                      </p:to>
                                    </p:set>
                                  </p:childTnLst>
                                </p:cTn>
                              </p:par>
                              <p:par>
                                <p:cTn id="65" presetID="27" presetClass="emph" presetSubtype="0" fill="remove" grpId="1" nodeType="withEffect">
                                  <p:stCondLst>
                                    <p:cond delay="0"/>
                                  </p:stCondLst>
                                  <p:childTnLst>
                                    <p:animClr clrSpc="rgb" dir="cw">
                                      <p:cBhvr override="childStyle">
                                        <p:cTn id="66" dur="250" autoRev="1" fill="remove"/>
                                        <p:tgtEl>
                                          <p:spTgt spid="118"/>
                                        </p:tgtEl>
                                        <p:attrNameLst>
                                          <p:attrName>style.color</p:attrName>
                                        </p:attrNameLst>
                                      </p:cBhvr>
                                      <p:to>
                                        <a:schemeClr val="bg1"/>
                                      </p:to>
                                    </p:animClr>
                                    <p:animClr clrSpc="rgb" dir="cw">
                                      <p:cBhvr>
                                        <p:cTn id="67" dur="250" autoRev="1" fill="remove"/>
                                        <p:tgtEl>
                                          <p:spTgt spid="118"/>
                                        </p:tgtEl>
                                        <p:attrNameLst>
                                          <p:attrName>fillcolor</p:attrName>
                                        </p:attrNameLst>
                                      </p:cBhvr>
                                      <p:to>
                                        <a:schemeClr val="bg1"/>
                                      </p:to>
                                    </p:animClr>
                                    <p:set>
                                      <p:cBhvr>
                                        <p:cTn id="68" dur="250" autoRev="1" fill="remove"/>
                                        <p:tgtEl>
                                          <p:spTgt spid="118"/>
                                        </p:tgtEl>
                                        <p:attrNameLst>
                                          <p:attrName>fill.type</p:attrName>
                                        </p:attrNameLst>
                                      </p:cBhvr>
                                      <p:to>
                                        <p:strVal val="solid"/>
                                      </p:to>
                                    </p:set>
                                    <p:set>
                                      <p:cBhvr>
                                        <p:cTn id="69" dur="250" autoRev="1" fill="remove"/>
                                        <p:tgtEl>
                                          <p:spTgt spid="118"/>
                                        </p:tgtEl>
                                        <p:attrNameLst>
                                          <p:attrName>fill.on</p:attrName>
                                        </p:attrNameLst>
                                      </p:cBhvr>
                                      <p:to>
                                        <p:strVal val="true"/>
                                      </p:to>
                                    </p:set>
                                  </p:childTnLst>
                                </p:cTn>
                              </p:par>
                              <p:par>
                                <p:cTn id="70" presetID="27" presetClass="emph" presetSubtype="0" fill="remove" grpId="1" nodeType="withEffect">
                                  <p:stCondLst>
                                    <p:cond delay="0"/>
                                  </p:stCondLst>
                                  <p:childTnLst>
                                    <p:animClr clrSpc="rgb" dir="cw">
                                      <p:cBhvr override="childStyle">
                                        <p:cTn id="71" dur="250" autoRev="1" fill="remove"/>
                                        <p:tgtEl>
                                          <p:spTgt spid="119"/>
                                        </p:tgtEl>
                                        <p:attrNameLst>
                                          <p:attrName>style.color</p:attrName>
                                        </p:attrNameLst>
                                      </p:cBhvr>
                                      <p:to>
                                        <a:schemeClr val="bg1"/>
                                      </p:to>
                                    </p:animClr>
                                    <p:animClr clrSpc="rgb" dir="cw">
                                      <p:cBhvr>
                                        <p:cTn id="72" dur="250" autoRev="1" fill="remove"/>
                                        <p:tgtEl>
                                          <p:spTgt spid="119"/>
                                        </p:tgtEl>
                                        <p:attrNameLst>
                                          <p:attrName>fillcolor</p:attrName>
                                        </p:attrNameLst>
                                      </p:cBhvr>
                                      <p:to>
                                        <a:schemeClr val="bg1"/>
                                      </p:to>
                                    </p:animClr>
                                    <p:set>
                                      <p:cBhvr>
                                        <p:cTn id="73" dur="250" autoRev="1" fill="remove"/>
                                        <p:tgtEl>
                                          <p:spTgt spid="119"/>
                                        </p:tgtEl>
                                        <p:attrNameLst>
                                          <p:attrName>fill.type</p:attrName>
                                        </p:attrNameLst>
                                      </p:cBhvr>
                                      <p:to>
                                        <p:strVal val="solid"/>
                                      </p:to>
                                    </p:set>
                                    <p:set>
                                      <p:cBhvr>
                                        <p:cTn id="74" dur="250" autoRev="1" fill="remove"/>
                                        <p:tgtEl>
                                          <p:spTgt spid="119"/>
                                        </p:tgtEl>
                                        <p:attrNameLst>
                                          <p:attrName>fill.on</p:attrName>
                                        </p:attrNameLst>
                                      </p:cBhvr>
                                      <p:to>
                                        <p:strVal val="true"/>
                                      </p:to>
                                    </p:set>
                                  </p:childTnLst>
                                </p:cTn>
                              </p:par>
                            </p:childTnLst>
                          </p:cTn>
                        </p:par>
                        <p:par>
                          <p:cTn id="75" fill="hold">
                            <p:stCondLst>
                              <p:cond delay="3000"/>
                            </p:stCondLst>
                            <p:childTnLst>
                              <p:par>
                                <p:cTn id="76" presetID="27" presetClass="emph" presetSubtype="0" fill="remove" grpId="2" nodeType="afterEffect">
                                  <p:stCondLst>
                                    <p:cond delay="0"/>
                                  </p:stCondLst>
                                  <p:childTnLst>
                                    <p:animClr clrSpc="rgb" dir="cw">
                                      <p:cBhvr override="childStyle">
                                        <p:cTn id="77" dur="250" autoRev="1" fill="remove"/>
                                        <p:tgtEl>
                                          <p:spTgt spid="115"/>
                                        </p:tgtEl>
                                        <p:attrNameLst>
                                          <p:attrName>style.color</p:attrName>
                                        </p:attrNameLst>
                                      </p:cBhvr>
                                      <p:to>
                                        <a:schemeClr val="bg1"/>
                                      </p:to>
                                    </p:animClr>
                                    <p:animClr clrSpc="rgb" dir="cw">
                                      <p:cBhvr>
                                        <p:cTn id="78" dur="250" autoRev="1" fill="remove"/>
                                        <p:tgtEl>
                                          <p:spTgt spid="115"/>
                                        </p:tgtEl>
                                        <p:attrNameLst>
                                          <p:attrName>fillcolor</p:attrName>
                                        </p:attrNameLst>
                                      </p:cBhvr>
                                      <p:to>
                                        <a:schemeClr val="bg1"/>
                                      </p:to>
                                    </p:animClr>
                                    <p:set>
                                      <p:cBhvr>
                                        <p:cTn id="79" dur="250" autoRev="1" fill="remove"/>
                                        <p:tgtEl>
                                          <p:spTgt spid="115"/>
                                        </p:tgtEl>
                                        <p:attrNameLst>
                                          <p:attrName>fill.type</p:attrName>
                                        </p:attrNameLst>
                                      </p:cBhvr>
                                      <p:to>
                                        <p:strVal val="solid"/>
                                      </p:to>
                                    </p:set>
                                    <p:set>
                                      <p:cBhvr>
                                        <p:cTn id="80" dur="250" autoRev="1" fill="remove"/>
                                        <p:tgtEl>
                                          <p:spTgt spid="115"/>
                                        </p:tgtEl>
                                        <p:attrNameLst>
                                          <p:attrName>fill.on</p:attrName>
                                        </p:attrNameLst>
                                      </p:cBhvr>
                                      <p:to>
                                        <p:strVal val="true"/>
                                      </p:to>
                                    </p:set>
                                  </p:childTnLst>
                                </p:cTn>
                              </p:par>
                              <p:par>
                                <p:cTn id="81" presetID="27" presetClass="emph" presetSubtype="0" fill="remove" grpId="2" nodeType="withEffect">
                                  <p:stCondLst>
                                    <p:cond delay="0"/>
                                  </p:stCondLst>
                                  <p:childTnLst>
                                    <p:animClr clrSpc="rgb" dir="cw">
                                      <p:cBhvr override="childStyle">
                                        <p:cTn id="82" dur="250" autoRev="1" fill="remove"/>
                                        <p:tgtEl>
                                          <p:spTgt spid="116"/>
                                        </p:tgtEl>
                                        <p:attrNameLst>
                                          <p:attrName>style.color</p:attrName>
                                        </p:attrNameLst>
                                      </p:cBhvr>
                                      <p:to>
                                        <a:schemeClr val="bg1"/>
                                      </p:to>
                                    </p:animClr>
                                    <p:animClr clrSpc="rgb" dir="cw">
                                      <p:cBhvr>
                                        <p:cTn id="83" dur="250" autoRev="1" fill="remove"/>
                                        <p:tgtEl>
                                          <p:spTgt spid="116"/>
                                        </p:tgtEl>
                                        <p:attrNameLst>
                                          <p:attrName>fillcolor</p:attrName>
                                        </p:attrNameLst>
                                      </p:cBhvr>
                                      <p:to>
                                        <a:schemeClr val="bg1"/>
                                      </p:to>
                                    </p:animClr>
                                    <p:set>
                                      <p:cBhvr>
                                        <p:cTn id="84" dur="250" autoRev="1" fill="remove"/>
                                        <p:tgtEl>
                                          <p:spTgt spid="116"/>
                                        </p:tgtEl>
                                        <p:attrNameLst>
                                          <p:attrName>fill.type</p:attrName>
                                        </p:attrNameLst>
                                      </p:cBhvr>
                                      <p:to>
                                        <p:strVal val="solid"/>
                                      </p:to>
                                    </p:set>
                                    <p:set>
                                      <p:cBhvr>
                                        <p:cTn id="85" dur="250" autoRev="1" fill="remove"/>
                                        <p:tgtEl>
                                          <p:spTgt spid="116"/>
                                        </p:tgtEl>
                                        <p:attrNameLst>
                                          <p:attrName>fill.on</p:attrName>
                                        </p:attrNameLst>
                                      </p:cBhvr>
                                      <p:to>
                                        <p:strVal val="true"/>
                                      </p:to>
                                    </p:set>
                                  </p:childTnLst>
                                </p:cTn>
                              </p:par>
                              <p:par>
                                <p:cTn id="86" presetID="27" presetClass="emph" presetSubtype="0" fill="remove" grpId="2" nodeType="withEffect">
                                  <p:stCondLst>
                                    <p:cond delay="0"/>
                                  </p:stCondLst>
                                  <p:childTnLst>
                                    <p:animClr clrSpc="rgb" dir="cw">
                                      <p:cBhvr override="childStyle">
                                        <p:cTn id="87" dur="250" autoRev="1" fill="remove"/>
                                        <p:tgtEl>
                                          <p:spTgt spid="117"/>
                                        </p:tgtEl>
                                        <p:attrNameLst>
                                          <p:attrName>style.color</p:attrName>
                                        </p:attrNameLst>
                                      </p:cBhvr>
                                      <p:to>
                                        <a:schemeClr val="bg1"/>
                                      </p:to>
                                    </p:animClr>
                                    <p:animClr clrSpc="rgb" dir="cw">
                                      <p:cBhvr>
                                        <p:cTn id="88" dur="250" autoRev="1" fill="remove"/>
                                        <p:tgtEl>
                                          <p:spTgt spid="117"/>
                                        </p:tgtEl>
                                        <p:attrNameLst>
                                          <p:attrName>fillcolor</p:attrName>
                                        </p:attrNameLst>
                                      </p:cBhvr>
                                      <p:to>
                                        <a:schemeClr val="bg1"/>
                                      </p:to>
                                    </p:animClr>
                                    <p:set>
                                      <p:cBhvr>
                                        <p:cTn id="89" dur="250" autoRev="1" fill="remove"/>
                                        <p:tgtEl>
                                          <p:spTgt spid="117"/>
                                        </p:tgtEl>
                                        <p:attrNameLst>
                                          <p:attrName>fill.type</p:attrName>
                                        </p:attrNameLst>
                                      </p:cBhvr>
                                      <p:to>
                                        <p:strVal val="solid"/>
                                      </p:to>
                                    </p:set>
                                    <p:set>
                                      <p:cBhvr>
                                        <p:cTn id="90" dur="250" autoRev="1" fill="remove"/>
                                        <p:tgtEl>
                                          <p:spTgt spid="117"/>
                                        </p:tgtEl>
                                        <p:attrNameLst>
                                          <p:attrName>fill.on</p:attrName>
                                        </p:attrNameLst>
                                      </p:cBhvr>
                                      <p:to>
                                        <p:strVal val="true"/>
                                      </p:to>
                                    </p:set>
                                  </p:childTnLst>
                                </p:cTn>
                              </p:par>
                              <p:par>
                                <p:cTn id="91" presetID="27" presetClass="emph" presetSubtype="0" fill="remove" grpId="2" nodeType="withEffect">
                                  <p:stCondLst>
                                    <p:cond delay="0"/>
                                  </p:stCondLst>
                                  <p:childTnLst>
                                    <p:animClr clrSpc="rgb" dir="cw">
                                      <p:cBhvr override="childStyle">
                                        <p:cTn id="92" dur="250" autoRev="1" fill="remove"/>
                                        <p:tgtEl>
                                          <p:spTgt spid="118"/>
                                        </p:tgtEl>
                                        <p:attrNameLst>
                                          <p:attrName>style.color</p:attrName>
                                        </p:attrNameLst>
                                      </p:cBhvr>
                                      <p:to>
                                        <a:schemeClr val="bg1"/>
                                      </p:to>
                                    </p:animClr>
                                    <p:animClr clrSpc="rgb" dir="cw">
                                      <p:cBhvr>
                                        <p:cTn id="93" dur="250" autoRev="1" fill="remove"/>
                                        <p:tgtEl>
                                          <p:spTgt spid="118"/>
                                        </p:tgtEl>
                                        <p:attrNameLst>
                                          <p:attrName>fillcolor</p:attrName>
                                        </p:attrNameLst>
                                      </p:cBhvr>
                                      <p:to>
                                        <a:schemeClr val="bg1"/>
                                      </p:to>
                                    </p:animClr>
                                    <p:set>
                                      <p:cBhvr>
                                        <p:cTn id="94" dur="250" autoRev="1" fill="remove"/>
                                        <p:tgtEl>
                                          <p:spTgt spid="118"/>
                                        </p:tgtEl>
                                        <p:attrNameLst>
                                          <p:attrName>fill.type</p:attrName>
                                        </p:attrNameLst>
                                      </p:cBhvr>
                                      <p:to>
                                        <p:strVal val="solid"/>
                                      </p:to>
                                    </p:set>
                                    <p:set>
                                      <p:cBhvr>
                                        <p:cTn id="95" dur="250" autoRev="1" fill="remove"/>
                                        <p:tgtEl>
                                          <p:spTgt spid="118"/>
                                        </p:tgtEl>
                                        <p:attrNameLst>
                                          <p:attrName>fill.on</p:attrName>
                                        </p:attrNameLst>
                                      </p:cBhvr>
                                      <p:to>
                                        <p:strVal val="true"/>
                                      </p:to>
                                    </p:set>
                                  </p:childTnLst>
                                </p:cTn>
                              </p:par>
                              <p:par>
                                <p:cTn id="96" presetID="27" presetClass="emph" presetSubtype="0" fill="remove" grpId="2" nodeType="withEffect">
                                  <p:stCondLst>
                                    <p:cond delay="0"/>
                                  </p:stCondLst>
                                  <p:childTnLst>
                                    <p:animClr clrSpc="rgb" dir="cw">
                                      <p:cBhvr override="childStyle">
                                        <p:cTn id="97" dur="250" autoRev="1" fill="remove"/>
                                        <p:tgtEl>
                                          <p:spTgt spid="119"/>
                                        </p:tgtEl>
                                        <p:attrNameLst>
                                          <p:attrName>style.color</p:attrName>
                                        </p:attrNameLst>
                                      </p:cBhvr>
                                      <p:to>
                                        <a:schemeClr val="bg1"/>
                                      </p:to>
                                    </p:animClr>
                                    <p:animClr clrSpc="rgb" dir="cw">
                                      <p:cBhvr>
                                        <p:cTn id="98" dur="250" autoRev="1" fill="remove"/>
                                        <p:tgtEl>
                                          <p:spTgt spid="119"/>
                                        </p:tgtEl>
                                        <p:attrNameLst>
                                          <p:attrName>fillcolor</p:attrName>
                                        </p:attrNameLst>
                                      </p:cBhvr>
                                      <p:to>
                                        <a:schemeClr val="bg1"/>
                                      </p:to>
                                    </p:animClr>
                                    <p:set>
                                      <p:cBhvr>
                                        <p:cTn id="99" dur="250" autoRev="1" fill="remove"/>
                                        <p:tgtEl>
                                          <p:spTgt spid="119"/>
                                        </p:tgtEl>
                                        <p:attrNameLst>
                                          <p:attrName>fill.type</p:attrName>
                                        </p:attrNameLst>
                                      </p:cBhvr>
                                      <p:to>
                                        <p:strVal val="solid"/>
                                      </p:to>
                                    </p:set>
                                    <p:set>
                                      <p:cBhvr>
                                        <p:cTn id="100" dur="250" autoRev="1" fill="remove"/>
                                        <p:tgtEl>
                                          <p:spTgt spid="119"/>
                                        </p:tgtEl>
                                        <p:attrNameLst>
                                          <p:attrName>fill.on</p:attrName>
                                        </p:attrNameLst>
                                      </p:cBhvr>
                                      <p:to>
                                        <p:strVal val="true"/>
                                      </p:to>
                                    </p:set>
                                  </p:childTnLst>
                                </p:cTn>
                              </p:par>
                            </p:childTnLst>
                          </p:cTn>
                        </p:par>
                        <p:par>
                          <p:cTn id="101" fill="hold">
                            <p:stCondLst>
                              <p:cond delay="3500"/>
                            </p:stCondLst>
                            <p:childTnLst>
                              <p:par>
                                <p:cTn id="102" presetID="27" presetClass="emph" presetSubtype="0" fill="remove" grpId="3" nodeType="afterEffect">
                                  <p:stCondLst>
                                    <p:cond delay="0"/>
                                  </p:stCondLst>
                                  <p:childTnLst>
                                    <p:animClr clrSpc="rgb" dir="cw">
                                      <p:cBhvr override="childStyle">
                                        <p:cTn id="103" dur="250" autoRev="1" fill="remove"/>
                                        <p:tgtEl>
                                          <p:spTgt spid="115"/>
                                        </p:tgtEl>
                                        <p:attrNameLst>
                                          <p:attrName>style.color</p:attrName>
                                        </p:attrNameLst>
                                      </p:cBhvr>
                                      <p:to>
                                        <a:schemeClr val="bg1"/>
                                      </p:to>
                                    </p:animClr>
                                    <p:animClr clrSpc="rgb" dir="cw">
                                      <p:cBhvr>
                                        <p:cTn id="104" dur="250" autoRev="1" fill="remove"/>
                                        <p:tgtEl>
                                          <p:spTgt spid="115"/>
                                        </p:tgtEl>
                                        <p:attrNameLst>
                                          <p:attrName>fillcolor</p:attrName>
                                        </p:attrNameLst>
                                      </p:cBhvr>
                                      <p:to>
                                        <a:schemeClr val="bg1"/>
                                      </p:to>
                                    </p:animClr>
                                    <p:set>
                                      <p:cBhvr>
                                        <p:cTn id="105" dur="250" autoRev="1" fill="remove"/>
                                        <p:tgtEl>
                                          <p:spTgt spid="115"/>
                                        </p:tgtEl>
                                        <p:attrNameLst>
                                          <p:attrName>fill.type</p:attrName>
                                        </p:attrNameLst>
                                      </p:cBhvr>
                                      <p:to>
                                        <p:strVal val="solid"/>
                                      </p:to>
                                    </p:set>
                                    <p:set>
                                      <p:cBhvr>
                                        <p:cTn id="106" dur="250" autoRev="1" fill="remove"/>
                                        <p:tgtEl>
                                          <p:spTgt spid="115"/>
                                        </p:tgtEl>
                                        <p:attrNameLst>
                                          <p:attrName>fill.on</p:attrName>
                                        </p:attrNameLst>
                                      </p:cBhvr>
                                      <p:to>
                                        <p:strVal val="true"/>
                                      </p:to>
                                    </p:set>
                                  </p:childTnLst>
                                </p:cTn>
                              </p:par>
                              <p:par>
                                <p:cTn id="107" presetID="27" presetClass="emph" presetSubtype="0" fill="remove" grpId="3" nodeType="withEffect">
                                  <p:stCondLst>
                                    <p:cond delay="0"/>
                                  </p:stCondLst>
                                  <p:childTnLst>
                                    <p:animClr clrSpc="rgb" dir="cw">
                                      <p:cBhvr override="childStyle">
                                        <p:cTn id="108" dur="250" autoRev="1" fill="remove"/>
                                        <p:tgtEl>
                                          <p:spTgt spid="116"/>
                                        </p:tgtEl>
                                        <p:attrNameLst>
                                          <p:attrName>style.color</p:attrName>
                                        </p:attrNameLst>
                                      </p:cBhvr>
                                      <p:to>
                                        <a:schemeClr val="bg1"/>
                                      </p:to>
                                    </p:animClr>
                                    <p:animClr clrSpc="rgb" dir="cw">
                                      <p:cBhvr>
                                        <p:cTn id="109" dur="250" autoRev="1" fill="remove"/>
                                        <p:tgtEl>
                                          <p:spTgt spid="116"/>
                                        </p:tgtEl>
                                        <p:attrNameLst>
                                          <p:attrName>fillcolor</p:attrName>
                                        </p:attrNameLst>
                                      </p:cBhvr>
                                      <p:to>
                                        <a:schemeClr val="bg1"/>
                                      </p:to>
                                    </p:animClr>
                                    <p:set>
                                      <p:cBhvr>
                                        <p:cTn id="110" dur="250" autoRev="1" fill="remove"/>
                                        <p:tgtEl>
                                          <p:spTgt spid="116"/>
                                        </p:tgtEl>
                                        <p:attrNameLst>
                                          <p:attrName>fill.type</p:attrName>
                                        </p:attrNameLst>
                                      </p:cBhvr>
                                      <p:to>
                                        <p:strVal val="solid"/>
                                      </p:to>
                                    </p:set>
                                    <p:set>
                                      <p:cBhvr>
                                        <p:cTn id="111" dur="250" autoRev="1" fill="remove"/>
                                        <p:tgtEl>
                                          <p:spTgt spid="116"/>
                                        </p:tgtEl>
                                        <p:attrNameLst>
                                          <p:attrName>fill.on</p:attrName>
                                        </p:attrNameLst>
                                      </p:cBhvr>
                                      <p:to>
                                        <p:strVal val="true"/>
                                      </p:to>
                                    </p:set>
                                  </p:childTnLst>
                                </p:cTn>
                              </p:par>
                              <p:par>
                                <p:cTn id="112" presetID="27" presetClass="emph" presetSubtype="0" fill="remove" grpId="3" nodeType="withEffect">
                                  <p:stCondLst>
                                    <p:cond delay="0"/>
                                  </p:stCondLst>
                                  <p:childTnLst>
                                    <p:animClr clrSpc="rgb" dir="cw">
                                      <p:cBhvr override="childStyle">
                                        <p:cTn id="113" dur="250" autoRev="1" fill="remove"/>
                                        <p:tgtEl>
                                          <p:spTgt spid="117"/>
                                        </p:tgtEl>
                                        <p:attrNameLst>
                                          <p:attrName>style.color</p:attrName>
                                        </p:attrNameLst>
                                      </p:cBhvr>
                                      <p:to>
                                        <a:schemeClr val="bg1"/>
                                      </p:to>
                                    </p:animClr>
                                    <p:animClr clrSpc="rgb" dir="cw">
                                      <p:cBhvr>
                                        <p:cTn id="114" dur="250" autoRev="1" fill="remove"/>
                                        <p:tgtEl>
                                          <p:spTgt spid="117"/>
                                        </p:tgtEl>
                                        <p:attrNameLst>
                                          <p:attrName>fillcolor</p:attrName>
                                        </p:attrNameLst>
                                      </p:cBhvr>
                                      <p:to>
                                        <a:schemeClr val="bg1"/>
                                      </p:to>
                                    </p:animClr>
                                    <p:set>
                                      <p:cBhvr>
                                        <p:cTn id="115" dur="250" autoRev="1" fill="remove"/>
                                        <p:tgtEl>
                                          <p:spTgt spid="117"/>
                                        </p:tgtEl>
                                        <p:attrNameLst>
                                          <p:attrName>fill.type</p:attrName>
                                        </p:attrNameLst>
                                      </p:cBhvr>
                                      <p:to>
                                        <p:strVal val="solid"/>
                                      </p:to>
                                    </p:set>
                                    <p:set>
                                      <p:cBhvr>
                                        <p:cTn id="116" dur="250" autoRev="1" fill="remove"/>
                                        <p:tgtEl>
                                          <p:spTgt spid="117"/>
                                        </p:tgtEl>
                                        <p:attrNameLst>
                                          <p:attrName>fill.on</p:attrName>
                                        </p:attrNameLst>
                                      </p:cBhvr>
                                      <p:to>
                                        <p:strVal val="true"/>
                                      </p:to>
                                    </p:set>
                                  </p:childTnLst>
                                </p:cTn>
                              </p:par>
                              <p:par>
                                <p:cTn id="117" presetID="27" presetClass="emph" presetSubtype="0" fill="remove" grpId="3" nodeType="withEffect">
                                  <p:stCondLst>
                                    <p:cond delay="0"/>
                                  </p:stCondLst>
                                  <p:childTnLst>
                                    <p:animClr clrSpc="rgb" dir="cw">
                                      <p:cBhvr override="childStyle">
                                        <p:cTn id="118" dur="250" autoRev="1" fill="remove"/>
                                        <p:tgtEl>
                                          <p:spTgt spid="118"/>
                                        </p:tgtEl>
                                        <p:attrNameLst>
                                          <p:attrName>style.color</p:attrName>
                                        </p:attrNameLst>
                                      </p:cBhvr>
                                      <p:to>
                                        <a:schemeClr val="bg1"/>
                                      </p:to>
                                    </p:animClr>
                                    <p:animClr clrSpc="rgb" dir="cw">
                                      <p:cBhvr>
                                        <p:cTn id="119" dur="250" autoRev="1" fill="remove"/>
                                        <p:tgtEl>
                                          <p:spTgt spid="118"/>
                                        </p:tgtEl>
                                        <p:attrNameLst>
                                          <p:attrName>fillcolor</p:attrName>
                                        </p:attrNameLst>
                                      </p:cBhvr>
                                      <p:to>
                                        <a:schemeClr val="bg1"/>
                                      </p:to>
                                    </p:animClr>
                                    <p:set>
                                      <p:cBhvr>
                                        <p:cTn id="120" dur="250" autoRev="1" fill="remove"/>
                                        <p:tgtEl>
                                          <p:spTgt spid="118"/>
                                        </p:tgtEl>
                                        <p:attrNameLst>
                                          <p:attrName>fill.type</p:attrName>
                                        </p:attrNameLst>
                                      </p:cBhvr>
                                      <p:to>
                                        <p:strVal val="solid"/>
                                      </p:to>
                                    </p:set>
                                    <p:set>
                                      <p:cBhvr>
                                        <p:cTn id="121" dur="250" autoRev="1" fill="remove"/>
                                        <p:tgtEl>
                                          <p:spTgt spid="118"/>
                                        </p:tgtEl>
                                        <p:attrNameLst>
                                          <p:attrName>fill.on</p:attrName>
                                        </p:attrNameLst>
                                      </p:cBhvr>
                                      <p:to>
                                        <p:strVal val="true"/>
                                      </p:to>
                                    </p:set>
                                  </p:childTnLst>
                                </p:cTn>
                              </p:par>
                              <p:par>
                                <p:cTn id="122" presetID="27" presetClass="emph" presetSubtype="0" fill="remove" grpId="3" nodeType="withEffect">
                                  <p:stCondLst>
                                    <p:cond delay="0"/>
                                  </p:stCondLst>
                                  <p:childTnLst>
                                    <p:animClr clrSpc="rgb" dir="cw">
                                      <p:cBhvr override="childStyle">
                                        <p:cTn id="123" dur="250" autoRev="1" fill="remove"/>
                                        <p:tgtEl>
                                          <p:spTgt spid="119"/>
                                        </p:tgtEl>
                                        <p:attrNameLst>
                                          <p:attrName>style.color</p:attrName>
                                        </p:attrNameLst>
                                      </p:cBhvr>
                                      <p:to>
                                        <a:schemeClr val="bg1"/>
                                      </p:to>
                                    </p:animClr>
                                    <p:animClr clrSpc="rgb" dir="cw">
                                      <p:cBhvr>
                                        <p:cTn id="124" dur="250" autoRev="1" fill="remove"/>
                                        <p:tgtEl>
                                          <p:spTgt spid="119"/>
                                        </p:tgtEl>
                                        <p:attrNameLst>
                                          <p:attrName>fillcolor</p:attrName>
                                        </p:attrNameLst>
                                      </p:cBhvr>
                                      <p:to>
                                        <a:schemeClr val="bg1"/>
                                      </p:to>
                                    </p:animClr>
                                    <p:set>
                                      <p:cBhvr>
                                        <p:cTn id="125" dur="250" autoRev="1" fill="remove"/>
                                        <p:tgtEl>
                                          <p:spTgt spid="119"/>
                                        </p:tgtEl>
                                        <p:attrNameLst>
                                          <p:attrName>fill.type</p:attrName>
                                        </p:attrNameLst>
                                      </p:cBhvr>
                                      <p:to>
                                        <p:strVal val="solid"/>
                                      </p:to>
                                    </p:set>
                                    <p:set>
                                      <p:cBhvr>
                                        <p:cTn id="126" dur="250" autoRev="1" fill="remove"/>
                                        <p:tgtEl>
                                          <p:spTgt spid="119"/>
                                        </p:tgtEl>
                                        <p:attrNameLst>
                                          <p:attrName>fill.on</p:attrName>
                                        </p:attrNameLst>
                                      </p:cBhvr>
                                      <p:to>
                                        <p:strVal val="true"/>
                                      </p:to>
                                    </p:set>
                                  </p:childTnLst>
                                </p:cTn>
                              </p:par>
                            </p:childTnLst>
                          </p:cTn>
                        </p:par>
                        <p:par>
                          <p:cTn id="127" fill="hold">
                            <p:stCondLst>
                              <p:cond delay="4000"/>
                            </p:stCondLst>
                            <p:childTnLst>
                              <p:par>
                                <p:cTn id="128" presetID="10" presetClass="entr" presetSubtype="0" fill="hold" grpId="0" nodeType="after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fade">
                                      <p:cBhvr>
                                        <p:cTn id="13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4" restart="whenNotActive" fill="hold" evtFilter="cancelBubble" nodeType="interactiveSeq">
                <p:stCondLst>
                  <p:cond evt="onClick" delay="0">
                    <p:tgtEl>
                      <p:spTgt spid="55"/>
                    </p:tgtEl>
                  </p:cond>
                </p:stCondLst>
                <p:endSync evt="end" delay="0">
                  <p:rtn val="all"/>
                </p:endSync>
                <p:childTnLst>
                  <p:par>
                    <p:cTn id="135" fill="hold">
                      <p:stCondLst>
                        <p:cond delay="0"/>
                      </p:stCondLst>
                      <p:childTnLst>
                        <p:par>
                          <p:cTn id="136" fill="hold">
                            <p:stCondLst>
                              <p:cond delay="0"/>
                            </p:stCondLst>
                            <p:childTnLst>
                              <p:par>
                                <p:cTn id="137" presetID="8" presetClass="emph" presetSubtype="0" fill="hold" nodeType="clickEffect">
                                  <p:stCondLst>
                                    <p:cond delay="0"/>
                                  </p:stCondLst>
                                  <p:childTnLst>
                                    <p:animRot by="-2400000">
                                      <p:cBhvr>
                                        <p:cTn id="138" dur="2000" fill="hold"/>
                                        <p:tgtEl>
                                          <p:spTgt spid="50"/>
                                        </p:tgtEl>
                                        <p:attrNameLst>
                                          <p:attrName>r</p:attrName>
                                        </p:attrNameLst>
                                      </p:cBhvr>
                                    </p:animRot>
                                  </p:childTnLst>
                                </p:cTn>
                              </p:par>
                            </p:childTnLst>
                          </p:cTn>
                        </p:par>
                        <p:par>
                          <p:cTn id="139" fill="hold">
                            <p:stCondLst>
                              <p:cond delay="2000"/>
                            </p:stCondLst>
                            <p:childTnLst>
                              <p:par>
                                <p:cTn id="140" presetID="10" presetClass="entr" presetSubtype="0" fill="hold" nodeType="afterEffect">
                                  <p:stCondLst>
                                    <p:cond delay="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childTnLst>
                                </p:cTn>
                              </p:par>
                              <p:par>
                                <p:cTn id="143" presetID="10" presetClass="exit" presetSubtype="0" fill="hold" nodeType="withEffect">
                                  <p:stCondLst>
                                    <p:cond delay="0"/>
                                  </p:stCondLst>
                                  <p:childTnLst>
                                    <p:animEffect transition="out" filter="fade">
                                      <p:cBhvr>
                                        <p:cTn id="144" dur="500"/>
                                        <p:tgtEl>
                                          <p:spTgt spid="50"/>
                                        </p:tgtEl>
                                      </p:cBhvr>
                                    </p:animEffect>
                                    <p:set>
                                      <p:cBhvr>
                                        <p:cTn id="145" dur="1" fill="hold">
                                          <p:stCondLst>
                                            <p:cond delay="499"/>
                                          </p:stCondLst>
                                        </p:cTn>
                                        <p:tgtEl>
                                          <p:spTgt spid="50"/>
                                        </p:tgtEl>
                                        <p:attrNameLst>
                                          <p:attrName>style.visibility</p:attrName>
                                        </p:attrNameLst>
                                      </p:cBhvr>
                                      <p:to>
                                        <p:strVal val="hidden"/>
                                      </p:to>
                                    </p:set>
                                  </p:childTnLst>
                                </p:cTn>
                              </p:par>
                            </p:childTnLst>
                          </p:cTn>
                        </p:par>
                        <p:par>
                          <p:cTn id="146" fill="hold">
                            <p:stCondLst>
                              <p:cond delay="2500"/>
                            </p:stCondLst>
                            <p:childTnLst>
                              <p:par>
                                <p:cTn id="147" presetID="32" presetClass="emph" presetSubtype="0" fill="hold" nodeType="afterEffect">
                                  <p:stCondLst>
                                    <p:cond delay="0"/>
                                  </p:stCondLst>
                                  <p:childTnLst>
                                    <p:animRot by="120000">
                                      <p:cBhvr>
                                        <p:cTn id="148" dur="100" fill="hold">
                                          <p:stCondLst>
                                            <p:cond delay="0"/>
                                          </p:stCondLst>
                                        </p:cTn>
                                        <p:tgtEl>
                                          <p:spTgt spid="52"/>
                                        </p:tgtEl>
                                        <p:attrNameLst>
                                          <p:attrName>r</p:attrName>
                                        </p:attrNameLst>
                                      </p:cBhvr>
                                    </p:animRot>
                                    <p:animRot by="-240000">
                                      <p:cBhvr>
                                        <p:cTn id="149" dur="200" fill="hold">
                                          <p:stCondLst>
                                            <p:cond delay="200"/>
                                          </p:stCondLst>
                                        </p:cTn>
                                        <p:tgtEl>
                                          <p:spTgt spid="52"/>
                                        </p:tgtEl>
                                        <p:attrNameLst>
                                          <p:attrName>r</p:attrName>
                                        </p:attrNameLst>
                                      </p:cBhvr>
                                    </p:animRot>
                                    <p:animRot by="240000">
                                      <p:cBhvr>
                                        <p:cTn id="150" dur="200" fill="hold">
                                          <p:stCondLst>
                                            <p:cond delay="400"/>
                                          </p:stCondLst>
                                        </p:cTn>
                                        <p:tgtEl>
                                          <p:spTgt spid="52"/>
                                        </p:tgtEl>
                                        <p:attrNameLst>
                                          <p:attrName>r</p:attrName>
                                        </p:attrNameLst>
                                      </p:cBhvr>
                                    </p:animRot>
                                    <p:animRot by="-240000">
                                      <p:cBhvr>
                                        <p:cTn id="151" dur="200" fill="hold">
                                          <p:stCondLst>
                                            <p:cond delay="600"/>
                                          </p:stCondLst>
                                        </p:cTn>
                                        <p:tgtEl>
                                          <p:spTgt spid="52"/>
                                        </p:tgtEl>
                                        <p:attrNameLst>
                                          <p:attrName>r</p:attrName>
                                        </p:attrNameLst>
                                      </p:cBhvr>
                                    </p:animRot>
                                    <p:animRot by="120000">
                                      <p:cBhvr>
                                        <p:cTn id="152" dur="200" fill="hold">
                                          <p:stCondLst>
                                            <p:cond delay="800"/>
                                          </p:stCondLst>
                                        </p:cTn>
                                        <p:tgtEl>
                                          <p:spTgt spid="52"/>
                                        </p:tgtEl>
                                        <p:attrNameLst>
                                          <p:attrName>r</p:attrName>
                                        </p:attrNameLst>
                                      </p:cBhvr>
                                    </p:animRot>
                                  </p:childTnLst>
                                </p:cTn>
                              </p:par>
                            </p:childTnLst>
                          </p:cTn>
                        </p:par>
                        <p:par>
                          <p:cTn id="153" fill="hold">
                            <p:stCondLst>
                              <p:cond delay="3500"/>
                            </p:stCondLst>
                            <p:childTnLst>
                              <p:par>
                                <p:cTn id="154" presetID="10" presetClass="exit" presetSubtype="0" fill="hold" nodeType="afterEffect">
                                  <p:stCondLst>
                                    <p:cond delay="0"/>
                                  </p:stCondLst>
                                  <p:childTnLst>
                                    <p:animEffect transition="out" filter="fade">
                                      <p:cBhvr>
                                        <p:cTn id="155" dur="500"/>
                                        <p:tgtEl>
                                          <p:spTgt spid="52"/>
                                        </p:tgtEl>
                                      </p:cBhvr>
                                    </p:animEffect>
                                    <p:set>
                                      <p:cBhvr>
                                        <p:cTn id="156" dur="1" fill="hold">
                                          <p:stCondLst>
                                            <p:cond delay="499"/>
                                          </p:stCondLst>
                                        </p:cTn>
                                        <p:tgtEl>
                                          <p:spTgt spid="52"/>
                                        </p:tgtEl>
                                        <p:attrNameLst>
                                          <p:attrName>style.visibility</p:attrName>
                                        </p:attrNameLst>
                                      </p:cBhvr>
                                      <p:to>
                                        <p:strVal val="hidden"/>
                                      </p:to>
                                    </p:set>
                                  </p:childTnLst>
                                </p:cTn>
                              </p:par>
                              <p:par>
                                <p:cTn id="157" presetID="10" presetClass="entr" presetSubtype="0" fill="hold" nodeType="withEffect">
                                  <p:stCondLst>
                                    <p:cond delay="0"/>
                                  </p:stCondLst>
                                  <p:childTnLst>
                                    <p:set>
                                      <p:cBhvr>
                                        <p:cTn id="158" dur="1" fill="hold">
                                          <p:stCondLst>
                                            <p:cond delay="0"/>
                                          </p:stCondLst>
                                        </p:cTn>
                                        <p:tgtEl>
                                          <p:spTgt spid="50"/>
                                        </p:tgtEl>
                                        <p:attrNameLst>
                                          <p:attrName>style.visibility</p:attrName>
                                        </p:attrNameLst>
                                      </p:cBhvr>
                                      <p:to>
                                        <p:strVal val="visible"/>
                                      </p:to>
                                    </p:set>
                                    <p:animEffect transition="in" filter="fade">
                                      <p:cBhvr>
                                        <p:cTn id="159" dur="500"/>
                                        <p:tgtEl>
                                          <p:spTgt spid="50"/>
                                        </p:tgtEl>
                                      </p:cBhvr>
                                    </p:animEffect>
                                  </p:childTnLst>
                                </p:cTn>
                              </p:par>
                              <p:par>
                                <p:cTn id="160" presetID="10" presetClass="entr" presetSubtype="0" fill="hold" nodeType="withEffect">
                                  <p:stCondLst>
                                    <p:cond delay="0"/>
                                  </p:stCondLst>
                                  <p:childTnLst>
                                    <p:set>
                                      <p:cBhvr>
                                        <p:cTn id="161" dur="1" fill="hold">
                                          <p:stCondLst>
                                            <p:cond delay="0"/>
                                          </p:stCondLst>
                                        </p:cTn>
                                        <p:tgtEl>
                                          <p:spTgt spid="10"/>
                                        </p:tgtEl>
                                        <p:attrNameLst>
                                          <p:attrName>style.visibility</p:attrName>
                                        </p:attrNameLst>
                                      </p:cBhvr>
                                      <p:to>
                                        <p:strVal val="visible"/>
                                      </p:to>
                                    </p:set>
                                    <p:animEffect transition="in" filter="fade">
                                      <p:cBhvr>
                                        <p:cTn id="162" dur="500"/>
                                        <p:tgtEl>
                                          <p:spTgt spid="10"/>
                                        </p:tgtEl>
                                      </p:cBhvr>
                                    </p:animEffect>
                                  </p:childTnLst>
                                </p:cTn>
                              </p:par>
                            </p:childTnLst>
                          </p:cTn>
                        </p:par>
                        <p:par>
                          <p:cTn id="163" fill="hold">
                            <p:stCondLst>
                              <p:cond delay="4000"/>
                            </p:stCondLst>
                            <p:childTnLst>
                              <p:par>
                                <p:cTn id="164" presetID="8" presetClass="emph" presetSubtype="0" fill="hold" nodeType="afterEffect">
                                  <p:stCondLst>
                                    <p:cond delay="0"/>
                                  </p:stCondLst>
                                  <p:childTnLst>
                                    <p:animRot by="2400000">
                                      <p:cBhvr>
                                        <p:cTn id="165" dur="2000" fill="hold"/>
                                        <p:tgtEl>
                                          <p:spTgt spid="50"/>
                                        </p:tgtEl>
                                        <p:attrNameLst>
                                          <p:attrName>r</p:attrName>
                                        </p:attrNameLst>
                                      </p:cBhvr>
                                    </p:animRot>
                                  </p:childTnLst>
                                </p:cTn>
                              </p:par>
                              <p:par>
                                <p:cTn id="166" presetID="42" presetClass="path" presetSubtype="0" accel="50000" decel="50000" fill="hold" nodeType="withEffect">
                                  <p:stCondLst>
                                    <p:cond delay="0"/>
                                  </p:stCondLst>
                                  <p:childTnLst>
                                    <p:animMotion origin="layout" path="M -3.88889E-6 -2.22222E-6 L 0.01007 -0.27153 " pathEditMode="relative" rAng="0" ptsTypes="AA">
                                      <p:cBhvr>
                                        <p:cTn id="167" dur="2000" fill="hold"/>
                                        <p:tgtEl>
                                          <p:spTgt spid="10"/>
                                        </p:tgtEl>
                                        <p:attrNameLst>
                                          <p:attrName>ppt_x</p:attrName>
                                          <p:attrName>ppt_y</p:attrName>
                                        </p:attrNameLst>
                                      </p:cBhvr>
                                      <p:rCtr x="503" y="-13588"/>
                                    </p:animMotion>
                                  </p:childTnLst>
                                </p:cTn>
                              </p:par>
                              <p:par>
                                <p:cTn id="168" presetID="10" presetClass="exit" presetSubtype="0" fill="hold" grpId="1" nodeType="withEffect">
                                  <p:stCondLst>
                                    <p:cond delay="0"/>
                                  </p:stCondLst>
                                  <p:childTnLst>
                                    <p:animEffect transition="out" filter="fade">
                                      <p:cBhvr>
                                        <p:cTn id="169" dur="500"/>
                                        <p:tgtEl>
                                          <p:spTgt spid="55"/>
                                        </p:tgtEl>
                                      </p:cBhvr>
                                    </p:animEffect>
                                    <p:set>
                                      <p:cBhvr>
                                        <p:cTn id="170"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71" restart="whenNotActive" fill="hold" evtFilter="cancelBubble" nodeType="interactiveSeq">
                <p:stCondLst>
                  <p:cond evt="onClick" delay="0">
                    <p:tgtEl>
                      <p:spTgt spid="56"/>
                    </p:tgtEl>
                  </p:cond>
                </p:stCondLst>
                <p:endSync evt="end" delay="0">
                  <p:rtn val="all"/>
                </p:endSync>
                <p:childTnLst>
                  <p:par>
                    <p:cTn id="172" fill="hold">
                      <p:stCondLst>
                        <p:cond delay="0"/>
                      </p:stCondLst>
                      <p:childTnLst>
                        <p:par>
                          <p:cTn id="173" fill="hold">
                            <p:stCondLst>
                              <p:cond delay="0"/>
                            </p:stCondLst>
                            <p:childTnLst>
                              <p:par>
                                <p:cTn id="174" presetID="26" presetClass="emph" presetSubtype="0" fill="hold" nodeType="clickEffect">
                                  <p:stCondLst>
                                    <p:cond delay="0"/>
                                  </p:stCondLst>
                                  <p:childTnLst>
                                    <p:animEffect transition="out" filter="fade">
                                      <p:cBhvr>
                                        <p:cTn id="175" dur="500" tmFilter="0, 0; .2, .5; .8, .5; 1, 0"/>
                                        <p:tgtEl>
                                          <p:spTgt spid="54"/>
                                        </p:tgtEl>
                                      </p:cBhvr>
                                    </p:animEffect>
                                    <p:animScale>
                                      <p:cBhvr>
                                        <p:cTn id="176" dur="250" autoRev="1" fill="hold"/>
                                        <p:tgtEl>
                                          <p:spTgt spid="54"/>
                                        </p:tgtEl>
                                      </p:cBhvr>
                                      <p:by x="105000" y="105000"/>
                                    </p:animScale>
                                  </p:childTnLst>
                                </p:cTn>
                              </p:par>
                              <p:par>
                                <p:cTn id="177" presetID="6" presetClass="emph" presetSubtype="0" fill="hold" nodeType="withEffect">
                                  <p:stCondLst>
                                    <p:cond delay="0"/>
                                  </p:stCondLst>
                                  <p:childTnLst>
                                    <p:animScale>
                                      <p:cBhvr>
                                        <p:cTn id="178" dur="1000" fill="hold"/>
                                        <p:tgtEl>
                                          <p:spTgt spid="10"/>
                                        </p:tgtEl>
                                      </p:cBhvr>
                                      <p:by x="150000" y="150000"/>
                                    </p:animScale>
                                  </p:childTnLst>
                                </p:cTn>
                              </p:par>
                              <p:par>
                                <p:cTn id="179" presetID="42" presetClass="path" presetSubtype="0" accel="50000" decel="50000" fill="hold" nodeType="withEffect">
                                  <p:stCondLst>
                                    <p:cond delay="0"/>
                                  </p:stCondLst>
                                  <p:childTnLst>
                                    <p:animMotion origin="layout" path="M 0.01007 -0.27153 L 0.02466 -0.37153 " pathEditMode="relative" rAng="0" ptsTypes="AA">
                                      <p:cBhvr>
                                        <p:cTn id="180" dur="2000" fill="hold"/>
                                        <p:tgtEl>
                                          <p:spTgt spid="10"/>
                                        </p:tgtEl>
                                        <p:attrNameLst>
                                          <p:attrName>ppt_x</p:attrName>
                                          <p:attrName>ppt_y</p:attrName>
                                        </p:attrNameLst>
                                      </p:cBhvr>
                                      <p:rCtr x="729" y="-5000"/>
                                    </p:animMotion>
                                  </p:childTnLst>
                                </p:cTn>
                              </p:par>
                              <p:par>
                                <p:cTn id="181" presetID="10" presetClass="exit" presetSubtype="0" fill="hold" grpId="1" nodeType="withEffect">
                                  <p:stCondLst>
                                    <p:cond delay="0"/>
                                  </p:stCondLst>
                                  <p:childTnLst>
                                    <p:animEffect transition="out" filter="fade">
                                      <p:cBhvr>
                                        <p:cTn id="182" dur="500"/>
                                        <p:tgtEl>
                                          <p:spTgt spid="56"/>
                                        </p:tgtEl>
                                      </p:cBhvr>
                                    </p:animEffect>
                                    <p:set>
                                      <p:cBhvr>
                                        <p:cTn id="183"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84" restart="whenNotActive" fill="hold" evtFilter="cancelBubble" nodeType="interactiveSeq">
                <p:stCondLst>
                  <p:cond evt="onClick" delay="0">
                    <p:tgtEl>
                      <p:spTgt spid="12"/>
                    </p:tgtEl>
                  </p:cond>
                </p:stCondLst>
                <p:endSync evt="end" delay="0">
                  <p:rtn val="all"/>
                </p:endSync>
                <p:childTnLst>
                  <p:par>
                    <p:cTn id="185" fill="hold">
                      <p:stCondLst>
                        <p:cond delay="0"/>
                      </p:stCondLst>
                      <p:childTnLst>
                        <p:par>
                          <p:cTn id="186" fill="hold">
                            <p:stCondLst>
                              <p:cond delay="0"/>
                            </p:stCondLst>
                            <p:childTnLst>
                              <p:par>
                                <p:cTn id="187" presetID="0" presetClass="path" presetSubtype="0" accel="50000" decel="50000" fill="hold" nodeType="afterEffect">
                                  <p:stCondLst>
                                    <p:cond delay="0"/>
                                  </p:stCondLst>
                                  <p:childTnLst>
                                    <p:animMotion origin="layout" path="M 5E-6 3.33333E-6 L 5E-6 0.00023 L -0.32379 0.00393 C -0.33091 0.00393 -0.33803 0.00532 -0.34514 0.00602 L -0.39896 0.01018 C -0.60955 0.00416 -0.48941 0.00648 -0.9007 0.01227 C -0.91407 0.01227 -0.92691 0.01342 -0.93994 0.01412 L -0.99896 0.0162 C -1.01841 0.01828 -1.0382 0.01967 -1.05764 0.02245 C -1.06928 0.02361 -1.09185 0.02847 -1.09185 0.02893 C -1.10539 0.03773 -1.1349 0.05764 -1.14757 0.06967 C -1.15261 0.0743 -1.15608 0.08055 -1.1606 0.08588 C -1.18264 0.1118 -1.1658 0.08727 -1.18351 0.11875 C -1.18664 0.12407 -1.1908 0.12893 -1.19323 0.13518 C -1.19688 0.14328 -1.19862 0.15277 -1.20139 0.1618 C -1.20417 0.16921 -1.20695 0.17662 -1.20955 0.18449 C -1.21077 0.19027 -1.2165 0.22083 -1.21632 0.22546 C -1.2158 0.23773 -1.21372 0.25 -1.21112 0.26227 C -1.21007 0.26852 -1.20487 0.27777 -1.20139 0.28287 C -1.20001 0.28495 -1.19792 0.28634 -1.19653 0.28889 C -1.19514 0.2912 -1.1948 0.29467 -1.19323 0.29722 C -1.19132 0.30023 -1.18872 0.30231 -1.18664 0.30532 C -1.1816 0.31296 -1.17431 0.32407 -1.17032 0.33402 C -1.16858 0.33865 -1.16719 0.34328 -1.16546 0.34838 C -1.16251 0.35856 -1.15973 0.37245 -1.15573 0.38333 C -1.14705 0.40694 -1.14653 0.40416 -1.13108 0.4324 C -1.11789 0.45717 -1.1316 0.43402 -1.11806 0.45301 C -1.1158 0.45602 -1.11424 0.46018 -1.11146 0.46319 C -1.10608 0.46944 -1.08126 0.48125 -1.08056 0.48171 C -1.06858 0.48727 -1.05695 0.49328 -1.04462 0.49814 C -1.02188 0.50671 -0.99879 0.51319 -0.97587 0.52268 C -0.954 0.53194 -0.94983 0.53426 -0.92691 0.5412 C -0.91441 0.54467 -0.90209 0.54907 -0.88941 0.55139 C -0.87518 0.55393 -0.86042 0.55532 -0.84549 0.55555 L -0.16997 0.55764 L 0.08177 0.55555 C 0.08993 0.55532 0.09791 0.55231 0.10643 0.55139 L 0.14879 0.54514 C 0.16823 0.53773 0.1908 0.52893 0.21094 0.52477 C 0.22171 0.52222 0.23264 0.52199 0.24358 0.5206 C 0.26737 0.51389 0.27518 0.51412 0.29601 0.50023 C 0.30174 0.49606 0.30764 0.49166 0.31233 0.48588 C 0.39723 0.37129 0.26719 0.52338 0.37761 0.39352 C 0.38212 0.38819 0.42691 0.34097 0.43837 0.32384 C 0.44914 0.30717 0.45435 0.29213 0.46112 0.27245 C 0.46268 0.26713 0.46441 0.26157 0.46598 0.25625 C 0.4665 0.25208 0.46719 0.24791 0.46771 0.24375 C 0.46928 0.22708 0.4698 0.21597 0.47119 0.19884 C 0.46876 0.17477 0.47014 0.14977 0.46441 0.12708 C 0.4606 0.1118 0.45209 0.09907 0.44323 0.08796 C 0.43542 0.07824 0.4283 0.06805 0.42014 0.05926 C 0.41216 0.05046 0.40539 0.03865 0.39566 0.03264 C 0.39358 0.03125 0.3915 0.02939 0.38924 0.02847 C 0.38351 0.02662 0.37848 0.02453 0.37292 0.02453 C 0.33299 0.02245 0.29306 0.02291 0.25365 0.02245 C 0.19514 0.01412 0.25886 0.02245 0.11285 0.01828 C 0.10764 0.01805 0.10296 0.01689 0.09809 0.0162 C 0.09479 0.01481 0.09149 0.01319 0.08819 0.01227 C 0.07829 0.00856 0.07482 0.00787 0.06545 0.00602 C 0.06163 0.00532 0.05763 0.00393 0.054 0.00393 C 0.03473 0.00277 -0.0033 0.00185 5E-6 3.33333E-6 Z " pathEditMode="relative" rAng="0" ptsTypes="AAAAAAAAAAAAAAAAAAAAAAAAAAAAAAAAAAAAAAAAAAAAAAAAAAAAAAAAAAAAA">
                                      <p:cBhvr>
                                        <p:cTn id="188" dur="2000" fill="hold"/>
                                        <p:tgtEl>
                                          <p:spTgt spid="12"/>
                                        </p:tgtEl>
                                        <p:attrNameLst>
                                          <p:attrName>ppt_x</p:attrName>
                                          <p:attrName>ppt_y</p:attrName>
                                        </p:attrNameLst>
                                      </p:cBhvr>
                                      <p:rCtr x="-37257" y="27870"/>
                                    </p:animMotion>
                                  </p:childTnLst>
                                </p:cTn>
                              </p:par>
                              <p:par>
                                <p:cTn id="189" presetID="10" presetClass="exit" presetSubtype="0" fill="hold" nodeType="withEffect">
                                  <p:stCondLst>
                                    <p:cond delay="500"/>
                                  </p:stCondLst>
                                  <p:childTnLst>
                                    <p:animEffect transition="out" filter="fade">
                                      <p:cBhvr>
                                        <p:cTn id="190" dur="500"/>
                                        <p:tgtEl>
                                          <p:spTgt spid="10"/>
                                        </p:tgtEl>
                                      </p:cBhvr>
                                    </p:animEffect>
                                    <p:set>
                                      <p:cBhvr>
                                        <p:cTn id="191" dur="1" fill="hold">
                                          <p:stCondLst>
                                            <p:cond delay="499"/>
                                          </p:stCondLst>
                                        </p:cTn>
                                        <p:tgtEl>
                                          <p:spTgt spid="10"/>
                                        </p:tgtEl>
                                        <p:attrNameLst>
                                          <p:attrName>style.visibility</p:attrName>
                                        </p:attrNameLst>
                                      </p:cBhvr>
                                      <p:to>
                                        <p:strVal val="hidden"/>
                                      </p:to>
                                    </p:set>
                                  </p:childTnLst>
                                </p:cTn>
                              </p:par>
                            </p:childTnLst>
                          </p:cTn>
                        </p:par>
                        <p:par>
                          <p:cTn id="192" fill="hold">
                            <p:stCondLst>
                              <p:cond delay="2000"/>
                            </p:stCondLst>
                            <p:childTnLst>
                              <p:par>
                                <p:cTn id="193" presetID="10" presetClass="exit" presetSubtype="0" fill="hold" nodeType="afterEffect">
                                  <p:stCondLst>
                                    <p:cond delay="0"/>
                                  </p:stCondLst>
                                  <p:childTnLst>
                                    <p:animEffect transition="out" filter="fade">
                                      <p:cBhvr>
                                        <p:cTn id="194" dur="500"/>
                                        <p:tgtEl>
                                          <p:spTgt spid="12"/>
                                        </p:tgtEl>
                                      </p:cBhvr>
                                    </p:animEffect>
                                    <p:set>
                                      <p:cBhvr>
                                        <p:cTn id="195" dur="1" fill="hold">
                                          <p:stCondLst>
                                            <p:cond delay="499"/>
                                          </p:stCondLst>
                                        </p:cTn>
                                        <p:tgtEl>
                                          <p:spTgt spid="12"/>
                                        </p:tgtEl>
                                        <p:attrNameLst>
                                          <p:attrName>style.visibility</p:attrName>
                                        </p:attrNameLst>
                                      </p:cBhvr>
                                      <p:to>
                                        <p:strVal val="hidden"/>
                                      </p:to>
                                    </p:set>
                                  </p:childTnLst>
                                </p:cTn>
                              </p:par>
                              <p:par>
                                <p:cTn id="196" presetID="10" presetClass="exit" presetSubtype="0" fill="hold" nodeType="withEffect">
                                  <p:stCondLst>
                                    <p:cond delay="0"/>
                                  </p:stCondLst>
                                  <p:childTnLst>
                                    <p:animEffect transition="out" filter="fade">
                                      <p:cBhvr>
                                        <p:cTn id="197" dur="500"/>
                                        <p:tgtEl>
                                          <p:spTgt spid="50"/>
                                        </p:tgtEl>
                                      </p:cBhvr>
                                    </p:animEffect>
                                    <p:set>
                                      <p:cBhvr>
                                        <p:cTn id="198" dur="1" fill="hold">
                                          <p:stCondLst>
                                            <p:cond delay="499"/>
                                          </p:stCondLst>
                                        </p:cTn>
                                        <p:tgtEl>
                                          <p:spTgt spid="50"/>
                                        </p:tgtEl>
                                        <p:attrNameLst>
                                          <p:attrName>style.visibility</p:attrName>
                                        </p:attrNameLst>
                                      </p:cBhvr>
                                      <p:to>
                                        <p:strVal val="hidden"/>
                                      </p:to>
                                    </p:set>
                                  </p:childTnLst>
                                </p:cTn>
                              </p:par>
                              <p:par>
                                <p:cTn id="199" presetID="10" presetClass="exit" presetSubtype="0" fill="hold" nodeType="withEffect">
                                  <p:stCondLst>
                                    <p:cond delay="0"/>
                                  </p:stCondLst>
                                  <p:childTnLst>
                                    <p:animEffect transition="out" filter="fade">
                                      <p:cBhvr>
                                        <p:cTn id="200" dur="500"/>
                                        <p:tgtEl>
                                          <p:spTgt spid="52"/>
                                        </p:tgtEl>
                                      </p:cBhvr>
                                    </p:animEffect>
                                    <p:set>
                                      <p:cBhvr>
                                        <p:cTn id="201" dur="1" fill="hold">
                                          <p:stCondLst>
                                            <p:cond delay="499"/>
                                          </p:stCondLst>
                                        </p:cTn>
                                        <p:tgtEl>
                                          <p:spTgt spid="52"/>
                                        </p:tgtEl>
                                        <p:attrNameLst>
                                          <p:attrName>style.visibility</p:attrName>
                                        </p:attrNameLst>
                                      </p:cBhvr>
                                      <p:to>
                                        <p:strVal val="hidden"/>
                                      </p:to>
                                    </p:set>
                                  </p:childTnLst>
                                </p:cTn>
                              </p:par>
                              <p:par>
                                <p:cTn id="202" presetID="10" presetClass="exit" presetSubtype="0" fill="hold" nodeType="withEffect">
                                  <p:stCondLst>
                                    <p:cond delay="0"/>
                                  </p:stCondLst>
                                  <p:childTnLst>
                                    <p:animEffect transition="out" filter="fade">
                                      <p:cBhvr>
                                        <p:cTn id="203" dur="500"/>
                                        <p:tgtEl>
                                          <p:spTgt spid="54"/>
                                        </p:tgtEl>
                                      </p:cBhvr>
                                    </p:animEffect>
                                    <p:set>
                                      <p:cBhvr>
                                        <p:cTn id="204" dur="1" fill="hold">
                                          <p:stCondLst>
                                            <p:cond delay="499"/>
                                          </p:stCondLst>
                                        </p:cTn>
                                        <p:tgtEl>
                                          <p:spTgt spid="54"/>
                                        </p:tgtEl>
                                        <p:attrNameLst>
                                          <p:attrName>style.visibility</p:attrName>
                                        </p:attrNameLst>
                                      </p:cBhvr>
                                      <p:to>
                                        <p:strVal val="hidden"/>
                                      </p:to>
                                    </p:set>
                                  </p:childTnLst>
                                </p:cTn>
                              </p:par>
                            </p:childTnLst>
                          </p:cTn>
                        </p:par>
                        <p:par>
                          <p:cTn id="205" fill="hold">
                            <p:stCondLst>
                              <p:cond delay="2500"/>
                            </p:stCondLst>
                            <p:childTnLst>
                              <p:par>
                                <p:cTn id="206" presetID="53" presetClass="entr" presetSubtype="16" fill="hold" grpId="0" nodeType="afterEffect">
                                  <p:stCondLst>
                                    <p:cond delay="0"/>
                                  </p:stCondLst>
                                  <p:childTnLst>
                                    <p:set>
                                      <p:cBhvr>
                                        <p:cTn id="207" dur="1" fill="hold">
                                          <p:stCondLst>
                                            <p:cond delay="0"/>
                                          </p:stCondLst>
                                        </p:cTn>
                                        <p:tgtEl>
                                          <p:spTgt spid="2"/>
                                        </p:tgtEl>
                                        <p:attrNameLst>
                                          <p:attrName>style.visibility</p:attrName>
                                        </p:attrNameLst>
                                      </p:cBhvr>
                                      <p:to>
                                        <p:strVal val="visible"/>
                                      </p:to>
                                    </p:set>
                                    <p:anim calcmode="lin" valueType="num">
                                      <p:cBhvr>
                                        <p:cTn id="208" dur="500" fill="hold"/>
                                        <p:tgtEl>
                                          <p:spTgt spid="2"/>
                                        </p:tgtEl>
                                        <p:attrNameLst>
                                          <p:attrName>ppt_w</p:attrName>
                                        </p:attrNameLst>
                                      </p:cBhvr>
                                      <p:tavLst>
                                        <p:tav tm="0">
                                          <p:val>
                                            <p:fltVal val="0"/>
                                          </p:val>
                                        </p:tav>
                                        <p:tav tm="100000">
                                          <p:val>
                                            <p:strVal val="#ppt_w"/>
                                          </p:val>
                                        </p:tav>
                                      </p:tavLst>
                                    </p:anim>
                                    <p:anim calcmode="lin" valueType="num">
                                      <p:cBhvr>
                                        <p:cTn id="209" dur="500" fill="hold"/>
                                        <p:tgtEl>
                                          <p:spTgt spid="2"/>
                                        </p:tgtEl>
                                        <p:attrNameLst>
                                          <p:attrName>ppt_h</p:attrName>
                                        </p:attrNameLst>
                                      </p:cBhvr>
                                      <p:tavLst>
                                        <p:tav tm="0">
                                          <p:val>
                                            <p:fltVal val="0"/>
                                          </p:val>
                                        </p:tav>
                                        <p:tav tm="100000">
                                          <p:val>
                                            <p:strVal val="#ppt_h"/>
                                          </p:val>
                                        </p:tav>
                                      </p:tavLst>
                                    </p:anim>
                                    <p:animEffect transition="in" filter="fade">
                                      <p:cBhvr>
                                        <p:cTn id="210" dur="500"/>
                                        <p:tgtEl>
                                          <p:spTgt spid="2"/>
                                        </p:tgtEl>
                                      </p:cBhvr>
                                    </p:animEffect>
                                  </p:childTnLst>
                                </p:cTn>
                              </p:par>
                            </p:childTnLst>
                          </p:cTn>
                        </p:par>
                        <p:par>
                          <p:cTn id="211" fill="hold">
                            <p:stCondLst>
                              <p:cond delay="3000"/>
                            </p:stCondLst>
                            <p:childTnLst>
                              <p:par>
                                <p:cTn id="212" presetID="31" presetClass="entr" presetSubtype="0" fill="hold" grpId="0" nodeType="afterEffect">
                                  <p:stCondLst>
                                    <p:cond delay="0"/>
                                  </p:stCondLst>
                                  <p:childTnLst>
                                    <p:set>
                                      <p:cBhvr>
                                        <p:cTn id="213" dur="1" fill="hold">
                                          <p:stCondLst>
                                            <p:cond delay="0"/>
                                          </p:stCondLst>
                                        </p:cTn>
                                        <p:tgtEl>
                                          <p:spTgt spid="6"/>
                                        </p:tgtEl>
                                        <p:attrNameLst>
                                          <p:attrName>style.visibility</p:attrName>
                                        </p:attrNameLst>
                                      </p:cBhvr>
                                      <p:to>
                                        <p:strVal val="visible"/>
                                      </p:to>
                                    </p:set>
                                    <p:anim calcmode="lin" valueType="num">
                                      <p:cBhvr>
                                        <p:cTn id="214" dur="300" fill="hold"/>
                                        <p:tgtEl>
                                          <p:spTgt spid="6"/>
                                        </p:tgtEl>
                                        <p:attrNameLst>
                                          <p:attrName>ppt_w</p:attrName>
                                        </p:attrNameLst>
                                      </p:cBhvr>
                                      <p:tavLst>
                                        <p:tav tm="0">
                                          <p:val>
                                            <p:fltVal val="0"/>
                                          </p:val>
                                        </p:tav>
                                        <p:tav tm="100000">
                                          <p:val>
                                            <p:strVal val="#ppt_w"/>
                                          </p:val>
                                        </p:tav>
                                      </p:tavLst>
                                    </p:anim>
                                    <p:anim calcmode="lin" valueType="num">
                                      <p:cBhvr>
                                        <p:cTn id="215" dur="300" fill="hold"/>
                                        <p:tgtEl>
                                          <p:spTgt spid="6"/>
                                        </p:tgtEl>
                                        <p:attrNameLst>
                                          <p:attrName>ppt_h</p:attrName>
                                        </p:attrNameLst>
                                      </p:cBhvr>
                                      <p:tavLst>
                                        <p:tav tm="0">
                                          <p:val>
                                            <p:fltVal val="0"/>
                                          </p:val>
                                        </p:tav>
                                        <p:tav tm="100000">
                                          <p:val>
                                            <p:strVal val="#ppt_h"/>
                                          </p:val>
                                        </p:tav>
                                      </p:tavLst>
                                    </p:anim>
                                    <p:anim calcmode="lin" valueType="num">
                                      <p:cBhvr>
                                        <p:cTn id="216" dur="300" fill="hold"/>
                                        <p:tgtEl>
                                          <p:spTgt spid="6"/>
                                        </p:tgtEl>
                                        <p:attrNameLst>
                                          <p:attrName>style.rotation</p:attrName>
                                        </p:attrNameLst>
                                      </p:cBhvr>
                                      <p:tavLst>
                                        <p:tav tm="0">
                                          <p:val>
                                            <p:fltVal val="90"/>
                                          </p:val>
                                        </p:tav>
                                        <p:tav tm="100000">
                                          <p:val>
                                            <p:fltVal val="0"/>
                                          </p:val>
                                        </p:tav>
                                      </p:tavLst>
                                    </p:anim>
                                    <p:animEffect transition="in" filter="fade">
                                      <p:cBhvr>
                                        <p:cTn id="217" dur="300"/>
                                        <p:tgtEl>
                                          <p:spTgt spid="6"/>
                                        </p:tgtEl>
                                      </p:cBhvr>
                                    </p:animEffect>
                                  </p:childTnLst>
                                </p:cTn>
                              </p:par>
                            </p:childTnLst>
                          </p:cTn>
                        </p:par>
                        <p:par>
                          <p:cTn id="218" fill="hold">
                            <p:stCondLst>
                              <p:cond delay="3300"/>
                            </p:stCondLst>
                            <p:childTnLst>
                              <p:par>
                                <p:cTn id="219" presetID="31" presetClass="entr" presetSubtype="0" fill="hold" grpId="0" nodeType="afterEffect">
                                  <p:stCondLst>
                                    <p:cond delay="0"/>
                                  </p:stCondLst>
                                  <p:childTnLst>
                                    <p:set>
                                      <p:cBhvr>
                                        <p:cTn id="220" dur="1" fill="hold">
                                          <p:stCondLst>
                                            <p:cond delay="0"/>
                                          </p:stCondLst>
                                        </p:cTn>
                                        <p:tgtEl>
                                          <p:spTgt spid="7"/>
                                        </p:tgtEl>
                                        <p:attrNameLst>
                                          <p:attrName>style.visibility</p:attrName>
                                        </p:attrNameLst>
                                      </p:cBhvr>
                                      <p:to>
                                        <p:strVal val="visible"/>
                                      </p:to>
                                    </p:set>
                                    <p:anim calcmode="lin" valueType="num">
                                      <p:cBhvr>
                                        <p:cTn id="221" dur="300" fill="hold"/>
                                        <p:tgtEl>
                                          <p:spTgt spid="7"/>
                                        </p:tgtEl>
                                        <p:attrNameLst>
                                          <p:attrName>ppt_w</p:attrName>
                                        </p:attrNameLst>
                                      </p:cBhvr>
                                      <p:tavLst>
                                        <p:tav tm="0">
                                          <p:val>
                                            <p:fltVal val="0"/>
                                          </p:val>
                                        </p:tav>
                                        <p:tav tm="100000">
                                          <p:val>
                                            <p:strVal val="#ppt_w"/>
                                          </p:val>
                                        </p:tav>
                                      </p:tavLst>
                                    </p:anim>
                                    <p:anim calcmode="lin" valueType="num">
                                      <p:cBhvr>
                                        <p:cTn id="222" dur="300" fill="hold"/>
                                        <p:tgtEl>
                                          <p:spTgt spid="7"/>
                                        </p:tgtEl>
                                        <p:attrNameLst>
                                          <p:attrName>ppt_h</p:attrName>
                                        </p:attrNameLst>
                                      </p:cBhvr>
                                      <p:tavLst>
                                        <p:tav tm="0">
                                          <p:val>
                                            <p:fltVal val="0"/>
                                          </p:val>
                                        </p:tav>
                                        <p:tav tm="100000">
                                          <p:val>
                                            <p:strVal val="#ppt_h"/>
                                          </p:val>
                                        </p:tav>
                                      </p:tavLst>
                                    </p:anim>
                                    <p:anim calcmode="lin" valueType="num">
                                      <p:cBhvr>
                                        <p:cTn id="223" dur="300" fill="hold"/>
                                        <p:tgtEl>
                                          <p:spTgt spid="7"/>
                                        </p:tgtEl>
                                        <p:attrNameLst>
                                          <p:attrName>style.rotation</p:attrName>
                                        </p:attrNameLst>
                                      </p:cBhvr>
                                      <p:tavLst>
                                        <p:tav tm="0">
                                          <p:val>
                                            <p:fltVal val="90"/>
                                          </p:val>
                                        </p:tav>
                                        <p:tav tm="100000">
                                          <p:val>
                                            <p:fltVal val="0"/>
                                          </p:val>
                                        </p:tav>
                                      </p:tavLst>
                                    </p:anim>
                                    <p:animEffect transition="in" filter="fade">
                                      <p:cBhvr>
                                        <p:cTn id="224" dur="300"/>
                                        <p:tgtEl>
                                          <p:spTgt spid="7"/>
                                        </p:tgtEl>
                                      </p:cBhvr>
                                    </p:animEffect>
                                  </p:childTnLst>
                                </p:cTn>
                              </p:par>
                            </p:childTnLst>
                          </p:cTn>
                        </p:par>
                        <p:par>
                          <p:cTn id="225" fill="hold">
                            <p:stCondLst>
                              <p:cond delay="3600"/>
                            </p:stCondLst>
                            <p:childTnLst>
                              <p:par>
                                <p:cTn id="226" presetID="31" presetClass="entr" presetSubtype="0" fill="hold" grpId="0" nodeType="afterEffect">
                                  <p:stCondLst>
                                    <p:cond delay="0"/>
                                  </p:stCondLst>
                                  <p:childTnLst>
                                    <p:set>
                                      <p:cBhvr>
                                        <p:cTn id="227" dur="1" fill="hold">
                                          <p:stCondLst>
                                            <p:cond delay="0"/>
                                          </p:stCondLst>
                                        </p:cTn>
                                        <p:tgtEl>
                                          <p:spTgt spid="8"/>
                                        </p:tgtEl>
                                        <p:attrNameLst>
                                          <p:attrName>style.visibility</p:attrName>
                                        </p:attrNameLst>
                                      </p:cBhvr>
                                      <p:to>
                                        <p:strVal val="visible"/>
                                      </p:to>
                                    </p:set>
                                    <p:anim calcmode="lin" valueType="num">
                                      <p:cBhvr>
                                        <p:cTn id="228" dur="300" fill="hold"/>
                                        <p:tgtEl>
                                          <p:spTgt spid="8"/>
                                        </p:tgtEl>
                                        <p:attrNameLst>
                                          <p:attrName>ppt_w</p:attrName>
                                        </p:attrNameLst>
                                      </p:cBhvr>
                                      <p:tavLst>
                                        <p:tav tm="0">
                                          <p:val>
                                            <p:fltVal val="0"/>
                                          </p:val>
                                        </p:tav>
                                        <p:tav tm="100000">
                                          <p:val>
                                            <p:strVal val="#ppt_w"/>
                                          </p:val>
                                        </p:tav>
                                      </p:tavLst>
                                    </p:anim>
                                    <p:anim calcmode="lin" valueType="num">
                                      <p:cBhvr>
                                        <p:cTn id="229" dur="300" fill="hold"/>
                                        <p:tgtEl>
                                          <p:spTgt spid="8"/>
                                        </p:tgtEl>
                                        <p:attrNameLst>
                                          <p:attrName>ppt_h</p:attrName>
                                        </p:attrNameLst>
                                      </p:cBhvr>
                                      <p:tavLst>
                                        <p:tav tm="0">
                                          <p:val>
                                            <p:fltVal val="0"/>
                                          </p:val>
                                        </p:tav>
                                        <p:tav tm="100000">
                                          <p:val>
                                            <p:strVal val="#ppt_h"/>
                                          </p:val>
                                        </p:tav>
                                      </p:tavLst>
                                    </p:anim>
                                    <p:anim calcmode="lin" valueType="num">
                                      <p:cBhvr>
                                        <p:cTn id="230" dur="300" fill="hold"/>
                                        <p:tgtEl>
                                          <p:spTgt spid="8"/>
                                        </p:tgtEl>
                                        <p:attrNameLst>
                                          <p:attrName>style.rotation</p:attrName>
                                        </p:attrNameLst>
                                      </p:cBhvr>
                                      <p:tavLst>
                                        <p:tav tm="0">
                                          <p:val>
                                            <p:fltVal val="90"/>
                                          </p:val>
                                        </p:tav>
                                        <p:tav tm="100000">
                                          <p:val>
                                            <p:fltVal val="0"/>
                                          </p:val>
                                        </p:tav>
                                      </p:tavLst>
                                    </p:anim>
                                    <p:animEffect transition="in" filter="fade">
                                      <p:cBhvr>
                                        <p:cTn id="231" dur="300"/>
                                        <p:tgtEl>
                                          <p:spTgt spid="8"/>
                                        </p:tgtEl>
                                      </p:cBhvr>
                                    </p:animEffect>
                                  </p:childTnLst>
                                </p:cTn>
                              </p:par>
                            </p:childTnLst>
                          </p:cTn>
                        </p:par>
                        <p:par>
                          <p:cTn id="232" fill="hold">
                            <p:stCondLst>
                              <p:cond delay="3900"/>
                            </p:stCondLst>
                            <p:childTnLst>
                              <p:par>
                                <p:cTn id="233" presetID="31" presetClass="entr" presetSubtype="0" fill="hold" grpId="0" nodeType="afterEffect">
                                  <p:stCondLst>
                                    <p:cond delay="0"/>
                                  </p:stCondLst>
                                  <p:childTnLst>
                                    <p:set>
                                      <p:cBhvr>
                                        <p:cTn id="234" dur="1" fill="hold">
                                          <p:stCondLst>
                                            <p:cond delay="0"/>
                                          </p:stCondLst>
                                        </p:cTn>
                                        <p:tgtEl>
                                          <p:spTgt spid="9"/>
                                        </p:tgtEl>
                                        <p:attrNameLst>
                                          <p:attrName>style.visibility</p:attrName>
                                        </p:attrNameLst>
                                      </p:cBhvr>
                                      <p:to>
                                        <p:strVal val="visible"/>
                                      </p:to>
                                    </p:set>
                                    <p:anim calcmode="lin" valueType="num">
                                      <p:cBhvr>
                                        <p:cTn id="235" dur="300" fill="hold"/>
                                        <p:tgtEl>
                                          <p:spTgt spid="9"/>
                                        </p:tgtEl>
                                        <p:attrNameLst>
                                          <p:attrName>ppt_w</p:attrName>
                                        </p:attrNameLst>
                                      </p:cBhvr>
                                      <p:tavLst>
                                        <p:tav tm="0">
                                          <p:val>
                                            <p:fltVal val="0"/>
                                          </p:val>
                                        </p:tav>
                                        <p:tav tm="100000">
                                          <p:val>
                                            <p:strVal val="#ppt_w"/>
                                          </p:val>
                                        </p:tav>
                                      </p:tavLst>
                                    </p:anim>
                                    <p:anim calcmode="lin" valueType="num">
                                      <p:cBhvr>
                                        <p:cTn id="236" dur="300" fill="hold"/>
                                        <p:tgtEl>
                                          <p:spTgt spid="9"/>
                                        </p:tgtEl>
                                        <p:attrNameLst>
                                          <p:attrName>ppt_h</p:attrName>
                                        </p:attrNameLst>
                                      </p:cBhvr>
                                      <p:tavLst>
                                        <p:tav tm="0">
                                          <p:val>
                                            <p:fltVal val="0"/>
                                          </p:val>
                                        </p:tav>
                                        <p:tav tm="100000">
                                          <p:val>
                                            <p:strVal val="#ppt_h"/>
                                          </p:val>
                                        </p:tav>
                                      </p:tavLst>
                                    </p:anim>
                                    <p:anim calcmode="lin" valueType="num">
                                      <p:cBhvr>
                                        <p:cTn id="237" dur="300" fill="hold"/>
                                        <p:tgtEl>
                                          <p:spTgt spid="9"/>
                                        </p:tgtEl>
                                        <p:attrNameLst>
                                          <p:attrName>style.rotation</p:attrName>
                                        </p:attrNameLst>
                                      </p:cBhvr>
                                      <p:tavLst>
                                        <p:tav tm="0">
                                          <p:val>
                                            <p:fltVal val="90"/>
                                          </p:val>
                                        </p:tav>
                                        <p:tav tm="100000">
                                          <p:val>
                                            <p:fltVal val="0"/>
                                          </p:val>
                                        </p:tav>
                                      </p:tavLst>
                                    </p:anim>
                                    <p:animEffect transition="in" filter="fade">
                                      <p:cBhvr>
                                        <p:cTn id="238" dur="300"/>
                                        <p:tgtEl>
                                          <p:spTgt spid="9"/>
                                        </p:tgtEl>
                                      </p:cBhvr>
                                    </p:animEffect>
                                  </p:childTnLst>
                                </p:cTn>
                              </p:par>
                            </p:childTnLst>
                          </p:cTn>
                        </p:par>
                        <p:par>
                          <p:cTn id="239" fill="hold">
                            <p:stCondLst>
                              <p:cond delay="4200"/>
                            </p:stCondLst>
                            <p:childTnLst>
                              <p:par>
                                <p:cTn id="240" presetID="31" presetClass="entr" presetSubtype="0" fill="hold" grpId="0" nodeType="afterEffect">
                                  <p:stCondLst>
                                    <p:cond delay="0"/>
                                  </p:stCondLst>
                                  <p:childTnLst>
                                    <p:set>
                                      <p:cBhvr>
                                        <p:cTn id="241" dur="1" fill="hold">
                                          <p:stCondLst>
                                            <p:cond delay="0"/>
                                          </p:stCondLst>
                                        </p:cTn>
                                        <p:tgtEl>
                                          <p:spTgt spid="11"/>
                                        </p:tgtEl>
                                        <p:attrNameLst>
                                          <p:attrName>style.visibility</p:attrName>
                                        </p:attrNameLst>
                                      </p:cBhvr>
                                      <p:to>
                                        <p:strVal val="visible"/>
                                      </p:to>
                                    </p:set>
                                    <p:anim calcmode="lin" valueType="num">
                                      <p:cBhvr>
                                        <p:cTn id="242" dur="300" fill="hold"/>
                                        <p:tgtEl>
                                          <p:spTgt spid="11"/>
                                        </p:tgtEl>
                                        <p:attrNameLst>
                                          <p:attrName>ppt_w</p:attrName>
                                        </p:attrNameLst>
                                      </p:cBhvr>
                                      <p:tavLst>
                                        <p:tav tm="0">
                                          <p:val>
                                            <p:fltVal val="0"/>
                                          </p:val>
                                        </p:tav>
                                        <p:tav tm="100000">
                                          <p:val>
                                            <p:strVal val="#ppt_w"/>
                                          </p:val>
                                        </p:tav>
                                      </p:tavLst>
                                    </p:anim>
                                    <p:anim calcmode="lin" valueType="num">
                                      <p:cBhvr>
                                        <p:cTn id="243" dur="300" fill="hold"/>
                                        <p:tgtEl>
                                          <p:spTgt spid="11"/>
                                        </p:tgtEl>
                                        <p:attrNameLst>
                                          <p:attrName>ppt_h</p:attrName>
                                        </p:attrNameLst>
                                      </p:cBhvr>
                                      <p:tavLst>
                                        <p:tav tm="0">
                                          <p:val>
                                            <p:fltVal val="0"/>
                                          </p:val>
                                        </p:tav>
                                        <p:tav tm="100000">
                                          <p:val>
                                            <p:strVal val="#ppt_h"/>
                                          </p:val>
                                        </p:tav>
                                      </p:tavLst>
                                    </p:anim>
                                    <p:anim calcmode="lin" valueType="num">
                                      <p:cBhvr>
                                        <p:cTn id="244" dur="300" fill="hold"/>
                                        <p:tgtEl>
                                          <p:spTgt spid="11"/>
                                        </p:tgtEl>
                                        <p:attrNameLst>
                                          <p:attrName>style.rotation</p:attrName>
                                        </p:attrNameLst>
                                      </p:cBhvr>
                                      <p:tavLst>
                                        <p:tav tm="0">
                                          <p:val>
                                            <p:fltVal val="90"/>
                                          </p:val>
                                        </p:tav>
                                        <p:tav tm="100000">
                                          <p:val>
                                            <p:fltVal val="0"/>
                                          </p:val>
                                        </p:tav>
                                      </p:tavLst>
                                    </p:anim>
                                    <p:animEffect transition="in" filter="fade">
                                      <p:cBhvr>
                                        <p:cTn id="245" dur="300"/>
                                        <p:tgtEl>
                                          <p:spTgt spid="11"/>
                                        </p:tgtEl>
                                      </p:cBhvr>
                                    </p:animEffect>
                                  </p:childTnLst>
                                </p:cTn>
                              </p:par>
                            </p:childTnLst>
                          </p:cTn>
                        </p:par>
                        <p:par>
                          <p:cTn id="246" fill="hold">
                            <p:stCondLst>
                              <p:cond delay="4500"/>
                            </p:stCondLst>
                            <p:childTnLst>
                              <p:par>
                                <p:cTn id="247" presetID="27" presetClass="emph" presetSubtype="0" fill="remove" grpId="1" nodeType="afterEffect">
                                  <p:stCondLst>
                                    <p:cond delay="0"/>
                                  </p:stCondLst>
                                  <p:childTnLst>
                                    <p:animClr clrSpc="rgb" dir="cw">
                                      <p:cBhvr override="childStyle">
                                        <p:cTn id="248" dur="250" autoRev="1" fill="remove"/>
                                        <p:tgtEl>
                                          <p:spTgt spid="6"/>
                                        </p:tgtEl>
                                        <p:attrNameLst>
                                          <p:attrName>style.color</p:attrName>
                                        </p:attrNameLst>
                                      </p:cBhvr>
                                      <p:to>
                                        <a:schemeClr val="bg1"/>
                                      </p:to>
                                    </p:animClr>
                                    <p:animClr clrSpc="rgb" dir="cw">
                                      <p:cBhvr>
                                        <p:cTn id="249" dur="250" autoRev="1" fill="remove"/>
                                        <p:tgtEl>
                                          <p:spTgt spid="6"/>
                                        </p:tgtEl>
                                        <p:attrNameLst>
                                          <p:attrName>fillcolor</p:attrName>
                                        </p:attrNameLst>
                                      </p:cBhvr>
                                      <p:to>
                                        <a:schemeClr val="bg1"/>
                                      </p:to>
                                    </p:animClr>
                                    <p:set>
                                      <p:cBhvr>
                                        <p:cTn id="250" dur="250" autoRev="1" fill="remove"/>
                                        <p:tgtEl>
                                          <p:spTgt spid="6"/>
                                        </p:tgtEl>
                                        <p:attrNameLst>
                                          <p:attrName>fill.type</p:attrName>
                                        </p:attrNameLst>
                                      </p:cBhvr>
                                      <p:to>
                                        <p:strVal val="solid"/>
                                      </p:to>
                                    </p:set>
                                    <p:set>
                                      <p:cBhvr>
                                        <p:cTn id="251" dur="250" autoRev="1" fill="remove"/>
                                        <p:tgtEl>
                                          <p:spTgt spid="6"/>
                                        </p:tgtEl>
                                        <p:attrNameLst>
                                          <p:attrName>fill.on</p:attrName>
                                        </p:attrNameLst>
                                      </p:cBhvr>
                                      <p:to>
                                        <p:strVal val="true"/>
                                      </p:to>
                                    </p:set>
                                  </p:childTnLst>
                                </p:cTn>
                              </p:par>
                              <p:par>
                                <p:cTn id="252" presetID="27" presetClass="emph" presetSubtype="0" fill="remove" grpId="1" nodeType="withEffect">
                                  <p:stCondLst>
                                    <p:cond delay="0"/>
                                  </p:stCondLst>
                                  <p:childTnLst>
                                    <p:animClr clrSpc="rgb" dir="cw">
                                      <p:cBhvr override="childStyle">
                                        <p:cTn id="253" dur="250" autoRev="1" fill="remove"/>
                                        <p:tgtEl>
                                          <p:spTgt spid="7"/>
                                        </p:tgtEl>
                                        <p:attrNameLst>
                                          <p:attrName>style.color</p:attrName>
                                        </p:attrNameLst>
                                      </p:cBhvr>
                                      <p:to>
                                        <a:schemeClr val="bg1"/>
                                      </p:to>
                                    </p:animClr>
                                    <p:animClr clrSpc="rgb" dir="cw">
                                      <p:cBhvr>
                                        <p:cTn id="254" dur="250" autoRev="1" fill="remove"/>
                                        <p:tgtEl>
                                          <p:spTgt spid="7"/>
                                        </p:tgtEl>
                                        <p:attrNameLst>
                                          <p:attrName>fillcolor</p:attrName>
                                        </p:attrNameLst>
                                      </p:cBhvr>
                                      <p:to>
                                        <a:schemeClr val="bg1"/>
                                      </p:to>
                                    </p:animClr>
                                    <p:set>
                                      <p:cBhvr>
                                        <p:cTn id="255" dur="250" autoRev="1" fill="remove"/>
                                        <p:tgtEl>
                                          <p:spTgt spid="7"/>
                                        </p:tgtEl>
                                        <p:attrNameLst>
                                          <p:attrName>fill.type</p:attrName>
                                        </p:attrNameLst>
                                      </p:cBhvr>
                                      <p:to>
                                        <p:strVal val="solid"/>
                                      </p:to>
                                    </p:set>
                                    <p:set>
                                      <p:cBhvr>
                                        <p:cTn id="256" dur="250" autoRev="1" fill="remove"/>
                                        <p:tgtEl>
                                          <p:spTgt spid="7"/>
                                        </p:tgtEl>
                                        <p:attrNameLst>
                                          <p:attrName>fill.on</p:attrName>
                                        </p:attrNameLst>
                                      </p:cBhvr>
                                      <p:to>
                                        <p:strVal val="true"/>
                                      </p:to>
                                    </p:set>
                                  </p:childTnLst>
                                </p:cTn>
                              </p:par>
                              <p:par>
                                <p:cTn id="257" presetID="27" presetClass="emph" presetSubtype="0" fill="remove" grpId="1" nodeType="withEffect">
                                  <p:stCondLst>
                                    <p:cond delay="0"/>
                                  </p:stCondLst>
                                  <p:childTnLst>
                                    <p:animClr clrSpc="rgb" dir="cw">
                                      <p:cBhvr override="childStyle">
                                        <p:cTn id="258" dur="250" autoRev="1" fill="remove"/>
                                        <p:tgtEl>
                                          <p:spTgt spid="8"/>
                                        </p:tgtEl>
                                        <p:attrNameLst>
                                          <p:attrName>style.color</p:attrName>
                                        </p:attrNameLst>
                                      </p:cBhvr>
                                      <p:to>
                                        <a:schemeClr val="bg1"/>
                                      </p:to>
                                    </p:animClr>
                                    <p:animClr clrSpc="rgb" dir="cw">
                                      <p:cBhvr>
                                        <p:cTn id="259" dur="250" autoRev="1" fill="remove"/>
                                        <p:tgtEl>
                                          <p:spTgt spid="8"/>
                                        </p:tgtEl>
                                        <p:attrNameLst>
                                          <p:attrName>fillcolor</p:attrName>
                                        </p:attrNameLst>
                                      </p:cBhvr>
                                      <p:to>
                                        <a:schemeClr val="bg1"/>
                                      </p:to>
                                    </p:animClr>
                                    <p:set>
                                      <p:cBhvr>
                                        <p:cTn id="260" dur="250" autoRev="1" fill="remove"/>
                                        <p:tgtEl>
                                          <p:spTgt spid="8"/>
                                        </p:tgtEl>
                                        <p:attrNameLst>
                                          <p:attrName>fill.type</p:attrName>
                                        </p:attrNameLst>
                                      </p:cBhvr>
                                      <p:to>
                                        <p:strVal val="solid"/>
                                      </p:to>
                                    </p:set>
                                    <p:set>
                                      <p:cBhvr>
                                        <p:cTn id="261" dur="250" autoRev="1" fill="remove"/>
                                        <p:tgtEl>
                                          <p:spTgt spid="8"/>
                                        </p:tgtEl>
                                        <p:attrNameLst>
                                          <p:attrName>fill.on</p:attrName>
                                        </p:attrNameLst>
                                      </p:cBhvr>
                                      <p:to>
                                        <p:strVal val="true"/>
                                      </p:to>
                                    </p:set>
                                  </p:childTnLst>
                                </p:cTn>
                              </p:par>
                              <p:par>
                                <p:cTn id="262" presetID="27" presetClass="emph" presetSubtype="0" fill="remove" grpId="1" nodeType="withEffect">
                                  <p:stCondLst>
                                    <p:cond delay="0"/>
                                  </p:stCondLst>
                                  <p:childTnLst>
                                    <p:animClr clrSpc="rgb" dir="cw">
                                      <p:cBhvr override="childStyle">
                                        <p:cTn id="263" dur="250" autoRev="1" fill="remove"/>
                                        <p:tgtEl>
                                          <p:spTgt spid="9"/>
                                        </p:tgtEl>
                                        <p:attrNameLst>
                                          <p:attrName>style.color</p:attrName>
                                        </p:attrNameLst>
                                      </p:cBhvr>
                                      <p:to>
                                        <a:schemeClr val="bg1"/>
                                      </p:to>
                                    </p:animClr>
                                    <p:animClr clrSpc="rgb" dir="cw">
                                      <p:cBhvr>
                                        <p:cTn id="264" dur="250" autoRev="1" fill="remove"/>
                                        <p:tgtEl>
                                          <p:spTgt spid="9"/>
                                        </p:tgtEl>
                                        <p:attrNameLst>
                                          <p:attrName>fillcolor</p:attrName>
                                        </p:attrNameLst>
                                      </p:cBhvr>
                                      <p:to>
                                        <a:schemeClr val="bg1"/>
                                      </p:to>
                                    </p:animClr>
                                    <p:set>
                                      <p:cBhvr>
                                        <p:cTn id="265" dur="250" autoRev="1" fill="remove"/>
                                        <p:tgtEl>
                                          <p:spTgt spid="9"/>
                                        </p:tgtEl>
                                        <p:attrNameLst>
                                          <p:attrName>fill.type</p:attrName>
                                        </p:attrNameLst>
                                      </p:cBhvr>
                                      <p:to>
                                        <p:strVal val="solid"/>
                                      </p:to>
                                    </p:set>
                                    <p:set>
                                      <p:cBhvr>
                                        <p:cTn id="266" dur="250" autoRev="1" fill="remove"/>
                                        <p:tgtEl>
                                          <p:spTgt spid="9"/>
                                        </p:tgtEl>
                                        <p:attrNameLst>
                                          <p:attrName>fill.on</p:attrName>
                                        </p:attrNameLst>
                                      </p:cBhvr>
                                      <p:to>
                                        <p:strVal val="true"/>
                                      </p:to>
                                    </p:set>
                                  </p:childTnLst>
                                </p:cTn>
                              </p:par>
                              <p:par>
                                <p:cTn id="267" presetID="27" presetClass="emph" presetSubtype="0" fill="remove" grpId="1" nodeType="withEffect">
                                  <p:stCondLst>
                                    <p:cond delay="0"/>
                                  </p:stCondLst>
                                  <p:childTnLst>
                                    <p:animClr clrSpc="rgb" dir="cw">
                                      <p:cBhvr override="childStyle">
                                        <p:cTn id="268" dur="250" autoRev="1" fill="remove"/>
                                        <p:tgtEl>
                                          <p:spTgt spid="11"/>
                                        </p:tgtEl>
                                        <p:attrNameLst>
                                          <p:attrName>style.color</p:attrName>
                                        </p:attrNameLst>
                                      </p:cBhvr>
                                      <p:to>
                                        <a:schemeClr val="bg1"/>
                                      </p:to>
                                    </p:animClr>
                                    <p:animClr clrSpc="rgb" dir="cw">
                                      <p:cBhvr>
                                        <p:cTn id="269" dur="250" autoRev="1" fill="remove"/>
                                        <p:tgtEl>
                                          <p:spTgt spid="11"/>
                                        </p:tgtEl>
                                        <p:attrNameLst>
                                          <p:attrName>fillcolor</p:attrName>
                                        </p:attrNameLst>
                                      </p:cBhvr>
                                      <p:to>
                                        <a:schemeClr val="bg1"/>
                                      </p:to>
                                    </p:animClr>
                                    <p:set>
                                      <p:cBhvr>
                                        <p:cTn id="270" dur="250" autoRev="1" fill="remove"/>
                                        <p:tgtEl>
                                          <p:spTgt spid="11"/>
                                        </p:tgtEl>
                                        <p:attrNameLst>
                                          <p:attrName>fill.type</p:attrName>
                                        </p:attrNameLst>
                                      </p:cBhvr>
                                      <p:to>
                                        <p:strVal val="solid"/>
                                      </p:to>
                                    </p:set>
                                    <p:set>
                                      <p:cBhvr>
                                        <p:cTn id="271" dur="250" autoRev="1" fill="remove"/>
                                        <p:tgtEl>
                                          <p:spTgt spid="11"/>
                                        </p:tgtEl>
                                        <p:attrNameLst>
                                          <p:attrName>fill.on</p:attrName>
                                        </p:attrNameLst>
                                      </p:cBhvr>
                                      <p:to>
                                        <p:strVal val="true"/>
                                      </p:to>
                                    </p:set>
                                  </p:childTnLst>
                                </p:cTn>
                              </p:par>
                            </p:childTnLst>
                          </p:cTn>
                        </p:par>
                        <p:par>
                          <p:cTn id="272" fill="hold">
                            <p:stCondLst>
                              <p:cond delay="5000"/>
                            </p:stCondLst>
                            <p:childTnLst>
                              <p:par>
                                <p:cTn id="273" presetID="27" presetClass="emph" presetSubtype="0" fill="remove" grpId="2" nodeType="afterEffect">
                                  <p:stCondLst>
                                    <p:cond delay="0"/>
                                  </p:stCondLst>
                                  <p:childTnLst>
                                    <p:animClr clrSpc="rgb" dir="cw">
                                      <p:cBhvr override="childStyle">
                                        <p:cTn id="274" dur="250" autoRev="1" fill="remove"/>
                                        <p:tgtEl>
                                          <p:spTgt spid="6"/>
                                        </p:tgtEl>
                                        <p:attrNameLst>
                                          <p:attrName>style.color</p:attrName>
                                        </p:attrNameLst>
                                      </p:cBhvr>
                                      <p:to>
                                        <a:schemeClr val="bg1"/>
                                      </p:to>
                                    </p:animClr>
                                    <p:animClr clrSpc="rgb" dir="cw">
                                      <p:cBhvr>
                                        <p:cTn id="275" dur="250" autoRev="1" fill="remove"/>
                                        <p:tgtEl>
                                          <p:spTgt spid="6"/>
                                        </p:tgtEl>
                                        <p:attrNameLst>
                                          <p:attrName>fillcolor</p:attrName>
                                        </p:attrNameLst>
                                      </p:cBhvr>
                                      <p:to>
                                        <a:schemeClr val="bg1"/>
                                      </p:to>
                                    </p:animClr>
                                    <p:set>
                                      <p:cBhvr>
                                        <p:cTn id="276" dur="250" autoRev="1" fill="remove"/>
                                        <p:tgtEl>
                                          <p:spTgt spid="6"/>
                                        </p:tgtEl>
                                        <p:attrNameLst>
                                          <p:attrName>fill.type</p:attrName>
                                        </p:attrNameLst>
                                      </p:cBhvr>
                                      <p:to>
                                        <p:strVal val="solid"/>
                                      </p:to>
                                    </p:set>
                                    <p:set>
                                      <p:cBhvr>
                                        <p:cTn id="277" dur="250" autoRev="1" fill="remove"/>
                                        <p:tgtEl>
                                          <p:spTgt spid="6"/>
                                        </p:tgtEl>
                                        <p:attrNameLst>
                                          <p:attrName>fill.on</p:attrName>
                                        </p:attrNameLst>
                                      </p:cBhvr>
                                      <p:to>
                                        <p:strVal val="true"/>
                                      </p:to>
                                    </p:set>
                                  </p:childTnLst>
                                </p:cTn>
                              </p:par>
                              <p:par>
                                <p:cTn id="278" presetID="27" presetClass="emph" presetSubtype="0" fill="remove" grpId="2" nodeType="withEffect">
                                  <p:stCondLst>
                                    <p:cond delay="0"/>
                                  </p:stCondLst>
                                  <p:childTnLst>
                                    <p:animClr clrSpc="rgb" dir="cw">
                                      <p:cBhvr override="childStyle">
                                        <p:cTn id="279" dur="250" autoRev="1" fill="remove"/>
                                        <p:tgtEl>
                                          <p:spTgt spid="7"/>
                                        </p:tgtEl>
                                        <p:attrNameLst>
                                          <p:attrName>style.color</p:attrName>
                                        </p:attrNameLst>
                                      </p:cBhvr>
                                      <p:to>
                                        <a:schemeClr val="bg1"/>
                                      </p:to>
                                    </p:animClr>
                                    <p:animClr clrSpc="rgb" dir="cw">
                                      <p:cBhvr>
                                        <p:cTn id="280" dur="250" autoRev="1" fill="remove"/>
                                        <p:tgtEl>
                                          <p:spTgt spid="7"/>
                                        </p:tgtEl>
                                        <p:attrNameLst>
                                          <p:attrName>fillcolor</p:attrName>
                                        </p:attrNameLst>
                                      </p:cBhvr>
                                      <p:to>
                                        <a:schemeClr val="bg1"/>
                                      </p:to>
                                    </p:animClr>
                                    <p:set>
                                      <p:cBhvr>
                                        <p:cTn id="281" dur="250" autoRev="1" fill="remove"/>
                                        <p:tgtEl>
                                          <p:spTgt spid="7"/>
                                        </p:tgtEl>
                                        <p:attrNameLst>
                                          <p:attrName>fill.type</p:attrName>
                                        </p:attrNameLst>
                                      </p:cBhvr>
                                      <p:to>
                                        <p:strVal val="solid"/>
                                      </p:to>
                                    </p:set>
                                    <p:set>
                                      <p:cBhvr>
                                        <p:cTn id="282" dur="250" autoRev="1" fill="remove"/>
                                        <p:tgtEl>
                                          <p:spTgt spid="7"/>
                                        </p:tgtEl>
                                        <p:attrNameLst>
                                          <p:attrName>fill.on</p:attrName>
                                        </p:attrNameLst>
                                      </p:cBhvr>
                                      <p:to>
                                        <p:strVal val="true"/>
                                      </p:to>
                                    </p:set>
                                  </p:childTnLst>
                                </p:cTn>
                              </p:par>
                              <p:par>
                                <p:cTn id="283" presetID="27" presetClass="emph" presetSubtype="0" fill="remove" grpId="2" nodeType="withEffect">
                                  <p:stCondLst>
                                    <p:cond delay="0"/>
                                  </p:stCondLst>
                                  <p:childTnLst>
                                    <p:animClr clrSpc="rgb" dir="cw">
                                      <p:cBhvr override="childStyle">
                                        <p:cTn id="284" dur="250" autoRev="1" fill="remove"/>
                                        <p:tgtEl>
                                          <p:spTgt spid="8"/>
                                        </p:tgtEl>
                                        <p:attrNameLst>
                                          <p:attrName>style.color</p:attrName>
                                        </p:attrNameLst>
                                      </p:cBhvr>
                                      <p:to>
                                        <a:schemeClr val="bg1"/>
                                      </p:to>
                                    </p:animClr>
                                    <p:animClr clrSpc="rgb" dir="cw">
                                      <p:cBhvr>
                                        <p:cTn id="285" dur="250" autoRev="1" fill="remove"/>
                                        <p:tgtEl>
                                          <p:spTgt spid="8"/>
                                        </p:tgtEl>
                                        <p:attrNameLst>
                                          <p:attrName>fillcolor</p:attrName>
                                        </p:attrNameLst>
                                      </p:cBhvr>
                                      <p:to>
                                        <a:schemeClr val="bg1"/>
                                      </p:to>
                                    </p:animClr>
                                    <p:set>
                                      <p:cBhvr>
                                        <p:cTn id="286" dur="250" autoRev="1" fill="remove"/>
                                        <p:tgtEl>
                                          <p:spTgt spid="8"/>
                                        </p:tgtEl>
                                        <p:attrNameLst>
                                          <p:attrName>fill.type</p:attrName>
                                        </p:attrNameLst>
                                      </p:cBhvr>
                                      <p:to>
                                        <p:strVal val="solid"/>
                                      </p:to>
                                    </p:set>
                                    <p:set>
                                      <p:cBhvr>
                                        <p:cTn id="287" dur="250" autoRev="1" fill="remove"/>
                                        <p:tgtEl>
                                          <p:spTgt spid="8"/>
                                        </p:tgtEl>
                                        <p:attrNameLst>
                                          <p:attrName>fill.on</p:attrName>
                                        </p:attrNameLst>
                                      </p:cBhvr>
                                      <p:to>
                                        <p:strVal val="true"/>
                                      </p:to>
                                    </p:set>
                                  </p:childTnLst>
                                </p:cTn>
                              </p:par>
                              <p:par>
                                <p:cTn id="288" presetID="27" presetClass="emph" presetSubtype="0" fill="remove" grpId="2" nodeType="withEffect">
                                  <p:stCondLst>
                                    <p:cond delay="0"/>
                                  </p:stCondLst>
                                  <p:childTnLst>
                                    <p:animClr clrSpc="rgb" dir="cw">
                                      <p:cBhvr override="childStyle">
                                        <p:cTn id="289" dur="250" autoRev="1" fill="remove"/>
                                        <p:tgtEl>
                                          <p:spTgt spid="9"/>
                                        </p:tgtEl>
                                        <p:attrNameLst>
                                          <p:attrName>style.color</p:attrName>
                                        </p:attrNameLst>
                                      </p:cBhvr>
                                      <p:to>
                                        <a:schemeClr val="bg1"/>
                                      </p:to>
                                    </p:animClr>
                                    <p:animClr clrSpc="rgb" dir="cw">
                                      <p:cBhvr>
                                        <p:cTn id="290" dur="250" autoRev="1" fill="remove"/>
                                        <p:tgtEl>
                                          <p:spTgt spid="9"/>
                                        </p:tgtEl>
                                        <p:attrNameLst>
                                          <p:attrName>fillcolor</p:attrName>
                                        </p:attrNameLst>
                                      </p:cBhvr>
                                      <p:to>
                                        <a:schemeClr val="bg1"/>
                                      </p:to>
                                    </p:animClr>
                                    <p:set>
                                      <p:cBhvr>
                                        <p:cTn id="291" dur="250" autoRev="1" fill="remove"/>
                                        <p:tgtEl>
                                          <p:spTgt spid="9"/>
                                        </p:tgtEl>
                                        <p:attrNameLst>
                                          <p:attrName>fill.type</p:attrName>
                                        </p:attrNameLst>
                                      </p:cBhvr>
                                      <p:to>
                                        <p:strVal val="solid"/>
                                      </p:to>
                                    </p:set>
                                    <p:set>
                                      <p:cBhvr>
                                        <p:cTn id="292" dur="250" autoRev="1" fill="remove"/>
                                        <p:tgtEl>
                                          <p:spTgt spid="9"/>
                                        </p:tgtEl>
                                        <p:attrNameLst>
                                          <p:attrName>fill.on</p:attrName>
                                        </p:attrNameLst>
                                      </p:cBhvr>
                                      <p:to>
                                        <p:strVal val="true"/>
                                      </p:to>
                                    </p:set>
                                  </p:childTnLst>
                                </p:cTn>
                              </p:par>
                              <p:par>
                                <p:cTn id="293" presetID="27" presetClass="emph" presetSubtype="0" fill="remove" grpId="2" nodeType="withEffect">
                                  <p:stCondLst>
                                    <p:cond delay="0"/>
                                  </p:stCondLst>
                                  <p:childTnLst>
                                    <p:animClr clrSpc="rgb" dir="cw">
                                      <p:cBhvr override="childStyle">
                                        <p:cTn id="294" dur="250" autoRev="1" fill="remove"/>
                                        <p:tgtEl>
                                          <p:spTgt spid="11"/>
                                        </p:tgtEl>
                                        <p:attrNameLst>
                                          <p:attrName>style.color</p:attrName>
                                        </p:attrNameLst>
                                      </p:cBhvr>
                                      <p:to>
                                        <a:schemeClr val="bg1"/>
                                      </p:to>
                                    </p:animClr>
                                    <p:animClr clrSpc="rgb" dir="cw">
                                      <p:cBhvr>
                                        <p:cTn id="295" dur="250" autoRev="1" fill="remove"/>
                                        <p:tgtEl>
                                          <p:spTgt spid="11"/>
                                        </p:tgtEl>
                                        <p:attrNameLst>
                                          <p:attrName>fillcolor</p:attrName>
                                        </p:attrNameLst>
                                      </p:cBhvr>
                                      <p:to>
                                        <a:schemeClr val="bg1"/>
                                      </p:to>
                                    </p:animClr>
                                    <p:set>
                                      <p:cBhvr>
                                        <p:cTn id="296" dur="250" autoRev="1" fill="remove"/>
                                        <p:tgtEl>
                                          <p:spTgt spid="11"/>
                                        </p:tgtEl>
                                        <p:attrNameLst>
                                          <p:attrName>fill.type</p:attrName>
                                        </p:attrNameLst>
                                      </p:cBhvr>
                                      <p:to>
                                        <p:strVal val="solid"/>
                                      </p:to>
                                    </p:set>
                                    <p:set>
                                      <p:cBhvr>
                                        <p:cTn id="297" dur="250" autoRev="1" fill="remove"/>
                                        <p:tgtEl>
                                          <p:spTgt spid="11"/>
                                        </p:tgtEl>
                                        <p:attrNameLst>
                                          <p:attrName>fill.on</p:attrName>
                                        </p:attrNameLst>
                                      </p:cBhvr>
                                      <p:to>
                                        <p:strVal val="true"/>
                                      </p:to>
                                    </p:set>
                                  </p:childTnLst>
                                </p:cTn>
                              </p:par>
                            </p:childTnLst>
                          </p:cTn>
                        </p:par>
                        <p:par>
                          <p:cTn id="298" fill="hold">
                            <p:stCondLst>
                              <p:cond delay="5500"/>
                            </p:stCondLst>
                            <p:childTnLst>
                              <p:par>
                                <p:cTn id="299" presetID="27" presetClass="emph" presetSubtype="0" fill="remove" grpId="3" nodeType="afterEffect">
                                  <p:stCondLst>
                                    <p:cond delay="0"/>
                                  </p:stCondLst>
                                  <p:childTnLst>
                                    <p:animClr clrSpc="rgb" dir="cw">
                                      <p:cBhvr override="childStyle">
                                        <p:cTn id="300" dur="250" autoRev="1" fill="remove"/>
                                        <p:tgtEl>
                                          <p:spTgt spid="6"/>
                                        </p:tgtEl>
                                        <p:attrNameLst>
                                          <p:attrName>style.color</p:attrName>
                                        </p:attrNameLst>
                                      </p:cBhvr>
                                      <p:to>
                                        <a:schemeClr val="bg1"/>
                                      </p:to>
                                    </p:animClr>
                                    <p:animClr clrSpc="rgb" dir="cw">
                                      <p:cBhvr>
                                        <p:cTn id="301" dur="250" autoRev="1" fill="remove"/>
                                        <p:tgtEl>
                                          <p:spTgt spid="6"/>
                                        </p:tgtEl>
                                        <p:attrNameLst>
                                          <p:attrName>fillcolor</p:attrName>
                                        </p:attrNameLst>
                                      </p:cBhvr>
                                      <p:to>
                                        <a:schemeClr val="bg1"/>
                                      </p:to>
                                    </p:animClr>
                                    <p:set>
                                      <p:cBhvr>
                                        <p:cTn id="302" dur="250" autoRev="1" fill="remove"/>
                                        <p:tgtEl>
                                          <p:spTgt spid="6"/>
                                        </p:tgtEl>
                                        <p:attrNameLst>
                                          <p:attrName>fill.type</p:attrName>
                                        </p:attrNameLst>
                                      </p:cBhvr>
                                      <p:to>
                                        <p:strVal val="solid"/>
                                      </p:to>
                                    </p:set>
                                    <p:set>
                                      <p:cBhvr>
                                        <p:cTn id="303" dur="250" autoRev="1" fill="remove"/>
                                        <p:tgtEl>
                                          <p:spTgt spid="6"/>
                                        </p:tgtEl>
                                        <p:attrNameLst>
                                          <p:attrName>fill.on</p:attrName>
                                        </p:attrNameLst>
                                      </p:cBhvr>
                                      <p:to>
                                        <p:strVal val="true"/>
                                      </p:to>
                                    </p:set>
                                  </p:childTnLst>
                                </p:cTn>
                              </p:par>
                              <p:par>
                                <p:cTn id="304" presetID="27" presetClass="emph" presetSubtype="0" fill="remove" grpId="3" nodeType="withEffect">
                                  <p:stCondLst>
                                    <p:cond delay="0"/>
                                  </p:stCondLst>
                                  <p:childTnLst>
                                    <p:animClr clrSpc="rgb" dir="cw">
                                      <p:cBhvr override="childStyle">
                                        <p:cTn id="305" dur="250" autoRev="1" fill="remove"/>
                                        <p:tgtEl>
                                          <p:spTgt spid="7"/>
                                        </p:tgtEl>
                                        <p:attrNameLst>
                                          <p:attrName>style.color</p:attrName>
                                        </p:attrNameLst>
                                      </p:cBhvr>
                                      <p:to>
                                        <a:schemeClr val="bg1"/>
                                      </p:to>
                                    </p:animClr>
                                    <p:animClr clrSpc="rgb" dir="cw">
                                      <p:cBhvr>
                                        <p:cTn id="306" dur="250" autoRev="1" fill="remove"/>
                                        <p:tgtEl>
                                          <p:spTgt spid="7"/>
                                        </p:tgtEl>
                                        <p:attrNameLst>
                                          <p:attrName>fillcolor</p:attrName>
                                        </p:attrNameLst>
                                      </p:cBhvr>
                                      <p:to>
                                        <a:schemeClr val="bg1"/>
                                      </p:to>
                                    </p:animClr>
                                    <p:set>
                                      <p:cBhvr>
                                        <p:cTn id="307" dur="250" autoRev="1" fill="remove"/>
                                        <p:tgtEl>
                                          <p:spTgt spid="7"/>
                                        </p:tgtEl>
                                        <p:attrNameLst>
                                          <p:attrName>fill.type</p:attrName>
                                        </p:attrNameLst>
                                      </p:cBhvr>
                                      <p:to>
                                        <p:strVal val="solid"/>
                                      </p:to>
                                    </p:set>
                                    <p:set>
                                      <p:cBhvr>
                                        <p:cTn id="308" dur="250" autoRev="1" fill="remove"/>
                                        <p:tgtEl>
                                          <p:spTgt spid="7"/>
                                        </p:tgtEl>
                                        <p:attrNameLst>
                                          <p:attrName>fill.on</p:attrName>
                                        </p:attrNameLst>
                                      </p:cBhvr>
                                      <p:to>
                                        <p:strVal val="true"/>
                                      </p:to>
                                    </p:set>
                                  </p:childTnLst>
                                </p:cTn>
                              </p:par>
                              <p:par>
                                <p:cTn id="309" presetID="27" presetClass="emph" presetSubtype="0" fill="remove" grpId="3" nodeType="withEffect">
                                  <p:stCondLst>
                                    <p:cond delay="0"/>
                                  </p:stCondLst>
                                  <p:childTnLst>
                                    <p:animClr clrSpc="rgb" dir="cw">
                                      <p:cBhvr override="childStyle">
                                        <p:cTn id="310" dur="250" autoRev="1" fill="remove"/>
                                        <p:tgtEl>
                                          <p:spTgt spid="8"/>
                                        </p:tgtEl>
                                        <p:attrNameLst>
                                          <p:attrName>style.color</p:attrName>
                                        </p:attrNameLst>
                                      </p:cBhvr>
                                      <p:to>
                                        <a:schemeClr val="bg1"/>
                                      </p:to>
                                    </p:animClr>
                                    <p:animClr clrSpc="rgb" dir="cw">
                                      <p:cBhvr>
                                        <p:cTn id="311" dur="250" autoRev="1" fill="remove"/>
                                        <p:tgtEl>
                                          <p:spTgt spid="8"/>
                                        </p:tgtEl>
                                        <p:attrNameLst>
                                          <p:attrName>fillcolor</p:attrName>
                                        </p:attrNameLst>
                                      </p:cBhvr>
                                      <p:to>
                                        <a:schemeClr val="bg1"/>
                                      </p:to>
                                    </p:animClr>
                                    <p:set>
                                      <p:cBhvr>
                                        <p:cTn id="312" dur="250" autoRev="1" fill="remove"/>
                                        <p:tgtEl>
                                          <p:spTgt spid="8"/>
                                        </p:tgtEl>
                                        <p:attrNameLst>
                                          <p:attrName>fill.type</p:attrName>
                                        </p:attrNameLst>
                                      </p:cBhvr>
                                      <p:to>
                                        <p:strVal val="solid"/>
                                      </p:to>
                                    </p:set>
                                    <p:set>
                                      <p:cBhvr>
                                        <p:cTn id="313" dur="250" autoRev="1" fill="remove"/>
                                        <p:tgtEl>
                                          <p:spTgt spid="8"/>
                                        </p:tgtEl>
                                        <p:attrNameLst>
                                          <p:attrName>fill.on</p:attrName>
                                        </p:attrNameLst>
                                      </p:cBhvr>
                                      <p:to>
                                        <p:strVal val="true"/>
                                      </p:to>
                                    </p:set>
                                  </p:childTnLst>
                                </p:cTn>
                              </p:par>
                              <p:par>
                                <p:cTn id="314" presetID="27" presetClass="emph" presetSubtype="0" fill="remove" grpId="3" nodeType="withEffect">
                                  <p:stCondLst>
                                    <p:cond delay="0"/>
                                  </p:stCondLst>
                                  <p:childTnLst>
                                    <p:animClr clrSpc="rgb" dir="cw">
                                      <p:cBhvr override="childStyle">
                                        <p:cTn id="315" dur="250" autoRev="1" fill="remove"/>
                                        <p:tgtEl>
                                          <p:spTgt spid="9"/>
                                        </p:tgtEl>
                                        <p:attrNameLst>
                                          <p:attrName>style.color</p:attrName>
                                        </p:attrNameLst>
                                      </p:cBhvr>
                                      <p:to>
                                        <a:schemeClr val="bg1"/>
                                      </p:to>
                                    </p:animClr>
                                    <p:animClr clrSpc="rgb" dir="cw">
                                      <p:cBhvr>
                                        <p:cTn id="316" dur="250" autoRev="1" fill="remove"/>
                                        <p:tgtEl>
                                          <p:spTgt spid="9"/>
                                        </p:tgtEl>
                                        <p:attrNameLst>
                                          <p:attrName>fillcolor</p:attrName>
                                        </p:attrNameLst>
                                      </p:cBhvr>
                                      <p:to>
                                        <a:schemeClr val="bg1"/>
                                      </p:to>
                                    </p:animClr>
                                    <p:set>
                                      <p:cBhvr>
                                        <p:cTn id="317" dur="250" autoRev="1" fill="remove"/>
                                        <p:tgtEl>
                                          <p:spTgt spid="9"/>
                                        </p:tgtEl>
                                        <p:attrNameLst>
                                          <p:attrName>fill.type</p:attrName>
                                        </p:attrNameLst>
                                      </p:cBhvr>
                                      <p:to>
                                        <p:strVal val="solid"/>
                                      </p:to>
                                    </p:set>
                                    <p:set>
                                      <p:cBhvr>
                                        <p:cTn id="318" dur="250" autoRev="1" fill="remove"/>
                                        <p:tgtEl>
                                          <p:spTgt spid="9"/>
                                        </p:tgtEl>
                                        <p:attrNameLst>
                                          <p:attrName>fill.on</p:attrName>
                                        </p:attrNameLst>
                                      </p:cBhvr>
                                      <p:to>
                                        <p:strVal val="true"/>
                                      </p:to>
                                    </p:set>
                                  </p:childTnLst>
                                </p:cTn>
                              </p:par>
                              <p:par>
                                <p:cTn id="319" presetID="27" presetClass="emph" presetSubtype="0" fill="remove" grpId="3" nodeType="withEffect">
                                  <p:stCondLst>
                                    <p:cond delay="0"/>
                                  </p:stCondLst>
                                  <p:childTnLst>
                                    <p:animClr clrSpc="rgb" dir="cw">
                                      <p:cBhvr override="childStyle">
                                        <p:cTn id="320" dur="250" autoRev="1" fill="remove"/>
                                        <p:tgtEl>
                                          <p:spTgt spid="11"/>
                                        </p:tgtEl>
                                        <p:attrNameLst>
                                          <p:attrName>style.color</p:attrName>
                                        </p:attrNameLst>
                                      </p:cBhvr>
                                      <p:to>
                                        <a:schemeClr val="bg1"/>
                                      </p:to>
                                    </p:animClr>
                                    <p:animClr clrSpc="rgb" dir="cw">
                                      <p:cBhvr>
                                        <p:cTn id="321" dur="250" autoRev="1" fill="remove"/>
                                        <p:tgtEl>
                                          <p:spTgt spid="11"/>
                                        </p:tgtEl>
                                        <p:attrNameLst>
                                          <p:attrName>fillcolor</p:attrName>
                                        </p:attrNameLst>
                                      </p:cBhvr>
                                      <p:to>
                                        <a:schemeClr val="bg1"/>
                                      </p:to>
                                    </p:animClr>
                                    <p:set>
                                      <p:cBhvr>
                                        <p:cTn id="322" dur="250" autoRev="1" fill="remove"/>
                                        <p:tgtEl>
                                          <p:spTgt spid="11"/>
                                        </p:tgtEl>
                                        <p:attrNameLst>
                                          <p:attrName>fill.type</p:attrName>
                                        </p:attrNameLst>
                                      </p:cBhvr>
                                      <p:to>
                                        <p:strVal val="solid"/>
                                      </p:to>
                                    </p:set>
                                    <p:set>
                                      <p:cBhvr>
                                        <p:cTn id="323" dur="250" autoRev="1" fill="remove"/>
                                        <p:tgtEl>
                                          <p:spTgt spid="11"/>
                                        </p:tgtEl>
                                        <p:attrNameLst>
                                          <p:attrName>fill.on</p:attrName>
                                        </p:attrNameLst>
                                      </p:cBhvr>
                                      <p:to>
                                        <p:strVal val="true"/>
                                      </p:to>
                                    </p:set>
                                  </p:childTnLst>
                                </p:cTn>
                              </p:par>
                            </p:childTnLst>
                          </p:cTn>
                        </p:par>
                      </p:childTnLst>
                    </p:cTn>
                  </p:par>
                </p:childTnLst>
              </p:cTn>
              <p:nextCondLst>
                <p:cond evt="onClick" delay="0">
                  <p:tgtEl>
                    <p:spTgt spid="12"/>
                  </p:tgtEl>
                </p:cond>
              </p:nextCondLst>
            </p:seq>
          </p:childTnLst>
        </p:cTn>
      </p:par>
    </p:tnLst>
    <p:bldLst>
      <p:bldP spid="114" grpId="0"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12" grpId="0" animBg="1"/>
      <p:bldP spid="55" grpId="0" animBg="1"/>
      <p:bldP spid="55" grpId="1" animBg="1"/>
      <p:bldP spid="56" grpId="0" animBg="1"/>
      <p:bldP spid="56" grpId="1" animBg="1"/>
      <p:bldP spid="2" grpId="0"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4876BFD7-515F-0E15-0514-943837A308B4}"/>
              </a:ext>
            </a:extLst>
          </p:cNvPr>
          <p:cNvSpPr/>
          <p:nvPr/>
        </p:nvSpPr>
        <p:spPr>
          <a:xfrm>
            <a:off x="441266" y="1066514"/>
            <a:ext cx="8261468" cy="5435599"/>
          </a:xfrm>
          <a:prstGeom prst="roundRect">
            <a:avLst>
              <a:gd name="adj" fmla="val 3928"/>
            </a:avLst>
          </a:prstGeom>
          <a:blipFill>
            <a:blip r:embed="rId2"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14" name="Rectangle: Top Corners Rounded 13">
            <a:extLst>
              <a:ext uri="{FF2B5EF4-FFF2-40B4-BE49-F238E27FC236}">
                <a16:creationId xmlns:a16="http://schemas.microsoft.com/office/drawing/2014/main" id="{073EACFD-D259-A331-C2D3-E0859FFDE4E2}"/>
              </a:ext>
            </a:extLst>
          </p:cNvPr>
          <p:cNvSpPr/>
          <p:nvPr/>
        </p:nvSpPr>
        <p:spPr>
          <a:xfrm>
            <a:off x="866834" y="4711699"/>
            <a:ext cx="7924800" cy="1870215"/>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1764000" rtlCol="0" anchor="ctr"/>
          <a:lstStyle/>
          <a:p>
            <a:r>
              <a:rPr lang="en-GB" dirty="0">
                <a:solidFill>
                  <a:schemeClr val="tx1"/>
                </a:solidFill>
                <a:latin typeface="Grade 1 Font" panose="020B0604020202020204" charset="0"/>
              </a:rPr>
              <a:t>“At the factory, the plants are crushed and the juice is extracted. It then goes through a special processes called clarification, evaporation and crystallisation” </a:t>
            </a:r>
          </a:p>
        </p:txBody>
      </p:sp>
      <p:pic>
        <p:nvPicPr>
          <p:cNvPr id="2" name="Picture 1" descr="A picture containing text&#10;&#10;Description automatically generated">
            <a:extLst>
              <a:ext uri="{FF2B5EF4-FFF2-40B4-BE49-F238E27FC236}">
                <a16:creationId xmlns:a16="http://schemas.microsoft.com/office/drawing/2014/main" id="{1784BBE8-658A-6815-A1ED-6B6E55E8B99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4531" b="35294"/>
          <a:stretch/>
        </p:blipFill>
        <p:spPr>
          <a:xfrm flipH="1">
            <a:off x="0" y="2420503"/>
            <a:ext cx="3161326" cy="4437497"/>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FCE00971-0FC9-D4C0-0C88-66EB2F729D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3461" y="1266686"/>
            <a:ext cx="4886660" cy="3263710"/>
          </a:xfrm>
          <a:prstGeom prst="rect">
            <a:avLst/>
          </a:prstGeom>
        </p:spPr>
      </p:pic>
    </p:spTree>
    <p:extLst>
      <p:ext uri="{BB962C8B-B14F-4D97-AF65-F5344CB8AC3E}">
        <p14:creationId xmlns:p14="http://schemas.microsoft.com/office/powerpoint/2010/main" val="42530870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10"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4876BFD7-515F-0E15-0514-943837A308B4}"/>
              </a:ext>
            </a:extLst>
          </p:cNvPr>
          <p:cNvSpPr/>
          <p:nvPr/>
        </p:nvSpPr>
        <p:spPr>
          <a:xfrm>
            <a:off x="441266" y="1066514"/>
            <a:ext cx="8261468" cy="5435599"/>
          </a:xfrm>
          <a:prstGeom prst="roundRect">
            <a:avLst>
              <a:gd name="adj" fmla="val 3928"/>
            </a:avLst>
          </a:prstGeom>
          <a:blipFill>
            <a:blip r:embed="rId2" cstate="print">
              <a:alphaModFix amt="35000"/>
              <a:extLst>
                <a:ext uri="{28A0092B-C50C-407E-A947-70E740481C1C}">
                  <a14:useLocalDpi xmlns:a14="http://schemas.microsoft.com/office/drawing/2010/main" val="0"/>
                </a:ext>
              </a:extLst>
            </a:blip>
            <a:stretch>
              <a:fillRect l="-109" t="347" r="109" b="-347"/>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61CE98D4-4329-B6AE-E692-52CAC0EB4E0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1E0C2752-CF4A-8D06-F276-9A0048F82A86}"/>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
        <p:nvSpPr>
          <p:cNvPr id="3" name="Rectangle: Top Corners Rounded 2">
            <a:extLst>
              <a:ext uri="{FF2B5EF4-FFF2-40B4-BE49-F238E27FC236}">
                <a16:creationId xmlns:a16="http://schemas.microsoft.com/office/drawing/2014/main" id="{E2D22A00-39A2-F3C8-C034-858E243873F2}"/>
              </a:ext>
            </a:extLst>
          </p:cNvPr>
          <p:cNvSpPr/>
          <p:nvPr/>
        </p:nvSpPr>
        <p:spPr>
          <a:xfrm>
            <a:off x="408769" y="5791485"/>
            <a:ext cx="7924800" cy="814707"/>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Grade 1 Font" panose="020B0604020202020204" charset="0"/>
              </a:rPr>
              <a:t>“To be </a:t>
            </a:r>
            <a:r>
              <a:rPr lang="en-GB" b="1" dirty="0">
                <a:solidFill>
                  <a:schemeClr val="tx1"/>
                </a:solidFill>
                <a:latin typeface="Grade 1 Font" panose="020B0604020202020204" charset="0"/>
              </a:rPr>
              <a:t>truthful</a:t>
            </a:r>
            <a:r>
              <a:rPr lang="en-GB" dirty="0">
                <a:solidFill>
                  <a:schemeClr val="tx1"/>
                </a:solidFill>
                <a:latin typeface="Grade 1 Font" panose="020B0604020202020204" charset="0"/>
              </a:rPr>
              <a:t>, I don’t understand any of those big words” </a:t>
            </a:r>
          </a:p>
        </p:txBody>
      </p:sp>
      <p:pic>
        <p:nvPicPr>
          <p:cNvPr id="8" name="Picture 7" descr="A person holding a baby&#10;&#10;Description automatically generated with low confidence">
            <a:extLst>
              <a:ext uri="{FF2B5EF4-FFF2-40B4-BE49-F238E27FC236}">
                <a16:creationId xmlns:a16="http://schemas.microsoft.com/office/drawing/2014/main" id="{830E1D54-ABD1-075D-869D-99109AD5AA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0976" y="1551661"/>
            <a:ext cx="3489023" cy="4233530"/>
          </a:xfrm>
          <a:prstGeom prst="rect">
            <a:avLst/>
          </a:prstGeom>
        </p:spPr>
      </p:pic>
      <p:sp>
        <p:nvSpPr>
          <p:cNvPr id="10" name="Rectangle: Top Corners Rounded 9">
            <a:extLst>
              <a:ext uri="{FF2B5EF4-FFF2-40B4-BE49-F238E27FC236}">
                <a16:creationId xmlns:a16="http://schemas.microsoft.com/office/drawing/2014/main" id="{3EE2C573-5CEB-466B-2F46-7EFE422A24A5}"/>
              </a:ext>
            </a:extLst>
          </p:cNvPr>
          <p:cNvSpPr/>
          <p:nvPr/>
        </p:nvSpPr>
        <p:spPr>
          <a:xfrm>
            <a:off x="408769" y="5785191"/>
            <a:ext cx="8326462" cy="814707"/>
          </a:xfrm>
          <a:prstGeom prst="round2SameRect">
            <a:avLst>
              <a:gd name="adj1" fmla="val 0"/>
              <a:gd name="adj2" fmla="val 13735"/>
            </a:avLst>
          </a:prstGeom>
          <a:solidFill>
            <a:schemeClr val="bg1"/>
          </a:solidFill>
          <a:ln w="28575">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Grade 1 Font" panose="020B0604020202020204" charset="0"/>
              </a:rPr>
              <a:t>Dad gives a </a:t>
            </a:r>
            <a:r>
              <a:rPr lang="en-GB" sz="2000" b="1" dirty="0">
                <a:solidFill>
                  <a:schemeClr val="tx1"/>
                </a:solidFill>
                <a:latin typeface="Grade 1 Font" panose="020B0604020202020204" charset="0"/>
              </a:rPr>
              <a:t>tearful</a:t>
            </a:r>
            <a:r>
              <a:rPr lang="en-GB" sz="2000" dirty="0">
                <a:solidFill>
                  <a:schemeClr val="tx1"/>
                </a:solidFill>
                <a:latin typeface="Grade 1 Font" panose="020B0604020202020204" charset="0"/>
              </a:rPr>
              <a:t> Nandi a </a:t>
            </a:r>
            <a:r>
              <a:rPr lang="en-GB" sz="2000" b="1" dirty="0">
                <a:solidFill>
                  <a:schemeClr val="tx1"/>
                </a:solidFill>
                <a:latin typeface="Grade 1 Font" panose="020B0604020202020204" charset="0"/>
              </a:rPr>
              <a:t>careful</a:t>
            </a:r>
            <a:r>
              <a:rPr lang="en-GB" sz="2000" dirty="0">
                <a:solidFill>
                  <a:schemeClr val="tx1"/>
                </a:solidFill>
                <a:latin typeface="Grade 1 Font" panose="020B0604020202020204" charset="0"/>
              </a:rPr>
              <a:t> hug.</a:t>
            </a:r>
          </a:p>
        </p:txBody>
      </p:sp>
      <p:pic>
        <p:nvPicPr>
          <p:cNvPr id="6" name="Picture 5" descr="A picture containing vector graphics&#10;&#10;Description automatically generated">
            <a:extLst>
              <a:ext uri="{FF2B5EF4-FFF2-40B4-BE49-F238E27FC236}">
                <a16:creationId xmlns:a16="http://schemas.microsoft.com/office/drawing/2014/main" id="{85911562-C72F-281E-0A66-E293648A286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7037"/>
          <a:stretch/>
        </p:blipFill>
        <p:spPr>
          <a:xfrm>
            <a:off x="6327276" y="4233332"/>
            <a:ext cx="2816723" cy="2624667"/>
          </a:xfrm>
          <a:prstGeom prst="rect">
            <a:avLst/>
          </a:prstGeom>
        </p:spPr>
      </p:pic>
    </p:spTree>
    <p:extLst>
      <p:ext uri="{BB962C8B-B14F-4D97-AF65-F5344CB8AC3E}">
        <p14:creationId xmlns:p14="http://schemas.microsoft.com/office/powerpoint/2010/main" val="29798758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34A7D0E-EE92-A978-51B0-60E611CD4ED0}"/>
              </a:ext>
            </a:extLst>
          </p:cNvPr>
          <p:cNvSpPr/>
          <p:nvPr/>
        </p:nvSpPr>
        <p:spPr>
          <a:xfrm>
            <a:off x="457693" y="1057727"/>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09925C2-8767-E1CF-24E7-22B42D32DAE5}"/>
              </a:ext>
            </a:extLst>
          </p:cNvPr>
          <p:cNvSpPr/>
          <p:nvPr/>
        </p:nvSpPr>
        <p:spPr>
          <a:xfrm>
            <a:off x="1344706" y="3163305"/>
            <a:ext cx="6580094" cy="830782"/>
          </a:xfrm>
          <a:prstGeom prst="rect">
            <a:avLst/>
          </a:prstGeom>
          <a:solidFill>
            <a:schemeClr val="bg1"/>
          </a:solidFill>
          <a:ln w="28575">
            <a:solidFill>
              <a:srgbClr val="5E9B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Grade 1 Font" panose="020B0604020202020204" charset="0"/>
              </a:rPr>
              <a:t>Let’s go and play!</a:t>
            </a:r>
          </a:p>
        </p:txBody>
      </p:sp>
      <p:sp>
        <p:nvSpPr>
          <p:cNvPr id="3" name="Rectangle: Rounded Corners 2">
            <a:extLst>
              <a:ext uri="{FF2B5EF4-FFF2-40B4-BE49-F238E27FC236}">
                <a16:creationId xmlns:a16="http://schemas.microsoft.com/office/drawing/2014/main" id="{9C3EDA1C-34EA-AB07-646B-A31C6C780231}"/>
              </a:ext>
            </a:extLst>
          </p:cNvPr>
          <p:cNvSpPr/>
          <p:nvPr/>
        </p:nvSpPr>
        <p:spPr>
          <a:xfrm>
            <a:off x="457693" y="1085383"/>
            <a:ext cx="8261468" cy="5435599"/>
          </a:xfrm>
          <a:prstGeom prst="roundRect">
            <a:avLst>
              <a:gd name="adj" fmla="val 3928"/>
            </a:avLst>
          </a:prstGeom>
          <a:blipFill>
            <a:blip r:embed="rId4"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id="{223B18DE-FF91-1063-253A-9B038A83F387}"/>
              </a:ext>
            </a:extLst>
          </p:cNvPr>
          <p:cNvSpPr/>
          <p:nvPr/>
        </p:nvSpPr>
        <p:spPr>
          <a:xfrm>
            <a:off x="4284447" y="2129239"/>
            <a:ext cx="2344737" cy="830782"/>
          </a:xfrm>
          <a:prstGeom prst="wedgeRoundRectCallout">
            <a:avLst>
              <a:gd name="adj1" fmla="val -54555"/>
              <a:gd name="adj2" fmla="val 45624"/>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Grade 1 Font" panose="020B0604020202020204" charset="0"/>
              </a:rPr>
              <a:t>“Be joyful Nandi!”</a:t>
            </a:r>
          </a:p>
        </p:txBody>
      </p:sp>
      <p:sp>
        <p:nvSpPr>
          <p:cNvPr id="18" name="Speech Bubble: Rectangle with Corners Rounded 17">
            <a:extLst>
              <a:ext uri="{FF2B5EF4-FFF2-40B4-BE49-F238E27FC236}">
                <a16:creationId xmlns:a16="http://schemas.microsoft.com/office/drawing/2014/main" id="{2CBCA16A-9E6A-DE28-6D1A-86CCE63CFBB7}"/>
              </a:ext>
            </a:extLst>
          </p:cNvPr>
          <p:cNvSpPr/>
          <p:nvPr/>
        </p:nvSpPr>
        <p:spPr>
          <a:xfrm>
            <a:off x="4546196" y="2162314"/>
            <a:ext cx="3660551" cy="797707"/>
          </a:xfrm>
          <a:prstGeom prst="wedgeRoundRectCallout">
            <a:avLst>
              <a:gd name="adj1" fmla="val -49874"/>
              <a:gd name="adj2" fmla="val 84215"/>
              <a:gd name="adj3" fmla="val 16667"/>
            </a:avLst>
          </a:prstGeom>
          <a:solidFill>
            <a:schemeClr val="bg1"/>
          </a:solidFill>
          <a:ln w="1905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Grade 1 Font" panose="020B0604020202020204" charset="0"/>
              </a:rPr>
              <a:t>“You don’t have to understand all those big words just yet.”</a:t>
            </a:r>
          </a:p>
        </p:txBody>
      </p:sp>
      <p:pic>
        <p:nvPicPr>
          <p:cNvPr id="13" name="Picture 12" descr="A picture containing text&#10;&#10;Description automatically generated">
            <a:extLst>
              <a:ext uri="{FF2B5EF4-FFF2-40B4-BE49-F238E27FC236}">
                <a16:creationId xmlns:a16="http://schemas.microsoft.com/office/drawing/2014/main" id="{91EEC327-9BBD-F59C-B828-0586F9BCAE8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39397"/>
          <a:stretch/>
        </p:blipFill>
        <p:spPr>
          <a:xfrm>
            <a:off x="9860840" y="3578696"/>
            <a:ext cx="3092879" cy="2986326"/>
          </a:xfrm>
          <a:prstGeom prst="rect">
            <a:avLst/>
          </a:prstGeom>
        </p:spPr>
      </p:pic>
      <p:pic>
        <p:nvPicPr>
          <p:cNvPr id="21" name="Picture 20" descr="A picture containing text, doll&#10;&#10;Description automatically generated">
            <a:extLst>
              <a:ext uri="{FF2B5EF4-FFF2-40B4-BE49-F238E27FC236}">
                <a16:creationId xmlns:a16="http://schemas.microsoft.com/office/drawing/2014/main" id="{3067606F-6EF6-717B-C039-FE298E9C0DC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49564"/>
          <a:stretch/>
        </p:blipFill>
        <p:spPr>
          <a:xfrm>
            <a:off x="11207894" y="3775526"/>
            <a:ext cx="2219138" cy="2986326"/>
          </a:xfrm>
          <a:prstGeom prst="rect">
            <a:avLst/>
          </a:prstGeom>
        </p:spPr>
      </p:pic>
      <p:pic>
        <p:nvPicPr>
          <p:cNvPr id="7" name="Picture 6">
            <a:extLst>
              <a:ext uri="{FF2B5EF4-FFF2-40B4-BE49-F238E27FC236}">
                <a16:creationId xmlns:a16="http://schemas.microsoft.com/office/drawing/2014/main" id="{2BB4C39A-6C6E-2755-A036-D7F1FF0DFC7A}"/>
              </a:ext>
            </a:extLst>
          </p:cNvPr>
          <p:cNvPicPr>
            <a:picLocks noChangeAspect="1"/>
          </p:cNvPicPr>
          <p:nvPr/>
        </p:nvPicPr>
        <p:blipFill>
          <a:blip r:embed="rId7">
            <a:extLst>
              <a:ext uri="{28A0092B-C50C-407E-A947-70E740481C1C}">
                <a14:useLocalDpi xmlns:a14="http://schemas.microsoft.com/office/drawing/2010/main" val="0"/>
              </a:ext>
            </a:extLst>
          </a:blip>
          <a:srcRect t="234" b="234"/>
          <a:stretch/>
        </p:blipFill>
        <p:spPr>
          <a:xfrm>
            <a:off x="-2" y="65306"/>
            <a:ext cx="9144001" cy="6847989"/>
          </a:xfrm>
          <a:prstGeom prst="rect">
            <a:avLst/>
          </a:prstGeom>
        </p:spPr>
      </p:pic>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Uncle </a:t>
            </a:r>
            <a:r>
              <a:rPr lang="en-GB" sz="3600" dirty="0" err="1">
                <a:solidFill>
                  <a:schemeClr val="bg1"/>
                </a:solidFill>
                <a:latin typeface="Grade 1 Font" panose="020B0603050302020204" pitchFamily="34" charset="0"/>
              </a:rPr>
              <a:t>Lebo’s</a:t>
            </a:r>
            <a:r>
              <a:rPr lang="en-GB" sz="3600" dirty="0">
                <a:solidFill>
                  <a:schemeClr val="bg1"/>
                </a:solidFill>
                <a:latin typeface="Grade 1 Font" panose="020B0603050302020204" pitchFamily="34" charset="0"/>
              </a:rPr>
              <a:t> Farm</a:t>
            </a:r>
          </a:p>
        </p:txBody>
      </p:sp>
    </p:spTree>
    <p:extLst>
      <p:ext uri="{BB962C8B-B14F-4D97-AF65-F5344CB8AC3E}">
        <p14:creationId xmlns:p14="http://schemas.microsoft.com/office/powerpoint/2010/main" val="281223494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xit" presetSubtype="0" fill="hold" grpId="1" nodeType="withEffect">
                                  <p:stCondLst>
                                    <p:cond delay="0"/>
                                  </p:stCondLst>
                                  <p:childTnLst>
                                    <p:animEffect transition="out" filter="fade">
                                      <p:cBhvr>
                                        <p:cTn id="14" dur="500"/>
                                        <p:tgtEl>
                                          <p:spTgt spid="11"/>
                                        </p:tgtEl>
                                      </p:cBhvr>
                                    </p:animEffect>
                                    <p:set>
                                      <p:cBhvr>
                                        <p:cTn id="15" dur="1" fill="hold">
                                          <p:stCondLst>
                                            <p:cond delay="499"/>
                                          </p:stCondLst>
                                        </p:cTn>
                                        <p:tgtEl>
                                          <p:spTgt spid="1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par>
                                <p:cTn id="21" presetID="10" presetClass="exit" presetSubtype="0" fill="hold" grpId="1" nodeType="withEffect">
                                  <p:stCondLst>
                                    <p:cond delay="0"/>
                                  </p:stCondLst>
                                  <p:childTnLst>
                                    <p:animEffect transition="out" filter="fade">
                                      <p:cBhvr>
                                        <p:cTn id="22" dur="500"/>
                                        <p:tgtEl>
                                          <p:spTgt spid="18"/>
                                        </p:tgtEl>
                                      </p:cBhvr>
                                    </p:animEffect>
                                    <p:set>
                                      <p:cBhvr>
                                        <p:cTn id="23" dur="1" fill="hold">
                                          <p:stCondLst>
                                            <p:cond delay="499"/>
                                          </p:stCondLst>
                                        </p:cTn>
                                        <p:tgtEl>
                                          <p:spTgt spid="18"/>
                                        </p:tgtEl>
                                        <p:attrNameLst>
                                          <p:attrName>style.visibility</p:attrName>
                                        </p:attrNameLst>
                                      </p:cBhvr>
                                      <p:to>
                                        <p:strVal val="hidden"/>
                                      </p:to>
                                    </p:set>
                                  </p:childTnLst>
                                </p:cTn>
                              </p:par>
                            </p:childTnLst>
                          </p:cTn>
                        </p:par>
                        <p:par>
                          <p:cTn id="24" fill="hold">
                            <p:stCondLst>
                              <p:cond delay="500"/>
                            </p:stCondLst>
                            <p:childTnLst>
                              <p:par>
                                <p:cTn id="25" presetID="0" presetClass="path" presetSubtype="0" accel="50000" decel="50000" fill="hold" nodeType="afterEffect">
                                  <p:stCondLst>
                                    <p:cond delay="0"/>
                                  </p:stCondLst>
                                  <p:childTnLst>
                                    <p:animMotion origin="layout" path="M -0.05694 0.05023 L -0.05694 0.05046 C -0.27049 0.04746 -0.19288 0.04445 -0.2901 0.04884 C -0.29479 0.05023 -0.29913 0.05209 -0.30399 0.05278 C -0.30972 0.05394 -0.31563 0.05394 -0.32153 0.05417 C -0.34514 0.05486 -0.36892 0.05533 -0.39271 0.05556 C -0.41267 0.05741 -0.45208 0.06065 -0.47257 0.06343 C -0.48038 0.06459 -0.4875 0.0669 -0.49514 0.06759 C -0.50903 0.06875 -0.52309 0.06852 -0.53681 0.06898 C -0.54497 0.07384 -0.55104 0.08171 -0.56129 0.0838 C -0.57587 0.08658 -0.59132 0.08426 -0.60642 0.08241 C -0.65243 0.07685 -0.58924 0.07685 -0.62552 0.0757 C -0.64931 0.07477 -0.67292 0.07477 -0.6967 0.07431 C -0.73455 0.06343 -0.67622 0.07963 -0.74045 0.06505 C -0.75486 0.06158 -0.76493 0.05741 -0.77847 0.05278 C -0.7842 0.05116 -0.78993 0.04861 -0.79583 0.04769 C -0.79861 0.04699 -0.82622 0.04491 -0.82708 0.04491 C -0.84201 0.04329 -0.87257 0.03982 -0.88629 0.03959 C -0.93368 0.0382 -0.98108 0.03866 -1.02882 0.0382 C -1.03177 0.03727 -1.03472 0.03658 -1.0375 0.03542 C -1.04149 0.0338 -1.04514 0.03125 -1.04965 0.03009 C -1.06163 0.02616 -1.08038 0.02246 -1.09323 0.0206 C -1.10174 0.01945 -1.11059 0.01898 -1.11927 0.01829 C -1.13021 0.01898 -1.14115 0.01898 -1.15208 0.0206 C -1.15538 0.0213 -1.15764 0.02361 -1.16076 0.02477 C -1.16649 0.02662 -1.17222 0.02894 -1.1783 0.03009 C -1.19149 0.03264 -1.2184 0.03542 -1.2184 0.03565 C -1.22743 0.0382 -1.24045 0.03704 -1.24531 0.04329 C -1.24722 0.04491 -1.24757 0.04653 -1.24931 0.04769 C -1.2507 0.04792 -1.25295 0.04838 -1.25451 0.04884 C -1.27448 0.05463 -1.24931 0.04861 -1.28247 0.05417 C -1.3099 0.05903 -1.2783 0.05533 -1.30851 0.05834 C -1.3132 0.05926 -1.31754 0.06019 -1.32222 0.06088 C -1.32639 0.06158 -1.33021 0.06227 -1.33438 0.06227 C -1.36563 0.0632 -1.39688 0.0632 -1.42813 0.06343 C -1.44149 0.06366 -1.45451 0.06343 -1.46823 0.06343 " pathEditMode="relative" rAng="0" ptsTypes="AAAAAAAAAAAAAAAAAAAAAAAAAAAAAAAAAAAA">
                                      <p:cBhvr>
                                        <p:cTn id="26" dur="1500" fill="hold"/>
                                        <p:tgtEl>
                                          <p:spTgt spid="13"/>
                                        </p:tgtEl>
                                        <p:attrNameLst>
                                          <p:attrName>ppt_x</p:attrName>
                                          <p:attrName>ppt_y</p:attrName>
                                        </p:attrNameLst>
                                      </p:cBhvr>
                                      <p:rCtr x="-70573" y="139"/>
                                    </p:animMotion>
                                  </p:childTnLst>
                                </p:cTn>
                              </p:par>
                              <p:par>
                                <p:cTn id="27" presetID="0" presetClass="path" presetSubtype="0" accel="50000" decel="50000" fill="hold" nodeType="withEffect">
                                  <p:stCondLst>
                                    <p:cond delay="20"/>
                                  </p:stCondLst>
                                  <p:childTnLst>
                                    <p:animMotion origin="layout" path="M 0.00694 0.03194 L 0.00694 0.03194 C -0.00156 0.03263 -0.01007 0.0324 -0.01858 0.03402 C -0.02604 0.03518 -0.03333 0.03819 -0.0408 0.04027 C -0.04601 0.04166 -0.06233 0.04583 -0.06927 0.04652 C -0.08195 0.04814 -0.10868 0.05 -0.12014 0.05092 L -0.21545 0.04652 C -0.23993 0.04513 -0.21736 0.04537 -0.23767 0.04027 C -0.24288 0.03888 -0.24827 0.03888 -0.25347 0.03819 C -0.26875 0.03888 -0.2842 0.03865 -0.29948 0.04027 C -0.31233 0.04166 -0.32483 0.0449 -0.33767 0.04652 C -0.34549 0.04768 -0.35347 0.04791 -0.36146 0.04884 C -0.37726 0.04791 -0.39323 0.04652 -0.40903 0.04652 C -0.45104 0.04652 -0.44618 0.04884 -0.48368 0.053 C -0.49202 0.05393 -0.50052 0.05416 -0.50903 0.05509 L -0.54879 0.05925 C -0.56146 0.06342 -0.56181 0.06296 -0.57413 0.0699 C -0.58004 0.07314 -0.58542 0.07824 -0.59149 0.08032 C -0.59931 0.0831 -0.60747 0.08402 -0.61545 0.08472 C -0.6382 0.0868 -0.68368 0.08888 -0.68368 0.08888 C -0.68889 0.08958 -0.69427 0.09097 -0.69948 0.09097 C -0.70174 0.09097 -0.70365 0.08935 -0.7059 0.08888 C -0.71007 0.08796 -0.71424 0.08703 -0.71858 0.0868 C -0.73333 0.08564 -0.74827 0.08541 -0.76302 0.08472 C -0.76997 0.08263 -0.77656 0.07939 -0.78368 0.07824 C -0.79063 0.07731 -0.86077 0.07407 -0.86146 0.07407 C -0.86719 0.07199 -0.87292 0.06921 -0.87882 0.06782 C -0.8941 0.06365 -0.925 0.05717 -0.925 0.05717 C -0.93542 0.05787 -0.94618 0.05787 -0.9566 0.05925 C -0.96302 0.06018 -0.96927 0.06388 -0.9757 0.06342 C -0.98229 0.06319 -0.98837 0.05925 -0.99479 0.05717 C -0.99896 0.0537 -1.00278 0.04907 -1.00747 0.04652 C -1.04445 0.02685 -1.1309 0.04606 -1.1408 0.04652 C -1.1467 0.05023 -1.15226 0.05439 -1.15833 0.05717 C -1.16337 0.05949 -1.16892 0.05949 -1.17413 0.06134 C -1.17691 0.0625 -1.17934 0.06481 -1.18212 0.06574 C -1.18941 0.06759 -1.19688 0.06851 -1.20434 0.0699 C -1.21597 0.07546 -1.22743 0.08194 -1.23924 0.0868 C -1.24809 0.09027 -1.25729 0.09213 -1.26615 0.09513 C -1.26788 0.09583 -1.26945 0.09652 -1.27101 0.09745 C -1.27622 0.09652 -1.2816 0.09629 -1.28681 0.09513 C -1.3 0.09282 -1.28542 0.09213 -1.30434 0.09097 C -1.32379 0.08981 -1.3434 0.08958 -1.36285 0.08888 C -1.39983 0.08333 -1.3724 0.0868 -1.44549 0.0868 " pathEditMode="relative" ptsTypes="AAAAAAAAAAAAAAAAAAAAAAAAAAAAAAAAAAAAAAAAAAAA">
                                      <p:cBhvr>
                                        <p:cTn id="28" dur="2000" fill="hold"/>
                                        <p:tgtEl>
                                          <p:spTgt spid="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1" grpId="1" animBg="1"/>
      <p:bldP spid="18" grpId="0" animBg="1"/>
      <p:bldP spid="18"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34A7D0E-EE92-A978-51B0-60E611CD4ED0}"/>
              </a:ext>
            </a:extLst>
          </p:cNvPr>
          <p:cNvSpPr/>
          <p:nvPr/>
        </p:nvSpPr>
        <p:spPr>
          <a:xfrm>
            <a:off x="457693" y="1057727"/>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text&#10;&#10;Description automatically generated">
            <a:extLst>
              <a:ext uri="{FF2B5EF4-FFF2-40B4-BE49-F238E27FC236}">
                <a16:creationId xmlns:a16="http://schemas.microsoft.com/office/drawing/2014/main" id="{AB7451DF-F003-5BB8-9339-35B70A674AE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702" t="20849"/>
          <a:stretch/>
        </p:blipFill>
        <p:spPr>
          <a:xfrm>
            <a:off x="457692" y="364674"/>
            <a:ext cx="5819292" cy="4652730"/>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1C3BB843-023A-26ED-CF60-EC482690BC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8363" r="37001"/>
          <a:stretch/>
        </p:blipFill>
        <p:spPr>
          <a:xfrm>
            <a:off x="5541992" y="276086"/>
            <a:ext cx="3144316" cy="3152914"/>
          </a:xfrm>
          <a:prstGeom prst="rect">
            <a:avLst/>
          </a:prstGeom>
        </p:spPr>
      </p:pic>
      <p:pic>
        <p:nvPicPr>
          <p:cNvPr id="17" name="delight rock">
            <a:extLst>
              <a:ext uri="{FF2B5EF4-FFF2-40B4-BE49-F238E27FC236}">
                <a16:creationId xmlns:a16="http://schemas.microsoft.com/office/drawing/2014/main" id="{6731FC60-5864-492C-A43A-0E72BDD51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9460" y="5114073"/>
            <a:ext cx="1477668" cy="1231094"/>
          </a:xfrm>
          <a:prstGeom prst="rect">
            <a:avLst/>
          </a:prstGeom>
        </p:spPr>
      </p:pic>
      <p:pic>
        <p:nvPicPr>
          <p:cNvPr id="29" name="Picture 28" descr="A picture containing text&#10;&#10;Description automatically generated">
            <a:extLst>
              <a:ext uri="{FF2B5EF4-FFF2-40B4-BE49-F238E27FC236}">
                <a16:creationId xmlns:a16="http://schemas.microsoft.com/office/drawing/2014/main" id="{771FBB2F-7244-CF44-3C45-C92B8BB8A31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3726640" y="1326249"/>
            <a:ext cx="1529566" cy="3501820"/>
          </a:xfrm>
          <a:prstGeom prst="rect">
            <a:avLst/>
          </a:prstGeom>
        </p:spPr>
      </p:pic>
      <p:pic>
        <p:nvPicPr>
          <p:cNvPr id="31" name="Picture 30" descr="A picture containing text&#10;&#10;Description automatically generated">
            <a:extLst>
              <a:ext uri="{FF2B5EF4-FFF2-40B4-BE49-F238E27FC236}">
                <a16:creationId xmlns:a16="http://schemas.microsoft.com/office/drawing/2014/main" id="{F7D58EF8-1312-1DBD-5D31-D0D7342258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4928789" y="1571833"/>
            <a:ext cx="1477668" cy="3344292"/>
          </a:xfrm>
          <a:prstGeom prst="rect">
            <a:avLst/>
          </a:prstGeom>
        </p:spPr>
      </p:pic>
      <p:pic>
        <p:nvPicPr>
          <p:cNvPr id="33" name="Picture 32" descr="A picture containing text&#10;&#10;Description automatically generated">
            <a:extLst>
              <a:ext uri="{FF2B5EF4-FFF2-40B4-BE49-F238E27FC236}">
                <a16:creationId xmlns:a16="http://schemas.microsoft.com/office/drawing/2014/main" id="{A1B9B3E8-C02B-B1EF-2CD5-7374D899A31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2837400" y="1648220"/>
            <a:ext cx="1112593" cy="3501820"/>
          </a:xfrm>
          <a:prstGeom prst="rect">
            <a:avLst/>
          </a:prstGeom>
        </p:spPr>
      </p:pic>
      <p:pic>
        <p:nvPicPr>
          <p:cNvPr id="36" name="Picture 35" descr="A picture containing text&#10;&#10;Description automatically generated">
            <a:extLst>
              <a:ext uri="{FF2B5EF4-FFF2-40B4-BE49-F238E27FC236}">
                <a16:creationId xmlns:a16="http://schemas.microsoft.com/office/drawing/2014/main" id="{61AF80F1-C67B-F0B6-84A2-CE600563182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5233648" y="2364832"/>
            <a:ext cx="1831814" cy="2941752"/>
          </a:xfrm>
          <a:prstGeom prst="rect">
            <a:avLst/>
          </a:prstGeom>
        </p:spPr>
      </p:pic>
      <p:sp>
        <p:nvSpPr>
          <p:cNvPr id="37" name="painful">
            <a:extLst>
              <a:ext uri="{FF2B5EF4-FFF2-40B4-BE49-F238E27FC236}">
                <a16:creationId xmlns:a16="http://schemas.microsoft.com/office/drawing/2014/main" id="{C40C1183-971C-FC3E-056D-3D094E4F07A0}"/>
              </a:ext>
            </a:extLst>
          </p:cNvPr>
          <p:cNvSpPr/>
          <p:nvPr/>
        </p:nvSpPr>
        <p:spPr>
          <a:xfrm>
            <a:off x="5437411" y="5624495"/>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painful</a:t>
            </a:r>
          </a:p>
        </p:txBody>
      </p:sp>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Let’s play a game!</a:t>
            </a:r>
          </a:p>
        </p:txBody>
      </p:sp>
      <p:pic>
        <p:nvPicPr>
          <p:cNvPr id="22" name="pain rock">
            <a:extLst>
              <a:ext uri="{FF2B5EF4-FFF2-40B4-BE49-F238E27FC236}">
                <a16:creationId xmlns:a16="http://schemas.microsoft.com/office/drawing/2014/main" id="{4B3447B5-D670-4F79-C38F-735429791B31}"/>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666"/>
          <a:stretch/>
        </p:blipFill>
        <p:spPr>
          <a:xfrm>
            <a:off x="2260059" y="5166710"/>
            <a:ext cx="1477668" cy="1239294"/>
          </a:xfrm>
          <a:prstGeom prst="rect">
            <a:avLst/>
          </a:prstGeom>
        </p:spPr>
      </p:pic>
      <p:pic>
        <p:nvPicPr>
          <p:cNvPr id="27" name="Picture 26" descr="A picture containing text&#10;&#10;Description automatically generated">
            <a:extLst>
              <a:ext uri="{FF2B5EF4-FFF2-40B4-BE49-F238E27FC236}">
                <a16:creationId xmlns:a16="http://schemas.microsoft.com/office/drawing/2014/main" id="{088EB51E-526A-DB6E-898E-5BBAE8B3D9A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959102" y="2433961"/>
            <a:ext cx="1831814" cy="2941752"/>
          </a:xfrm>
          <a:prstGeom prst="rect">
            <a:avLst/>
          </a:prstGeom>
        </p:spPr>
      </p:pic>
      <p:sp>
        <p:nvSpPr>
          <p:cNvPr id="35" name="pain">
            <a:extLst>
              <a:ext uri="{FF2B5EF4-FFF2-40B4-BE49-F238E27FC236}">
                <a16:creationId xmlns:a16="http://schemas.microsoft.com/office/drawing/2014/main" id="{1F5DA409-DDAE-4998-11AD-AD5CE3D15E4C}"/>
              </a:ext>
            </a:extLst>
          </p:cNvPr>
          <p:cNvSpPr/>
          <p:nvPr/>
        </p:nvSpPr>
        <p:spPr>
          <a:xfrm>
            <a:off x="2260058" y="5649124"/>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pain</a:t>
            </a:r>
          </a:p>
        </p:txBody>
      </p:sp>
      <p:sp>
        <p:nvSpPr>
          <p:cNvPr id="3" name="Arrow: Pentagon 2">
            <a:hlinkClick r:id="rId12" action="ppaction://hlinksldjump"/>
            <a:extLst>
              <a:ext uri="{FF2B5EF4-FFF2-40B4-BE49-F238E27FC236}">
                <a16:creationId xmlns:a16="http://schemas.microsoft.com/office/drawing/2014/main" id="{C572F9B3-B467-B497-A6C2-16C2FA23B381}"/>
              </a:ext>
            </a:extLst>
          </p:cNvPr>
          <p:cNvSpPr/>
          <p:nvPr/>
        </p:nvSpPr>
        <p:spPr>
          <a:xfrm>
            <a:off x="7087085" y="3689135"/>
            <a:ext cx="1382615" cy="483427"/>
          </a:xfrm>
          <a:prstGeom prst="homePlat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
        <p:nvSpPr>
          <p:cNvPr id="24" name="Rectangle 23">
            <a:extLst>
              <a:ext uri="{FF2B5EF4-FFF2-40B4-BE49-F238E27FC236}">
                <a16:creationId xmlns:a16="http://schemas.microsoft.com/office/drawing/2014/main" id="{8D020FA6-0356-6A62-2900-FB35485E7723}"/>
              </a:ext>
            </a:extLst>
          </p:cNvPr>
          <p:cNvSpPr/>
          <p:nvPr/>
        </p:nvSpPr>
        <p:spPr>
          <a:xfrm>
            <a:off x="1298380" y="2553296"/>
            <a:ext cx="6580094" cy="830782"/>
          </a:xfrm>
          <a:prstGeom prst="rect">
            <a:avLst/>
          </a:prstGeom>
          <a:solidFill>
            <a:schemeClr val="bg1"/>
          </a:solidFill>
          <a:ln w="28575">
            <a:solidFill>
              <a:srgbClr val="5E9B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000000"/>
                </a:solidFill>
                <a:effectLst/>
                <a:latin typeface="Grade 1 Font" panose="020B0604020202020204" charset="0"/>
              </a:rPr>
              <a:t>The </a:t>
            </a:r>
            <a:r>
              <a:rPr lang="en-GB" sz="1800" b="1" i="0" u="none" strike="noStrike" dirty="0">
                <a:solidFill>
                  <a:srgbClr val="000000"/>
                </a:solidFill>
                <a:effectLst/>
                <a:latin typeface="Grade 1 Font" panose="020B0604020202020204" charset="0"/>
              </a:rPr>
              <a:t>playful</a:t>
            </a:r>
            <a:r>
              <a:rPr lang="en-GB" sz="1800" b="0" i="0" u="none" strike="noStrike" dirty="0">
                <a:solidFill>
                  <a:srgbClr val="000000"/>
                </a:solidFill>
                <a:effectLst/>
                <a:latin typeface="Grade 1 Font" panose="020B0604020202020204" charset="0"/>
              </a:rPr>
              <a:t> children run around on the grass, jumping on stones. </a:t>
            </a:r>
            <a:endParaRPr lang="en-GB" sz="2000" dirty="0">
              <a:solidFill>
                <a:schemeClr val="tx1"/>
              </a:solidFill>
              <a:latin typeface="Grade 1 Font" panose="020B0604020202020204" charset="0"/>
            </a:endParaRPr>
          </a:p>
        </p:txBody>
      </p:sp>
      <p:sp>
        <p:nvSpPr>
          <p:cNvPr id="25" name="Rectangle: Rounded Corners 24">
            <a:extLst>
              <a:ext uri="{FF2B5EF4-FFF2-40B4-BE49-F238E27FC236}">
                <a16:creationId xmlns:a16="http://schemas.microsoft.com/office/drawing/2014/main" id="{72D6AE10-6027-627B-A50A-EDBC0C804107}"/>
              </a:ext>
            </a:extLst>
          </p:cNvPr>
          <p:cNvSpPr/>
          <p:nvPr/>
        </p:nvSpPr>
        <p:spPr>
          <a:xfrm>
            <a:off x="969249" y="1565610"/>
            <a:ext cx="7568666" cy="4380353"/>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the children cross the stones!</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rock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with your teacher, if you get it right, click the word to help the children jump to the next rock!</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See how many words you can get right!</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spTree>
    <p:extLst>
      <p:ext uri="{BB962C8B-B14F-4D97-AF65-F5344CB8AC3E}">
        <p14:creationId xmlns:p14="http://schemas.microsoft.com/office/powerpoint/2010/main" val="1947988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xit" presetSubtype="0" fill="hold" grpId="1" nodeType="withEffect">
                                  <p:stCondLst>
                                    <p:cond delay="0"/>
                                  </p:stCondLst>
                                  <p:childTnLst>
                                    <p:animEffect transition="out" filter="fade">
                                      <p:cBhvr>
                                        <p:cTn id="14" dur="500"/>
                                        <p:tgtEl>
                                          <p:spTgt spid="24"/>
                                        </p:tgtEl>
                                      </p:cBhvr>
                                    </p:animEffect>
                                    <p:set>
                                      <p:cBhvr>
                                        <p:cTn id="15" dur="1" fill="hold">
                                          <p:stCondLst>
                                            <p:cond delay="499"/>
                                          </p:stCondLst>
                                        </p:cTn>
                                        <p:tgtEl>
                                          <p:spTgt spid="24"/>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25"/>
                                        </p:tgtEl>
                                      </p:cBhvr>
                                    </p:animEffect>
                                    <p:set>
                                      <p:cBhvr>
                                        <p:cTn id="20" dur="1" fill="hold">
                                          <p:stCondLst>
                                            <p:cond delay="499"/>
                                          </p:stCondLst>
                                        </p:cTn>
                                        <p:tgtEl>
                                          <p:spTgt spid="25"/>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22"/>
                    </p:tgtEl>
                  </p:cond>
                </p:stCondLst>
                <p:endSync evt="end" delay="0">
                  <p:rtn val="all"/>
                </p:endSync>
                <p:childTnLst>
                  <p:par>
                    <p:cTn id="25" fill="hold">
                      <p:stCondLst>
                        <p:cond delay="0"/>
                      </p:stCondLst>
                      <p:childTnLst>
                        <p:par>
                          <p:cTn id="26" fill="hold">
                            <p:stCondLst>
                              <p:cond delay="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childTnLst>
                          </p:cTn>
                        </p:par>
                      </p:childTnLst>
                    </p:cTn>
                  </p:par>
                </p:childTnLst>
              </p:cTn>
              <p:nextCondLst>
                <p:cond evt="onClick" delay="0">
                  <p:tgtEl>
                    <p:spTgt spid="22"/>
                  </p:tgtEl>
                </p:cond>
              </p:nextCondLst>
            </p:seq>
            <p:seq concurrent="1" nextAc="seek">
              <p:cTn id="30" restart="whenNotActive" fill="hold" evtFilter="cancelBubble" nodeType="interactiveSeq">
                <p:stCondLst>
                  <p:cond evt="onClick" delay="0">
                    <p:tgtEl>
                      <p:spTgt spid="35"/>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afterEffect">
                                  <p:stCondLst>
                                    <p:cond delay="0"/>
                                  </p:stCondLst>
                                  <p:childTnLst>
                                    <p:animEffect transition="out" filter="fade">
                                      <p:cBhvr>
                                        <p:cTn id="34" dur="200"/>
                                        <p:tgtEl>
                                          <p:spTgt spid="35"/>
                                        </p:tgtEl>
                                      </p:cBhvr>
                                    </p:animEffect>
                                    <p:set>
                                      <p:cBhvr>
                                        <p:cTn id="35" dur="1" fill="hold">
                                          <p:stCondLst>
                                            <p:cond delay="199"/>
                                          </p:stCondLst>
                                        </p:cTn>
                                        <p:tgtEl>
                                          <p:spTgt spid="35"/>
                                        </p:tgtEl>
                                        <p:attrNameLst>
                                          <p:attrName>style.visibility</p:attrName>
                                        </p:attrNameLst>
                                      </p:cBhvr>
                                      <p:to>
                                        <p:strVal val="hidden"/>
                                      </p:to>
                                    </p:set>
                                  </p:childTnLst>
                                </p:cTn>
                              </p:par>
                              <p:par>
                                <p:cTn id="36" presetID="10" presetClass="entr" presetSubtype="0"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200"/>
                                        <p:tgtEl>
                                          <p:spTgt spid="33"/>
                                        </p:tgtEl>
                                      </p:cBhvr>
                                    </p:animEffect>
                                  </p:childTnLst>
                                </p:cTn>
                              </p:par>
                              <p:par>
                                <p:cTn id="39" presetID="10" presetClass="exit" presetSubtype="0" fill="hold" nodeType="withEffect">
                                  <p:stCondLst>
                                    <p:cond delay="0"/>
                                  </p:stCondLst>
                                  <p:childTnLst>
                                    <p:animEffect transition="out" filter="fade">
                                      <p:cBhvr>
                                        <p:cTn id="40" dur="200"/>
                                        <p:tgtEl>
                                          <p:spTgt spid="27"/>
                                        </p:tgtEl>
                                      </p:cBhvr>
                                    </p:animEffect>
                                    <p:set>
                                      <p:cBhvr>
                                        <p:cTn id="41" dur="1" fill="hold">
                                          <p:stCondLst>
                                            <p:cond delay="199"/>
                                          </p:stCondLst>
                                        </p:cTn>
                                        <p:tgtEl>
                                          <p:spTgt spid="27"/>
                                        </p:tgtEl>
                                        <p:attrNameLst>
                                          <p:attrName>style.visibility</p:attrName>
                                        </p:attrNameLst>
                                      </p:cBhvr>
                                      <p:to>
                                        <p:strVal val="hidden"/>
                                      </p:to>
                                    </p:set>
                                  </p:childTnLst>
                                </p:cTn>
                              </p:par>
                            </p:childTnLst>
                          </p:cTn>
                        </p:par>
                        <p:par>
                          <p:cTn id="42" fill="hold">
                            <p:stCondLst>
                              <p:cond delay="2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200"/>
                                        <p:tgtEl>
                                          <p:spTgt spid="29"/>
                                        </p:tgtEl>
                                      </p:cBhvr>
                                    </p:animEffect>
                                  </p:childTnLst>
                                </p:cTn>
                              </p:par>
                              <p:par>
                                <p:cTn id="46" presetID="10" presetClass="exit" presetSubtype="0" fill="hold" nodeType="withEffect">
                                  <p:stCondLst>
                                    <p:cond delay="0"/>
                                  </p:stCondLst>
                                  <p:childTnLst>
                                    <p:animEffect transition="out" filter="fade">
                                      <p:cBhvr>
                                        <p:cTn id="47" dur="200"/>
                                        <p:tgtEl>
                                          <p:spTgt spid="33"/>
                                        </p:tgtEl>
                                      </p:cBhvr>
                                    </p:animEffect>
                                    <p:set>
                                      <p:cBhvr>
                                        <p:cTn id="48" dur="1" fill="hold">
                                          <p:stCondLst>
                                            <p:cond delay="199"/>
                                          </p:stCondLst>
                                        </p:cTn>
                                        <p:tgtEl>
                                          <p:spTgt spid="33"/>
                                        </p:tgtEl>
                                        <p:attrNameLst>
                                          <p:attrName>style.visibility</p:attrName>
                                        </p:attrNameLst>
                                      </p:cBhvr>
                                      <p:to>
                                        <p:strVal val="hidden"/>
                                      </p:to>
                                    </p:set>
                                  </p:childTnLst>
                                </p:cTn>
                              </p:par>
                            </p:childTnLst>
                          </p:cTn>
                        </p:par>
                        <p:par>
                          <p:cTn id="49" fill="hold">
                            <p:stCondLst>
                              <p:cond delay="400"/>
                            </p:stCondLst>
                            <p:childTnLst>
                              <p:par>
                                <p:cTn id="50" presetID="10" presetClass="entr" presetSubtype="0"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200"/>
                                        <p:tgtEl>
                                          <p:spTgt spid="31"/>
                                        </p:tgtEl>
                                      </p:cBhvr>
                                    </p:animEffect>
                                  </p:childTnLst>
                                </p:cTn>
                              </p:par>
                              <p:par>
                                <p:cTn id="53" presetID="10" presetClass="exit" presetSubtype="0" fill="hold" nodeType="withEffect">
                                  <p:stCondLst>
                                    <p:cond delay="0"/>
                                  </p:stCondLst>
                                  <p:childTnLst>
                                    <p:animEffect transition="out" filter="fade">
                                      <p:cBhvr>
                                        <p:cTn id="54" dur="200"/>
                                        <p:tgtEl>
                                          <p:spTgt spid="29"/>
                                        </p:tgtEl>
                                      </p:cBhvr>
                                    </p:animEffect>
                                    <p:set>
                                      <p:cBhvr>
                                        <p:cTn id="55" dur="1" fill="hold">
                                          <p:stCondLst>
                                            <p:cond delay="199"/>
                                          </p:stCondLst>
                                        </p:cTn>
                                        <p:tgtEl>
                                          <p:spTgt spid="29"/>
                                        </p:tgtEl>
                                        <p:attrNameLst>
                                          <p:attrName>style.visibility</p:attrName>
                                        </p:attrNameLst>
                                      </p:cBhvr>
                                      <p:to>
                                        <p:strVal val="hidden"/>
                                      </p:to>
                                    </p:set>
                                  </p:childTnLst>
                                </p:cTn>
                              </p:par>
                            </p:childTnLst>
                          </p:cTn>
                        </p:par>
                        <p:par>
                          <p:cTn id="56" fill="hold">
                            <p:stCondLst>
                              <p:cond delay="600"/>
                            </p:stCondLst>
                            <p:childTnLst>
                              <p:par>
                                <p:cTn id="57" presetID="10" presetClass="entr" presetSubtype="0"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200"/>
                                        <p:tgtEl>
                                          <p:spTgt spid="36"/>
                                        </p:tgtEl>
                                      </p:cBhvr>
                                    </p:animEffect>
                                  </p:childTnLst>
                                </p:cTn>
                              </p:par>
                              <p:par>
                                <p:cTn id="60" presetID="10" presetClass="exit" presetSubtype="0" fill="hold" nodeType="withEffect">
                                  <p:stCondLst>
                                    <p:cond delay="0"/>
                                  </p:stCondLst>
                                  <p:childTnLst>
                                    <p:animEffect transition="out" filter="fade">
                                      <p:cBhvr>
                                        <p:cTn id="61" dur="200"/>
                                        <p:tgtEl>
                                          <p:spTgt spid="31"/>
                                        </p:tgtEl>
                                      </p:cBhvr>
                                    </p:animEffect>
                                    <p:set>
                                      <p:cBhvr>
                                        <p:cTn id="62" dur="1" fill="hold">
                                          <p:stCondLst>
                                            <p:cond delay="199"/>
                                          </p:stCondLst>
                                        </p:cTn>
                                        <p:tgtEl>
                                          <p:spTgt spid="31"/>
                                        </p:tgtEl>
                                        <p:attrNameLst>
                                          <p:attrName>style.visibility</p:attrName>
                                        </p:attrNameLst>
                                      </p:cBhvr>
                                      <p:to>
                                        <p:strVal val="hidden"/>
                                      </p:to>
                                    </p:set>
                                  </p:childTnLst>
                                </p:cTn>
                              </p:par>
                            </p:childTnLst>
                          </p:cTn>
                        </p:par>
                        <p:par>
                          <p:cTn id="63" fill="hold">
                            <p:stCondLst>
                              <p:cond delay="800"/>
                            </p:stCondLst>
                            <p:childTnLst>
                              <p:par>
                                <p:cTn id="64" presetID="10"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500"/>
                                        <p:tgtEl>
                                          <p:spTgt spid="37"/>
                                        </p:tgtEl>
                                      </p:cBhvr>
                                    </p:animEffect>
                                  </p:childTnLst>
                                </p:cTn>
                              </p:par>
                            </p:childTnLst>
                          </p:cTn>
                        </p:par>
                        <p:par>
                          <p:cTn id="67" fill="hold">
                            <p:stCondLst>
                              <p:cond delay="1300"/>
                            </p:stCondLst>
                            <p:childTnLst>
                              <p:par>
                                <p:cTn id="68" presetID="10" presetClass="entr" presetSubtype="0" fill="hold" grpId="0"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500"/>
                                        <p:tgtEl>
                                          <p:spTgt spid="3"/>
                                        </p:tgtEl>
                                      </p:cBhvr>
                                    </p:animEffect>
                                  </p:childTnLst>
                                </p:cTn>
                              </p:par>
                            </p:childTnLst>
                          </p:cTn>
                        </p:par>
                      </p:childTnLst>
                    </p:cTn>
                  </p:par>
                </p:childTnLst>
              </p:cTn>
              <p:nextCondLst>
                <p:cond evt="onClick" delay="0">
                  <p:tgtEl>
                    <p:spTgt spid="35"/>
                  </p:tgtEl>
                </p:cond>
              </p:nextCondLst>
            </p:seq>
          </p:childTnLst>
        </p:cTn>
      </p:par>
    </p:tnLst>
    <p:bldLst>
      <p:bldP spid="37" grpId="0" animBg="1"/>
      <p:bldP spid="35" grpId="0" animBg="1"/>
      <p:bldP spid="35" grpId="1" animBg="1"/>
      <p:bldP spid="3" grpId="0" animBg="1"/>
      <p:bldP spid="24" grpId="0" animBg="1"/>
      <p:bldP spid="24" grpId="1" animBg="1"/>
      <p:bldP spid="25" grpId="0" animBg="1"/>
      <p:bldP spid="2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34A7D0E-EE92-A978-51B0-60E611CD4ED0}"/>
              </a:ext>
            </a:extLst>
          </p:cNvPr>
          <p:cNvSpPr/>
          <p:nvPr/>
        </p:nvSpPr>
        <p:spPr>
          <a:xfrm>
            <a:off x="457693" y="1057727"/>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text&#10;&#10;Description automatically generated">
            <a:extLst>
              <a:ext uri="{FF2B5EF4-FFF2-40B4-BE49-F238E27FC236}">
                <a16:creationId xmlns:a16="http://schemas.microsoft.com/office/drawing/2014/main" id="{AB7451DF-F003-5BB8-9339-35B70A674AE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702" t="20849"/>
          <a:stretch/>
        </p:blipFill>
        <p:spPr>
          <a:xfrm>
            <a:off x="457692" y="364674"/>
            <a:ext cx="5819292" cy="4652730"/>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1C3BB843-023A-26ED-CF60-EC482690BC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8363" r="37001"/>
          <a:stretch/>
        </p:blipFill>
        <p:spPr>
          <a:xfrm>
            <a:off x="5541992" y="276086"/>
            <a:ext cx="3144316" cy="3152914"/>
          </a:xfrm>
          <a:prstGeom prst="rect">
            <a:avLst/>
          </a:prstGeom>
        </p:spPr>
      </p:pic>
      <p:pic>
        <p:nvPicPr>
          <p:cNvPr id="17" name="delight rock">
            <a:extLst>
              <a:ext uri="{FF2B5EF4-FFF2-40B4-BE49-F238E27FC236}">
                <a16:creationId xmlns:a16="http://schemas.microsoft.com/office/drawing/2014/main" id="{6731FC60-5864-492C-A43A-0E72BDD51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9460" y="5114073"/>
            <a:ext cx="1477668" cy="1231094"/>
          </a:xfrm>
          <a:prstGeom prst="rect">
            <a:avLst/>
          </a:prstGeom>
        </p:spPr>
      </p:pic>
      <p:pic>
        <p:nvPicPr>
          <p:cNvPr id="29" name="Picture 28">
            <a:extLst>
              <a:ext uri="{FF2B5EF4-FFF2-40B4-BE49-F238E27FC236}">
                <a16:creationId xmlns:a16="http://schemas.microsoft.com/office/drawing/2014/main" id="{771FBB2F-7244-CF44-3C45-C92B8BB8A31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flipH="1">
            <a:off x="3737727" y="1316013"/>
            <a:ext cx="1685879" cy="3401026"/>
          </a:xfrm>
          <a:prstGeom prst="rect">
            <a:avLst/>
          </a:prstGeom>
        </p:spPr>
      </p:pic>
      <p:pic>
        <p:nvPicPr>
          <p:cNvPr id="31" name="Picture 30">
            <a:extLst>
              <a:ext uri="{FF2B5EF4-FFF2-40B4-BE49-F238E27FC236}">
                <a16:creationId xmlns:a16="http://schemas.microsoft.com/office/drawing/2014/main" id="{F7D58EF8-1312-1DBD-5D31-D0D7342258C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4849430" y="1637004"/>
            <a:ext cx="1290438" cy="3344292"/>
          </a:xfrm>
          <a:prstGeom prst="rect">
            <a:avLst/>
          </a:prstGeom>
        </p:spPr>
      </p:pic>
      <p:pic>
        <p:nvPicPr>
          <p:cNvPr id="33" name="Picture 32">
            <a:extLst>
              <a:ext uri="{FF2B5EF4-FFF2-40B4-BE49-F238E27FC236}">
                <a16:creationId xmlns:a16="http://schemas.microsoft.com/office/drawing/2014/main" id="{A1B9B3E8-C02B-B1EF-2CD5-7374D899A31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flipH="1">
            <a:off x="2862173" y="1740501"/>
            <a:ext cx="1529566" cy="3347483"/>
          </a:xfrm>
          <a:prstGeom prst="rect">
            <a:avLst/>
          </a:prstGeom>
        </p:spPr>
      </p:pic>
      <p:pic>
        <p:nvPicPr>
          <p:cNvPr id="36" name="Picture 35">
            <a:extLst>
              <a:ext uri="{FF2B5EF4-FFF2-40B4-BE49-F238E27FC236}">
                <a16:creationId xmlns:a16="http://schemas.microsoft.com/office/drawing/2014/main" id="{61AF80F1-C67B-F0B6-84A2-CE6005631821}"/>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5233648" y="2450420"/>
            <a:ext cx="1831814" cy="2770576"/>
          </a:xfrm>
          <a:prstGeom prst="rect">
            <a:avLst/>
          </a:prstGeom>
        </p:spPr>
      </p:pic>
      <p:sp>
        <p:nvSpPr>
          <p:cNvPr id="37" name="painful">
            <a:extLst>
              <a:ext uri="{FF2B5EF4-FFF2-40B4-BE49-F238E27FC236}">
                <a16:creationId xmlns:a16="http://schemas.microsoft.com/office/drawing/2014/main" id="{C40C1183-971C-FC3E-056D-3D094E4F07A0}"/>
              </a:ext>
            </a:extLst>
          </p:cNvPr>
          <p:cNvSpPr/>
          <p:nvPr/>
        </p:nvSpPr>
        <p:spPr>
          <a:xfrm>
            <a:off x="5406275" y="5627353"/>
            <a:ext cx="1528809"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delightful</a:t>
            </a:r>
          </a:p>
        </p:txBody>
      </p:sp>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Let’s play a game!</a:t>
            </a:r>
          </a:p>
        </p:txBody>
      </p:sp>
      <p:pic>
        <p:nvPicPr>
          <p:cNvPr id="22" name="pain rock">
            <a:extLst>
              <a:ext uri="{FF2B5EF4-FFF2-40B4-BE49-F238E27FC236}">
                <a16:creationId xmlns:a16="http://schemas.microsoft.com/office/drawing/2014/main" id="{4B3447B5-D670-4F79-C38F-735429791B31}"/>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666"/>
          <a:stretch/>
        </p:blipFill>
        <p:spPr>
          <a:xfrm>
            <a:off x="2260059" y="5166710"/>
            <a:ext cx="1477668" cy="1239294"/>
          </a:xfrm>
          <a:prstGeom prst="rect">
            <a:avLst/>
          </a:prstGeom>
        </p:spPr>
      </p:pic>
      <p:pic>
        <p:nvPicPr>
          <p:cNvPr id="27" name="Picture 26">
            <a:extLst>
              <a:ext uri="{FF2B5EF4-FFF2-40B4-BE49-F238E27FC236}">
                <a16:creationId xmlns:a16="http://schemas.microsoft.com/office/drawing/2014/main" id="{088EB51E-526A-DB6E-898E-5BBAE8B3D9A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1959102" y="2519549"/>
            <a:ext cx="1831814" cy="2770576"/>
          </a:xfrm>
          <a:prstGeom prst="rect">
            <a:avLst/>
          </a:prstGeom>
        </p:spPr>
      </p:pic>
      <p:sp>
        <p:nvSpPr>
          <p:cNvPr id="35" name="pain">
            <a:extLst>
              <a:ext uri="{FF2B5EF4-FFF2-40B4-BE49-F238E27FC236}">
                <a16:creationId xmlns:a16="http://schemas.microsoft.com/office/drawing/2014/main" id="{1F5DA409-DDAE-4998-11AD-AD5CE3D15E4C}"/>
              </a:ext>
            </a:extLst>
          </p:cNvPr>
          <p:cNvSpPr/>
          <p:nvPr/>
        </p:nvSpPr>
        <p:spPr>
          <a:xfrm>
            <a:off x="2260058" y="5649124"/>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delight</a:t>
            </a:r>
          </a:p>
        </p:txBody>
      </p:sp>
      <p:sp>
        <p:nvSpPr>
          <p:cNvPr id="3" name="Arrow: Pentagon 2">
            <a:hlinkClick r:id="rId12" action="ppaction://hlinksldjump"/>
            <a:extLst>
              <a:ext uri="{FF2B5EF4-FFF2-40B4-BE49-F238E27FC236}">
                <a16:creationId xmlns:a16="http://schemas.microsoft.com/office/drawing/2014/main" id="{C572F9B3-B467-B497-A6C2-16C2FA23B381}"/>
              </a:ext>
            </a:extLst>
          </p:cNvPr>
          <p:cNvSpPr/>
          <p:nvPr/>
        </p:nvSpPr>
        <p:spPr>
          <a:xfrm>
            <a:off x="7087085" y="3689135"/>
            <a:ext cx="1382615" cy="483427"/>
          </a:xfrm>
          <a:prstGeom prst="homePlat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41463992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childTnLst>
                    </p:cTn>
                  </p:par>
                </p:childTnLst>
              </p:cTn>
              <p:nextCondLst>
                <p:cond evt="onClick" delay="0">
                  <p:tgtEl>
                    <p:spTgt spid="22"/>
                  </p:tgtEl>
                </p:cond>
              </p:nextCondLst>
            </p:seq>
            <p:seq concurrent="1" nextAc="seek">
              <p:cTn id="14" restart="whenNotActive" fill="hold" evtFilter="cancelBubble" nodeType="interactiveSeq">
                <p:stCondLst>
                  <p:cond evt="onClick" delay="0">
                    <p:tgtEl>
                      <p:spTgt spid="3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1" nodeType="afterEffect">
                                  <p:stCondLst>
                                    <p:cond delay="0"/>
                                  </p:stCondLst>
                                  <p:childTnLst>
                                    <p:animEffect transition="out" filter="fade">
                                      <p:cBhvr>
                                        <p:cTn id="18" dur="200"/>
                                        <p:tgtEl>
                                          <p:spTgt spid="35"/>
                                        </p:tgtEl>
                                      </p:cBhvr>
                                    </p:animEffect>
                                    <p:set>
                                      <p:cBhvr>
                                        <p:cTn id="19" dur="1" fill="hold">
                                          <p:stCondLst>
                                            <p:cond delay="199"/>
                                          </p:stCondLst>
                                        </p:cTn>
                                        <p:tgtEl>
                                          <p:spTgt spid="35"/>
                                        </p:tgtEl>
                                        <p:attrNameLst>
                                          <p:attrName>style.visibility</p:attrName>
                                        </p:attrNameLst>
                                      </p:cBhvr>
                                      <p:to>
                                        <p:strVal val="hidden"/>
                                      </p:to>
                                    </p:set>
                                  </p:childTnLst>
                                </p:cTn>
                              </p:par>
                              <p:par>
                                <p:cTn id="20" presetID="10"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200"/>
                                        <p:tgtEl>
                                          <p:spTgt spid="33"/>
                                        </p:tgtEl>
                                      </p:cBhvr>
                                    </p:animEffect>
                                  </p:childTnLst>
                                </p:cTn>
                              </p:par>
                              <p:par>
                                <p:cTn id="23" presetID="10" presetClass="exit" presetSubtype="0" fill="hold" nodeType="withEffect">
                                  <p:stCondLst>
                                    <p:cond delay="0"/>
                                  </p:stCondLst>
                                  <p:childTnLst>
                                    <p:animEffect transition="out" filter="fade">
                                      <p:cBhvr>
                                        <p:cTn id="24" dur="200"/>
                                        <p:tgtEl>
                                          <p:spTgt spid="27"/>
                                        </p:tgtEl>
                                      </p:cBhvr>
                                    </p:animEffect>
                                    <p:set>
                                      <p:cBhvr>
                                        <p:cTn id="25" dur="1" fill="hold">
                                          <p:stCondLst>
                                            <p:cond delay="199"/>
                                          </p:stCondLst>
                                        </p:cTn>
                                        <p:tgtEl>
                                          <p:spTgt spid="27"/>
                                        </p:tgtEl>
                                        <p:attrNameLst>
                                          <p:attrName>style.visibility</p:attrName>
                                        </p:attrNameLst>
                                      </p:cBhvr>
                                      <p:to>
                                        <p:strVal val="hidden"/>
                                      </p:to>
                                    </p:set>
                                  </p:childTnLst>
                                </p:cTn>
                              </p:par>
                            </p:childTnLst>
                          </p:cTn>
                        </p:par>
                        <p:par>
                          <p:cTn id="26" fill="hold">
                            <p:stCondLst>
                              <p:cond delay="200"/>
                            </p:stCondLst>
                            <p:childTnLst>
                              <p:par>
                                <p:cTn id="27" presetID="10" presetClass="entr" presetSubtype="0"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200"/>
                                        <p:tgtEl>
                                          <p:spTgt spid="29"/>
                                        </p:tgtEl>
                                      </p:cBhvr>
                                    </p:animEffect>
                                  </p:childTnLst>
                                </p:cTn>
                              </p:par>
                              <p:par>
                                <p:cTn id="30" presetID="10" presetClass="exit" presetSubtype="0" fill="hold" nodeType="withEffect">
                                  <p:stCondLst>
                                    <p:cond delay="0"/>
                                  </p:stCondLst>
                                  <p:childTnLst>
                                    <p:animEffect transition="out" filter="fade">
                                      <p:cBhvr>
                                        <p:cTn id="31" dur="200"/>
                                        <p:tgtEl>
                                          <p:spTgt spid="33"/>
                                        </p:tgtEl>
                                      </p:cBhvr>
                                    </p:animEffect>
                                    <p:set>
                                      <p:cBhvr>
                                        <p:cTn id="32" dur="1" fill="hold">
                                          <p:stCondLst>
                                            <p:cond delay="199"/>
                                          </p:stCondLst>
                                        </p:cTn>
                                        <p:tgtEl>
                                          <p:spTgt spid="33"/>
                                        </p:tgtEl>
                                        <p:attrNameLst>
                                          <p:attrName>style.visibility</p:attrName>
                                        </p:attrNameLst>
                                      </p:cBhvr>
                                      <p:to>
                                        <p:strVal val="hidden"/>
                                      </p:to>
                                    </p:set>
                                  </p:childTnLst>
                                </p:cTn>
                              </p:par>
                            </p:childTnLst>
                          </p:cTn>
                        </p:par>
                        <p:par>
                          <p:cTn id="33" fill="hold">
                            <p:stCondLst>
                              <p:cond delay="400"/>
                            </p:stCondLst>
                            <p:childTnLst>
                              <p:par>
                                <p:cTn id="34" presetID="10" presetClass="entr" presetSubtype="0"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00"/>
                                        <p:tgtEl>
                                          <p:spTgt spid="31"/>
                                        </p:tgtEl>
                                      </p:cBhvr>
                                    </p:animEffect>
                                  </p:childTnLst>
                                </p:cTn>
                              </p:par>
                              <p:par>
                                <p:cTn id="37" presetID="10" presetClass="exit" presetSubtype="0" fill="hold" nodeType="withEffect">
                                  <p:stCondLst>
                                    <p:cond delay="0"/>
                                  </p:stCondLst>
                                  <p:childTnLst>
                                    <p:animEffect transition="out" filter="fade">
                                      <p:cBhvr>
                                        <p:cTn id="38" dur="200"/>
                                        <p:tgtEl>
                                          <p:spTgt spid="29"/>
                                        </p:tgtEl>
                                      </p:cBhvr>
                                    </p:animEffect>
                                    <p:set>
                                      <p:cBhvr>
                                        <p:cTn id="39" dur="1" fill="hold">
                                          <p:stCondLst>
                                            <p:cond delay="199"/>
                                          </p:stCondLst>
                                        </p:cTn>
                                        <p:tgtEl>
                                          <p:spTgt spid="29"/>
                                        </p:tgtEl>
                                        <p:attrNameLst>
                                          <p:attrName>style.visibility</p:attrName>
                                        </p:attrNameLst>
                                      </p:cBhvr>
                                      <p:to>
                                        <p:strVal val="hidden"/>
                                      </p:to>
                                    </p:set>
                                  </p:childTnLst>
                                </p:cTn>
                              </p:par>
                            </p:childTnLst>
                          </p:cTn>
                        </p:par>
                        <p:par>
                          <p:cTn id="40" fill="hold">
                            <p:stCondLst>
                              <p:cond delay="600"/>
                            </p:stCondLst>
                            <p:childTnLst>
                              <p:par>
                                <p:cTn id="41" presetID="10" presetClass="entr" presetSubtype="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200"/>
                                        <p:tgtEl>
                                          <p:spTgt spid="36"/>
                                        </p:tgtEl>
                                      </p:cBhvr>
                                    </p:animEffect>
                                  </p:childTnLst>
                                </p:cTn>
                              </p:par>
                              <p:par>
                                <p:cTn id="44" presetID="10" presetClass="exit" presetSubtype="0" fill="hold" nodeType="withEffect">
                                  <p:stCondLst>
                                    <p:cond delay="0"/>
                                  </p:stCondLst>
                                  <p:childTnLst>
                                    <p:animEffect transition="out" filter="fade">
                                      <p:cBhvr>
                                        <p:cTn id="45" dur="200"/>
                                        <p:tgtEl>
                                          <p:spTgt spid="31"/>
                                        </p:tgtEl>
                                      </p:cBhvr>
                                    </p:animEffect>
                                    <p:set>
                                      <p:cBhvr>
                                        <p:cTn id="46" dur="1" fill="hold">
                                          <p:stCondLst>
                                            <p:cond delay="199"/>
                                          </p:stCondLst>
                                        </p:cTn>
                                        <p:tgtEl>
                                          <p:spTgt spid="31"/>
                                        </p:tgtEl>
                                        <p:attrNameLst>
                                          <p:attrName>style.visibility</p:attrName>
                                        </p:attrNameLst>
                                      </p:cBhvr>
                                      <p:to>
                                        <p:strVal val="hidden"/>
                                      </p:to>
                                    </p:set>
                                  </p:childTnLst>
                                </p:cTn>
                              </p:par>
                            </p:childTnLst>
                          </p:cTn>
                        </p:par>
                        <p:par>
                          <p:cTn id="47" fill="hold">
                            <p:stCondLst>
                              <p:cond delay="80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childTnLst>
                          </p:cTn>
                        </p:par>
                        <p:par>
                          <p:cTn id="51" fill="hold">
                            <p:stCondLst>
                              <p:cond delay="1300"/>
                            </p:stCondLst>
                            <p:childTnLst>
                              <p:par>
                                <p:cTn id="52" presetID="10" presetClass="entr" presetSubtype="0" fill="hold" grpId="0"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500"/>
                                        <p:tgtEl>
                                          <p:spTgt spid="3"/>
                                        </p:tgtEl>
                                      </p:cBhvr>
                                    </p:animEffect>
                                  </p:childTnLst>
                                </p:cTn>
                              </p:par>
                            </p:childTnLst>
                          </p:cTn>
                        </p:par>
                      </p:childTnLst>
                    </p:cTn>
                  </p:par>
                </p:childTnLst>
              </p:cTn>
              <p:nextCondLst>
                <p:cond evt="onClick" delay="0">
                  <p:tgtEl>
                    <p:spTgt spid="35"/>
                  </p:tgtEl>
                </p:cond>
              </p:nextCondLst>
            </p:seq>
          </p:childTnLst>
        </p:cTn>
      </p:par>
    </p:tnLst>
    <p:bldLst>
      <p:bldP spid="37" grpId="0" animBg="1"/>
      <p:bldP spid="35" grpId="0" animBg="1"/>
      <p:bldP spid="35" grpId="1"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34A7D0E-EE92-A978-51B0-60E611CD4ED0}"/>
              </a:ext>
            </a:extLst>
          </p:cNvPr>
          <p:cNvSpPr/>
          <p:nvPr/>
        </p:nvSpPr>
        <p:spPr>
          <a:xfrm>
            <a:off x="457693" y="1057727"/>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text&#10;&#10;Description automatically generated">
            <a:extLst>
              <a:ext uri="{FF2B5EF4-FFF2-40B4-BE49-F238E27FC236}">
                <a16:creationId xmlns:a16="http://schemas.microsoft.com/office/drawing/2014/main" id="{AB7451DF-F003-5BB8-9339-35B70A674AE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702" t="20849"/>
          <a:stretch/>
        </p:blipFill>
        <p:spPr>
          <a:xfrm>
            <a:off x="457692" y="364674"/>
            <a:ext cx="5819292" cy="4652730"/>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1C3BB843-023A-26ED-CF60-EC482690BC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8363" r="37001"/>
          <a:stretch/>
        </p:blipFill>
        <p:spPr>
          <a:xfrm>
            <a:off x="5541992" y="276086"/>
            <a:ext cx="3144316" cy="3152914"/>
          </a:xfrm>
          <a:prstGeom prst="rect">
            <a:avLst/>
          </a:prstGeom>
        </p:spPr>
      </p:pic>
      <p:pic>
        <p:nvPicPr>
          <p:cNvPr id="17" name="delight rock">
            <a:extLst>
              <a:ext uri="{FF2B5EF4-FFF2-40B4-BE49-F238E27FC236}">
                <a16:creationId xmlns:a16="http://schemas.microsoft.com/office/drawing/2014/main" id="{6731FC60-5864-492C-A43A-0E72BDD51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9460" y="5114073"/>
            <a:ext cx="1477668" cy="1231094"/>
          </a:xfrm>
          <a:prstGeom prst="rect">
            <a:avLst/>
          </a:prstGeom>
        </p:spPr>
      </p:pic>
      <p:pic>
        <p:nvPicPr>
          <p:cNvPr id="29" name="Picture 28" descr="A picture containing text&#10;&#10;Description automatically generated">
            <a:extLst>
              <a:ext uri="{FF2B5EF4-FFF2-40B4-BE49-F238E27FC236}">
                <a16:creationId xmlns:a16="http://schemas.microsoft.com/office/drawing/2014/main" id="{771FBB2F-7244-CF44-3C45-C92B8BB8A31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3726640" y="1326249"/>
            <a:ext cx="1529566" cy="3501820"/>
          </a:xfrm>
          <a:prstGeom prst="rect">
            <a:avLst/>
          </a:prstGeom>
        </p:spPr>
      </p:pic>
      <p:pic>
        <p:nvPicPr>
          <p:cNvPr id="31" name="Picture 30" descr="A picture containing text&#10;&#10;Description automatically generated">
            <a:extLst>
              <a:ext uri="{FF2B5EF4-FFF2-40B4-BE49-F238E27FC236}">
                <a16:creationId xmlns:a16="http://schemas.microsoft.com/office/drawing/2014/main" id="{F7D58EF8-1312-1DBD-5D31-D0D7342258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4928789" y="1571833"/>
            <a:ext cx="1477668" cy="3344292"/>
          </a:xfrm>
          <a:prstGeom prst="rect">
            <a:avLst/>
          </a:prstGeom>
        </p:spPr>
      </p:pic>
      <p:pic>
        <p:nvPicPr>
          <p:cNvPr id="33" name="Picture 32" descr="A picture containing text&#10;&#10;Description automatically generated">
            <a:extLst>
              <a:ext uri="{FF2B5EF4-FFF2-40B4-BE49-F238E27FC236}">
                <a16:creationId xmlns:a16="http://schemas.microsoft.com/office/drawing/2014/main" id="{A1B9B3E8-C02B-B1EF-2CD5-7374D899A31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2837400" y="1648220"/>
            <a:ext cx="1112593" cy="3501820"/>
          </a:xfrm>
          <a:prstGeom prst="rect">
            <a:avLst/>
          </a:prstGeom>
        </p:spPr>
      </p:pic>
      <p:pic>
        <p:nvPicPr>
          <p:cNvPr id="36" name="Picture 35" descr="A picture containing text&#10;&#10;Description automatically generated">
            <a:extLst>
              <a:ext uri="{FF2B5EF4-FFF2-40B4-BE49-F238E27FC236}">
                <a16:creationId xmlns:a16="http://schemas.microsoft.com/office/drawing/2014/main" id="{61AF80F1-C67B-F0B6-84A2-CE600563182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5233648" y="2364832"/>
            <a:ext cx="1831814" cy="2941752"/>
          </a:xfrm>
          <a:prstGeom prst="rect">
            <a:avLst/>
          </a:prstGeom>
        </p:spPr>
      </p:pic>
      <p:sp>
        <p:nvSpPr>
          <p:cNvPr id="37" name="painful">
            <a:extLst>
              <a:ext uri="{FF2B5EF4-FFF2-40B4-BE49-F238E27FC236}">
                <a16:creationId xmlns:a16="http://schemas.microsoft.com/office/drawing/2014/main" id="{C40C1183-971C-FC3E-056D-3D094E4F07A0}"/>
              </a:ext>
            </a:extLst>
          </p:cNvPr>
          <p:cNvSpPr/>
          <p:nvPr/>
        </p:nvSpPr>
        <p:spPr>
          <a:xfrm>
            <a:off x="5437411" y="5624495"/>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tearful</a:t>
            </a:r>
          </a:p>
        </p:txBody>
      </p:sp>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Let’s play a game!</a:t>
            </a:r>
          </a:p>
        </p:txBody>
      </p:sp>
      <p:pic>
        <p:nvPicPr>
          <p:cNvPr id="22" name="pain rock">
            <a:extLst>
              <a:ext uri="{FF2B5EF4-FFF2-40B4-BE49-F238E27FC236}">
                <a16:creationId xmlns:a16="http://schemas.microsoft.com/office/drawing/2014/main" id="{4B3447B5-D670-4F79-C38F-735429791B31}"/>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666"/>
          <a:stretch/>
        </p:blipFill>
        <p:spPr>
          <a:xfrm>
            <a:off x="2260059" y="5166710"/>
            <a:ext cx="1477668" cy="1239294"/>
          </a:xfrm>
          <a:prstGeom prst="rect">
            <a:avLst/>
          </a:prstGeom>
        </p:spPr>
      </p:pic>
      <p:pic>
        <p:nvPicPr>
          <p:cNvPr id="27" name="Picture 26" descr="A picture containing text&#10;&#10;Description automatically generated">
            <a:extLst>
              <a:ext uri="{FF2B5EF4-FFF2-40B4-BE49-F238E27FC236}">
                <a16:creationId xmlns:a16="http://schemas.microsoft.com/office/drawing/2014/main" id="{088EB51E-526A-DB6E-898E-5BBAE8B3D9A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1959102" y="2433961"/>
            <a:ext cx="1831814" cy="2941752"/>
          </a:xfrm>
          <a:prstGeom prst="rect">
            <a:avLst/>
          </a:prstGeom>
        </p:spPr>
      </p:pic>
      <p:sp>
        <p:nvSpPr>
          <p:cNvPr id="35" name="pain">
            <a:extLst>
              <a:ext uri="{FF2B5EF4-FFF2-40B4-BE49-F238E27FC236}">
                <a16:creationId xmlns:a16="http://schemas.microsoft.com/office/drawing/2014/main" id="{1F5DA409-DDAE-4998-11AD-AD5CE3D15E4C}"/>
              </a:ext>
            </a:extLst>
          </p:cNvPr>
          <p:cNvSpPr/>
          <p:nvPr/>
        </p:nvSpPr>
        <p:spPr>
          <a:xfrm>
            <a:off x="2260058" y="5649124"/>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tear</a:t>
            </a:r>
          </a:p>
        </p:txBody>
      </p:sp>
      <p:sp>
        <p:nvSpPr>
          <p:cNvPr id="24" name="Rectangle 23" hidden="1">
            <a:extLst>
              <a:ext uri="{FF2B5EF4-FFF2-40B4-BE49-F238E27FC236}">
                <a16:creationId xmlns:a16="http://schemas.microsoft.com/office/drawing/2014/main" id="{8D020FA6-0356-6A62-2900-FB35485E7723}"/>
              </a:ext>
            </a:extLst>
          </p:cNvPr>
          <p:cNvSpPr/>
          <p:nvPr/>
        </p:nvSpPr>
        <p:spPr>
          <a:xfrm>
            <a:off x="1298380" y="2553296"/>
            <a:ext cx="6580094" cy="830782"/>
          </a:xfrm>
          <a:prstGeom prst="rect">
            <a:avLst/>
          </a:prstGeom>
          <a:solidFill>
            <a:schemeClr val="bg1"/>
          </a:solidFill>
          <a:ln w="28575">
            <a:solidFill>
              <a:srgbClr val="5E9B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000000"/>
                </a:solidFill>
                <a:effectLst/>
                <a:latin typeface="Grade 1 Font" panose="020B0604020202020204" charset="0"/>
              </a:rPr>
              <a:t>The </a:t>
            </a:r>
            <a:r>
              <a:rPr lang="en-GB" sz="1800" b="1" i="0" u="none" strike="noStrike" dirty="0">
                <a:solidFill>
                  <a:srgbClr val="000000"/>
                </a:solidFill>
                <a:effectLst/>
                <a:latin typeface="Grade 1 Font" panose="020B0604020202020204" charset="0"/>
              </a:rPr>
              <a:t>playful</a:t>
            </a:r>
            <a:r>
              <a:rPr lang="en-GB" sz="1800" b="0" i="0" u="none" strike="noStrike" dirty="0">
                <a:solidFill>
                  <a:srgbClr val="000000"/>
                </a:solidFill>
                <a:effectLst/>
                <a:latin typeface="Grade 1 Font" panose="020B0604020202020204" charset="0"/>
              </a:rPr>
              <a:t> children run around on the grass, jumping on stones. </a:t>
            </a:r>
            <a:endParaRPr lang="en-GB" sz="2000" dirty="0">
              <a:solidFill>
                <a:schemeClr val="tx1"/>
              </a:solidFill>
              <a:latin typeface="Grade 1 Font" panose="020B0604020202020204" charset="0"/>
            </a:endParaRPr>
          </a:p>
        </p:txBody>
      </p:sp>
      <p:sp>
        <p:nvSpPr>
          <p:cNvPr id="25" name="Rectangle: Rounded Corners 24" hidden="1">
            <a:extLst>
              <a:ext uri="{FF2B5EF4-FFF2-40B4-BE49-F238E27FC236}">
                <a16:creationId xmlns:a16="http://schemas.microsoft.com/office/drawing/2014/main" id="{72D6AE10-6027-627B-A50A-EDBC0C804107}"/>
              </a:ext>
            </a:extLst>
          </p:cNvPr>
          <p:cNvSpPr/>
          <p:nvPr/>
        </p:nvSpPr>
        <p:spPr>
          <a:xfrm>
            <a:off x="969249" y="1565610"/>
            <a:ext cx="7568666" cy="4380353"/>
          </a:xfrm>
          <a:prstGeom prst="roundRect">
            <a:avLst>
              <a:gd name="adj" fmla="val 3935"/>
            </a:avLst>
          </a:prstGeom>
          <a:solidFill>
            <a:schemeClr val="bg1"/>
          </a:solidFill>
          <a:ln w="57150">
            <a:solidFill>
              <a:srgbClr val="0093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Grade 1 Font" panose="020B0603050302020204" pitchFamily="34" charset="0"/>
              </a:rPr>
              <a:t>Help the children cross the stones!</a:t>
            </a:r>
          </a:p>
          <a:p>
            <a:pPr algn="ctr"/>
            <a:endParaRPr lang="en-GB" sz="2800"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Click on the rock to reveal the word</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Read the word with your teacher, if you get it right, click the word to help the children jump to the next rock!</a:t>
            </a:r>
          </a:p>
          <a:p>
            <a:pPr marL="342900" indent="-342900">
              <a:buAutoNum type="arabicPeriod"/>
            </a:pPr>
            <a:endParaRPr lang="en-GB" dirty="0">
              <a:solidFill>
                <a:schemeClr val="tx1"/>
              </a:solidFill>
              <a:latin typeface="Grade 1 Font" panose="020B0603050302020204" pitchFamily="34" charset="0"/>
            </a:endParaRPr>
          </a:p>
          <a:p>
            <a:pPr marL="342900" indent="-342900">
              <a:buAutoNum type="arabicPeriod"/>
            </a:pPr>
            <a:r>
              <a:rPr lang="en-GB" dirty="0">
                <a:solidFill>
                  <a:schemeClr val="tx1"/>
                </a:solidFill>
                <a:latin typeface="Grade 1 Font" panose="020B0603050302020204" pitchFamily="34" charset="0"/>
              </a:rPr>
              <a:t>See how many words you can get right!</a:t>
            </a:r>
          </a:p>
          <a:p>
            <a:endParaRPr lang="en-GB" dirty="0">
              <a:solidFill>
                <a:schemeClr val="tx1"/>
              </a:solidFill>
              <a:latin typeface="Grade 1 Font" panose="020B0603050302020204" pitchFamily="34" charset="0"/>
            </a:endParaRPr>
          </a:p>
          <a:p>
            <a:endParaRPr lang="en-GB" dirty="0">
              <a:solidFill>
                <a:schemeClr val="tx1"/>
              </a:solidFill>
              <a:latin typeface="Grade 1 Font" panose="020B0603050302020204" pitchFamily="34" charset="0"/>
            </a:endParaRPr>
          </a:p>
          <a:p>
            <a:pPr algn="ctr"/>
            <a:r>
              <a:rPr lang="en-GB" sz="2800" b="1" dirty="0">
                <a:solidFill>
                  <a:schemeClr val="tx1"/>
                </a:solidFill>
                <a:latin typeface="Grade 1 Font" panose="020B0603050302020204" pitchFamily="34" charset="0"/>
              </a:rPr>
              <a:t>Ready, Steady, Go!</a:t>
            </a:r>
          </a:p>
        </p:txBody>
      </p:sp>
      <p:sp>
        <p:nvSpPr>
          <p:cNvPr id="3" name="Arrow: Pentagon 2">
            <a:hlinkClick r:id="rId12" action="ppaction://hlinksldjump"/>
            <a:extLst>
              <a:ext uri="{FF2B5EF4-FFF2-40B4-BE49-F238E27FC236}">
                <a16:creationId xmlns:a16="http://schemas.microsoft.com/office/drawing/2014/main" id="{C572F9B3-B467-B497-A6C2-16C2FA23B381}"/>
              </a:ext>
            </a:extLst>
          </p:cNvPr>
          <p:cNvSpPr/>
          <p:nvPr/>
        </p:nvSpPr>
        <p:spPr>
          <a:xfrm>
            <a:off x="7087085" y="3689135"/>
            <a:ext cx="1382615" cy="483427"/>
          </a:xfrm>
          <a:prstGeom prst="homePlate">
            <a:avLst/>
          </a:prstGeom>
          <a:solidFill>
            <a:schemeClr val="bg1"/>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rade 1 Font" panose="020B0603050302020204" pitchFamily="34" charset="0"/>
              </a:rPr>
              <a:t>Next</a:t>
            </a:r>
          </a:p>
        </p:txBody>
      </p:sp>
    </p:spTree>
    <p:extLst>
      <p:ext uri="{BB962C8B-B14F-4D97-AF65-F5344CB8AC3E}">
        <p14:creationId xmlns:p14="http://schemas.microsoft.com/office/powerpoint/2010/main" val="39623782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par>
                                <p:cTn id="13" presetID="10" presetClass="exit" presetSubtype="0" fill="hold" grpId="1" nodeType="withEffect">
                                  <p:stCondLst>
                                    <p:cond delay="0"/>
                                  </p:stCondLst>
                                  <p:childTnLst>
                                    <p:animEffect transition="out" filter="fade">
                                      <p:cBhvr>
                                        <p:cTn id="14" dur="500"/>
                                        <p:tgtEl>
                                          <p:spTgt spid="24"/>
                                        </p:tgtEl>
                                      </p:cBhvr>
                                    </p:animEffect>
                                    <p:set>
                                      <p:cBhvr>
                                        <p:cTn id="15" dur="1" fill="hold">
                                          <p:stCondLst>
                                            <p:cond delay="499"/>
                                          </p:stCondLst>
                                        </p:cTn>
                                        <p:tgtEl>
                                          <p:spTgt spid="24"/>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25"/>
                                        </p:tgtEl>
                                      </p:cBhvr>
                                    </p:animEffect>
                                    <p:set>
                                      <p:cBhvr>
                                        <p:cTn id="20" dur="1" fill="hold">
                                          <p:stCondLst>
                                            <p:cond delay="499"/>
                                          </p:stCondLst>
                                        </p:cTn>
                                        <p:tgtEl>
                                          <p:spTgt spid="25"/>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 restart="whenNotActive" fill="hold" evtFilter="cancelBubble" nodeType="interactiveSeq">
                <p:stCondLst>
                  <p:cond evt="onClick" delay="0">
                    <p:tgtEl>
                      <p:spTgt spid="22"/>
                    </p:tgtEl>
                  </p:cond>
                </p:stCondLst>
                <p:endSync evt="end" delay="0">
                  <p:rtn val="all"/>
                </p:endSync>
                <p:childTnLst>
                  <p:par>
                    <p:cTn id="25" fill="hold">
                      <p:stCondLst>
                        <p:cond delay="0"/>
                      </p:stCondLst>
                      <p:childTnLst>
                        <p:par>
                          <p:cTn id="26" fill="hold">
                            <p:stCondLst>
                              <p:cond delay="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childTnLst>
                          </p:cTn>
                        </p:par>
                      </p:childTnLst>
                    </p:cTn>
                  </p:par>
                </p:childTnLst>
              </p:cTn>
              <p:nextCondLst>
                <p:cond evt="onClick" delay="0">
                  <p:tgtEl>
                    <p:spTgt spid="22"/>
                  </p:tgtEl>
                </p:cond>
              </p:nextCondLst>
            </p:seq>
            <p:seq concurrent="1" nextAc="seek">
              <p:cTn id="30" restart="whenNotActive" fill="hold" evtFilter="cancelBubble" nodeType="interactiveSeq">
                <p:stCondLst>
                  <p:cond evt="onClick" delay="0">
                    <p:tgtEl>
                      <p:spTgt spid="35"/>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afterEffect">
                                  <p:stCondLst>
                                    <p:cond delay="0"/>
                                  </p:stCondLst>
                                  <p:childTnLst>
                                    <p:animEffect transition="out" filter="fade">
                                      <p:cBhvr>
                                        <p:cTn id="34" dur="200"/>
                                        <p:tgtEl>
                                          <p:spTgt spid="35"/>
                                        </p:tgtEl>
                                      </p:cBhvr>
                                    </p:animEffect>
                                    <p:set>
                                      <p:cBhvr>
                                        <p:cTn id="35" dur="1" fill="hold">
                                          <p:stCondLst>
                                            <p:cond delay="199"/>
                                          </p:stCondLst>
                                        </p:cTn>
                                        <p:tgtEl>
                                          <p:spTgt spid="35"/>
                                        </p:tgtEl>
                                        <p:attrNameLst>
                                          <p:attrName>style.visibility</p:attrName>
                                        </p:attrNameLst>
                                      </p:cBhvr>
                                      <p:to>
                                        <p:strVal val="hidden"/>
                                      </p:to>
                                    </p:set>
                                  </p:childTnLst>
                                </p:cTn>
                              </p:par>
                              <p:par>
                                <p:cTn id="36" presetID="10" presetClass="entr" presetSubtype="0"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200"/>
                                        <p:tgtEl>
                                          <p:spTgt spid="33"/>
                                        </p:tgtEl>
                                      </p:cBhvr>
                                    </p:animEffect>
                                  </p:childTnLst>
                                </p:cTn>
                              </p:par>
                              <p:par>
                                <p:cTn id="39" presetID="10" presetClass="exit" presetSubtype="0" fill="hold" nodeType="withEffect">
                                  <p:stCondLst>
                                    <p:cond delay="0"/>
                                  </p:stCondLst>
                                  <p:childTnLst>
                                    <p:animEffect transition="out" filter="fade">
                                      <p:cBhvr>
                                        <p:cTn id="40" dur="200"/>
                                        <p:tgtEl>
                                          <p:spTgt spid="27"/>
                                        </p:tgtEl>
                                      </p:cBhvr>
                                    </p:animEffect>
                                    <p:set>
                                      <p:cBhvr>
                                        <p:cTn id="41" dur="1" fill="hold">
                                          <p:stCondLst>
                                            <p:cond delay="199"/>
                                          </p:stCondLst>
                                        </p:cTn>
                                        <p:tgtEl>
                                          <p:spTgt spid="27"/>
                                        </p:tgtEl>
                                        <p:attrNameLst>
                                          <p:attrName>style.visibility</p:attrName>
                                        </p:attrNameLst>
                                      </p:cBhvr>
                                      <p:to>
                                        <p:strVal val="hidden"/>
                                      </p:to>
                                    </p:set>
                                  </p:childTnLst>
                                </p:cTn>
                              </p:par>
                            </p:childTnLst>
                          </p:cTn>
                        </p:par>
                        <p:par>
                          <p:cTn id="42" fill="hold">
                            <p:stCondLst>
                              <p:cond delay="2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200"/>
                                        <p:tgtEl>
                                          <p:spTgt spid="29"/>
                                        </p:tgtEl>
                                      </p:cBhvr>
                                    </p:animEffect>
                                  </p:childTnLst>
                                </p:cTn>
                              </p:par>
                              <p:par>
                                <p:cTn id="46" presetID="10" presetClass="exit" presetSubtype="0" fill="hold" nodeType="withEffect">
                                  <p:stCondLst>
                                    <p:cond delay="0"/>
                                  </p:stCondLst>
                                  <p:childTnLst>
                                    <p:animEffect transition="out" filter="fade">
                                      <p:cBhvr>
                                        <p:cTn id="47" dur="200"/>
                                        <p:tgtEl>
                                          <p:spTgt spid="33"/>
                                        </p:tgtEl>
                                      </p:cBhvr>
                                    </p:animEffect>
                                    <p:set>
                                      <p:cBhvr>
                                        <p:cTn id="48" dur="1" fill="hold">
                                          <p:stCondLst>
                                            <p:cond delay="199"/>
                                          </p:stCondLst>
                                        </p:cTn>
                                        <p:tgtEl>
                                          <p:spTgt spid="33"/>
                                        </p:tgtEl>
                                        <p:attrNameLst>
                                          <p:attrName>style.visibility</p:attrName>
                                        </p:attrNameLst>
                                      </p:cBhvr>
                                      <p:to>
                                        <p:strVal val="hidden"/>
                                      </p:to>
                                    </p:set>
                                  </p:childTnLst>
                                </p:cTn>
                              </p:par>
                            </p:childTnLst>
                          </p:cTn>
                        </p:par>
                        <p:par>
                          <p:cTn id="49" fill="hold">
                            <p:stCondLst>
                              <p:cond delay="400"/>
                            </p:stCondLst>
                            <p:childTnLst>
                              <p:par>
                                <p:cTn id="50" presetID="10" presetClass="entr" presetSubtype="0" fill="hold"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200"/>
                                        <p:tgtEl>
                                          <p:spTgt spid="31"/>
                                        </p:tgtEl>
                                      </p:cBhvr>
                                    </p:animEffect>
                                  </p:childTnLst>
                                </p:cTn>
                              </p:par>
                              <p:par>
                                <p:cTn id="53" presetID="10" presetClass="exit" presetSubtype="0" fill="hold" nodeType="withEffect">
                                  <p:stCondLst>
                                    <p:cond delay="0"/>
                                  </p:stCondLst>
                                  <p:childTnLst>
                                    <p:animEffect transition="out" filter="fade">
                                      <p:cBhvr>
                                        <p:cTn id="54" dur="200"/>
                                        <p:tgtEl>
                                          <p:spTgt spid="29"/>
                                        </p:tgtEl>
                                      </p:cBhvr>
                                    </p:animEffect>
                                    <p:set>
                                      <p:cBhvr>
                                        <p:cTn id="55" dur="1" fill="hold">
                                          <p:stCondLst>
                                            <p:cond delay="199"/>
                                          </p:stCondLst>
                                        </p:cTn>
                                        <p:tgtEl>
                                          <p:spTgt spid="29"/>
                                        </p:tgtEl>
                                        <p:attrNameLst>
                                          <p:attrName>style.visibility</p:attrName>
                                        </p:attrNameLst>
                                      </p:cBhvr>
                                      <p:to>
                                        <p:strVal val="hidden"/>
                                      </p:to>
                                    </p:set>
                                  </p:childTnLst>
                                </p:cTn>
                              </p:par>
                            </p:childTnLst>
                          </p:cTn>
                        </p:par>
                        <p:par>
                          <p:cTn id="56" fill="hold">
                            <p:stCondLst>
                              <p:cond delay="600"/>
                            </p:stCondLst>
                            <p:childTnLst>
                              <p:par>
                                <p:cTn id="57" presetID="10" presetClass="entr" presetSubtype="0"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200"/>
                                        <p:tgtEl>
                                          <p:spTgt spid="36"/>
                                        </p:tgtEl>
                                      </p:cBhvr>
                                    </p:animEffect>
                                  </p:childTnLst>
                                </p:cTn>
                              </p:par>
                              <p:par>
                                <p:cTn id="60" presetID="10" presetClass="exit" presetSubtype="0" fill="hold" nodeType="withEffect">
                                  <p:stCondLst>
                                    <p:cond delay="0"/>
                                  </p:stCondLst>
                                  <p:childTnLst>
                                    <p:animEffect transition="out" filter="fade">
                                      <p:cBhvr>
                                        <p:cTn id="61" dur="200"/>
                                        <p:tgtEl>
                                          <p:spTgt spid="31"/>
                                        </p:tgtEl>
                                      </p:cBhvr>
                                    </p:animEffect>
                                    <p:set>
                                      <p:cBhvr>
                                        <p:cTn id="62" dur="1" fill="hold">
                                          <p:stCondLst>
                                            <p:cond delay="199"/>
                                          </p:stCondLst>
                                        </p:cTn>
                                        <p:tgtEl>
                                          <p:spTgt spid="31"/>
                                        </p:tgtEl>
                                        <p:attrNameLst>
                                          <p:attrName>style.visibility</p:attrName>
                                        </p:attrNameLst>
                                      </p:cBhvr>
                                      <p:to>
                                        <p:strVal val="hidden"/>
                                      </p:to>
                                    </p:set>
                                  </p:childTnLst>
                                </p:cTn>
                              </p:par>
                            </p:childTnLst>
                          </p:cTn>
                        </p:par>
                        <p:par>
                          <p:cTn id="63" fill="hold">
                            <p:stCondLst>
                              <p:cond delay="800"/>
                            </p:stCondLst>
                            <p:childTnLst>
                              <p:par>
                                <p:cTn id="64" presetID="10"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500"/>
                                        <p:tgtEl>
                                          <p:spTgt spid="37"/>
                                        </p:tgtEl>
                                      </p:cBhvr>
                                    </p:animEffect>
                                  </p:childTnLst>
                                </p:cTn>
                              </p:par>
                            </p:childTnLst>
                          </p:cTn>
                        </p:par>
                        <p:par>
                          <p:cTn id="67" fill="hold">
                            <p:stCondLst>
                              <p:cond delay="1300"/>
                            </p:stCondLst>
                            <p:childTnLst>
                              <p:par>
                                <p:cTn id="68" presetID="10" presetClass="entr" presetSubtype="0" fill="hold" grpId="0"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500"/>
                                        <p:tgtEl>
                                          <p:spTgt spid="3"/>
                                        </p:tgtEl>
                                      </p:cBhvr>
                                    </p:animEffect>
                                  </p:childTnLst>
                                </p:cTn>
                              </p:par>
                            </p:childTnLst>
                          </p:cTn>
                        </p:par>
                      </p:childTnLst>
                    </p:cTn>
                  </p:par>
                </p:childTnLst>
              </p:cTn>
              <p:nextCondLst>
                <p:cond evt="onClick" delay="0">
                  <p:tgtEl>
                    <p:spTgt spid="35"/>
                  </p:tgtEl>
                </p:cond>
              </p:nextCondLst>
            </p:seq>
          </p:childTnLst>
        </p:cTn>
      </p:par>
    </p:tnLst>
    <p:bldLst>
      <p:bldP spid="37" grpId="0" animBg="1"/>
      <p:bldP spid="35" grpId="0" animBg="1"/>
      <p:bldP spid="35" grpId="1" animBg="1"/>
      <p:bldP spid="24" grpId="0" animBg="1"/>
      <p:bldP spid="24" grpId="1" animBg="1"/>
      <p:bldP spid="25" grpId="0" animBg="1"/>
      <p:bldP spid="25" grpId="1"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34A7D0E-EE92-A978-51B0-60E611CD4ED0}"/>
              </a:ext>
            </a:extLst>
          </p:cNvPr>
          <p:cNvSpPr/>
          <p:nvPr/>
        </p:nvSpPr>
        <p:spPr>
          <a:xfrm>
            <a:off x="457693" y="1057727"/>
            <a:ext cx="8261468" cy="5435599"/>
          </a:xfrm>
          <a:prstGeom prst="roundRect">
            <a:avLst>
              <a:gd name="adj" fmla="val 3928"/>
            </a:avLst>
          </a:prstGeom>
          <a:blipFill>
            <a:blip r:embed="rId3" cstate="print">
              <a:extLst>
                <a:ext uri="{28A0092B-C50C-407E-A947-70E740481C1C}">
                  <a14:useLocalDpi xmlns:a14="http://schemas.microsoft.com/office/drawing/2010/main" val="0"/>
                </a:ext>
              </a:extLst>
            </a:blip>
            <a:stretch>
              <a:fillRect/>
            </a:stretch>
          </a:bli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text&#10;&#10;Description automatically generated">
            <a:extLst>
              <a:ext uri="{FF2B5EF4-FFF2-40B4-BE49-F238E27FC236}">
                <a16:creationId xmlns:a16="http://schemas.microsoft.com/office/drawing/2014/main" id="{AB7451DF-F003-5BB8-9339-35B70A674AE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2702" t="20849"/>
          <a:stretch/>
        </p:blipFill>
        <p:spPr>
          <a:xfrm>
            <a:off x="457692" y="364674"/>
            <a:ext cx="5819292" cy="4652730"/>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1C3BB843-023A-26ED-CF60-EC482690BC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8363" r="37001"/>
          <a:stretch/>
        </p:blipFill>
        <p:spPr>
          <a:xfrm>
            <a:off x="5541992" y="276086"/>
            <a:ext cx="3144316" cy="3152914"/>
          </a:xfrm>
          <a:prstGeom prst="rect">
            <a:avLst/>
          </a:prstGeom>
        </p:spPr>
      </p:pic>
      <p:pic>
        <p:nvPicPr>
          <p:cNvPr id="17" name="delight rock">
            <a:extLst>
              <a:ext uri="{FF2B5EF4-FFF2-40B4-BE49-F238E27FC236}">
                <a16:creationId xmlns:a16="http://schemas.microsoft.com/office/drawing/2014/main" id="{6731FC60-5864-492C-A43A-0E72BDD51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9460" y="5114073"/>
            <a:ext cx="1477668" cy="1231094"/>
          </a:xfrm>
          <a:prstGeom prst="rect">
            <a:avLst/>
          </a:prstGeom>
        </p:spPr>
      </p:pic>
      <p:pic>
        <p:nvPicPr>
          <p:cNvPr id="29" name="Picture 28">
            <a:extLst>
              <a:ext uri="{FF2B5EF4-FFF2-40B4-BE49-F238E27FC236}">
                <a16:creationId xmlns:a16="http://schemas.microsoft.com/office/drawing/2014/main" id="{771FBB2F-7244-CF44-3C45-C92B8BB8A31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flipH="1">
            <a:off x="3737727" y="1316013"/>
            <a:ext cx="1685879" cy="3401026"/>
          </a:xfrm>
          <a:prstGeom prst="rect">
            <a:avLst/>
          </a:prstGeom>
        </p:spPr>
      </p:pic>
      <p:pic>
        <p:nvPicPr>
          <p:cNvPr id="31" name="Picture 30">
            <a:extLst>
              <a:ext uri="{FF2B5EF4-FFF2-40B4-BE49-F238E27FC236}">
                <a16:creationId xmlns:a16="http://schemas.microsoft.com/office/drawing/2014/main" id="{F7D58EF8-1312-1DBD-5D31-D0D7342258C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4849430" y="1637004"/>
            <a:ext cx="1290438" cy="3344292"/>
          </a:xfrm>
          <a:prstGeom prst="rect">
            <a:avLst/>
          </a:prstGeom>
        </p:spPr>
      </p:pic>
      <p:pic>
        <p:nvPicPr>
          <p:cNvPr id="33" name="Picture 32">
            <a:extLst>
              <a:ext uri="{FF2B5EF4-FFF2-40B4-BE49-F238E27FC236}">
                <a16:creationId xmlns:a16="http://schemas.microsoft.com/office/drawing/2014/main" id="{A1B9B3E8-C02B-B1EF-2CD5-7374D899A31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flipH="1">
            <a:off x="2862173" y="1740501"/>
            <a:ext cx="1529566" cy="3347483"/>
          </a:xfrm>
          <a:prstGeom prst="rect">
            <a:avLst/>
          </a:prstGeom>
        </p:spPr>
      </p:pic>
      <p:pic>
        <p:nvPicPr>
          <p:cNvPr id="36" name="Picture 35">
            <a:extLst>
              <a:ext uri="{FF2B5EF4-FFF2-40B4-BE49-F238E27FC236}">
                <a16:creationId xmlns:a16="http://schemas.microsoft.com/office/drawing/2014/main" id="{61AF80F1-C67B-F0B6-84A2-CE6005631821}"/>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5233648" y="2450420"/>
            <a:ext cx="1831814" cy="2770576"/>
          </a:xfrm>
          <a:prstGeom prst="rect">
            <a:avLst/>
          </a:prstGeom>
        </p:spPr>
      </p:pic>
      <p:sp>
        <p:nvSpPr>
          <p:cNvPr id="37" name="painful">
            <a:extLst>
              <a:ext uri="{FF2B5EF4-FFF2-40B4-BE49-F238E27FC236}">
                <a16:creationId xmlns:a16="http://schemas.microsoft.com/office/drawing/2014/main" id="{C40C1183-971C-FC3E-056D-3D094E4F07A0}"/>
              </a:ext>
            </a:extLst>
          </p:cNvPr>
          <p:cNvSpPr/>
          <p:nvPr/>
        </p:nvSpPr>
        <p:spPr>
          <a:xfrm>
            <a:off x="5406275" y="5627353"/>
            <a:ext cx="1528809"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careful</a:t>
            </a:r>
          </a:p>
        </p:txBody>
      </p:sp>
      <p:sp>
        <p:nvSpPr>
          <p:cNvPr id="4" name="Rectangle: Rounded Corners 3">
            <a:extLst>
              <a:ext uri="{FF2B5EF4-FFF2-40B4-BE49-F238E27FC236}">
                <a16:creationId xmlns:a16="http://schemas.microsoft.com/office/drawing/2014/main" id="{4B1DDB92-E2B0-167B-22E5-D8C07191812F}"/>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BABE35ED-4C56-4F79-1D98-48DC88E2DB05}"/>
              </a:ext>
            </a:extLst>
          </p:cNvPr>
          <p:cNvSpPr txBox="1"/>
          <p:nvPr/>
        </p:nvSpPr>
        <p:spPr>
          <a:xfrm>
            <a:off x="1" y="439052"/>
            <a:ext cx="9144000" cy="646331"/>
          </a:xfrm>
          <a:prstGeom prst="rect">
            <a:avLst/>
          </a:prstGeom>
          <a:noFill/>
        </p:spPr>
        <p:txBody>
          <a:bodyPr wrap="square" rtlCol="0">
            <a:spAutoFit/>
          </a:bodyPr>
          <a:lstStyle/>
          <a:p>
            <a:pPr algn="ctr"/>
            <a:r>
              <a:rPr lang="en-GB" sz="3600" dirty="0">
                <a:solidFill>
                  <a:schemeClr val="bg1"/>
                </a:solidFill>
                <a:latin typeface="Grade 1 Font" panose="020B0603050302020204" pitchFamily="34" charset="0"/>
              </a:rPr>
              <a:t>Let’s play a game!</a:t>
            </a:r>
          </a:p>
        </p:txBody>
      </p:sp>
      <p:pic>
        <p:nvPicPr>
          <p:cNvPr id="22" name="pain rock">
            <a:extLst>
              <a:ext uri="{FF2B5EF4-FFF2-40B4-BE49-F238E27FC236}">
                <a16:creationId xmlns:a16="http://schemas.microsoft.com/office/drawing/2014/main" id="{4B3447B5-D670-4F79-C38F-735429791B31}"/>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666"/>
          <a:stretch/>
        </p:blipFill>
        <p:spPr>
          <a:xfrm>
            <a:off x="2260059" y="5166710"/>
            <a:ext cx="1477668" cy="1239294"/>
          </a:xfrm>
          <a:prstGeom prst="rect">
            <a:avLst/>
          </a:prstGeom>
        </p:spPr>
      </p:pic>
      <p:pic>
        <p:nvPicPr>
          <p:cNvPr id="27" name="Picture 26">
            <a:extLst>
              <a:ext uri="{FF2B5EF4-FFF2-40B4-BE49-F238E27FC236}">
                <a16:creationId xmlns:a16="http://schemas.microsoft.com/office/drawing/2014/main" id="{088EB51E-526A-DB6E-898E-5BBAE8B3D9A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1959102" y="2519549"/>
            <a:ext cx="1831814" cy="2770576"/>
          </a:xfrm>
          <a:prstGeom prst="rect">
            <a:avLst/>
          </a:prstGeom>
        </p:spPr>
      </p:pic>
      <p:sp>
        <p:nvSpPr>
          <p:cNvPr id="35" name="pain">
            <a:extLst>
              <a:ext uri="{FF2B5EF4-FFF2-40B4-BE49-F238E27FC236}">
                <a16:creationId xmlns:a16="http://schemas.microsoft.com/office/drawing/2014/main" id="{1F5DA409-DDAE-4998-11AD-AD5CE3D15E4C}"/>
              </a:ext>
            </a:extLst>
          </p:cNvPr>
          <p:cNvSpPr/>
          <p:nvPr/>
        </p:nvSpPr>
        <p:spPr>
          <a:xfrm>
            <a:off x="2260058" y="5649124"/>
            <a:ext cx="1424288" cy="57331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Grade 1 Font" panose="020B0604020202020204" charset="0"/>
              </a:rPr>
              <a:t>care</a:t>
            </a:r>
          </a:p>
        </p:txBody>
      </p:sp>
      <p:sp>
        <p:nvSpPr>
          <p:cNvPr id="6" name="Rectangle: Rounded Corners 5">
            <a:extLst>
              <a:ext uri="{FF2B5EF4-FFF2-40B4-BE49-F238E27FC236}">
                <a16:creationId xmlns:a16="http://schemas.microsoft.com/office/drawing/2014/main" id="{4D624F3F-B8F4-EDA0-BC13-1A83309EB037}"/>
              </a:ext>
            </a:extLst>
          </p:cNvPr>
          <p:cNvSpPr/>
          <p:nvPr/>
        </p:nvSpPr>
        <p:spPr>
          <a:xfrm>
            <a:off x="805309" y="2350081"/>
            <a:ext cx="7460358" cy="2358765"/>
          </a:xfrm>
          <a:prstGeom prst="roundRect">
            <a:avLst>
              <a:gd name="adj" fmla="val 10206"/>
            </a:avLst>
          </a:prstGeom>
          <a:solidFill>
            <a:schemeClr val="bg1"/>
          </a:solidFill>
          <a:ln w="571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Grade 1 Font" panose="020B0603050302020204" charset="0"/>
              </a:rPr>
              <a:t>Well done!</a:t>
            </a:r>
          </a:p>
        </p:txBody>
      </p:sp>
      <p:sp>
        <p:nvSpPr>
          <p:cNvPr id="7" name="Star: 5 Points 6">
            <a:extLst>
              <a:ext uri="{FF2B5EF4-FFF2-40B4-BE49-F238E27FC236}">
                <a16:creationId xmlns:a16="http://schemas.microsoft.com/office/drawing/2014/main" id="{B89D3731-33C7-A38D-C96D-8C03A44A1C70}"/>
              </a:ext>
            </a:extLst>
          </p:cNvPr>
          <p:cNvSpPr/>
          <p:nvPr/>
        </p:nvSpPr>
        <p:spPr>
          <a:xfrm>
            <a:off x="1788805" y="4135844"/>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3B79A3C8-079E-C445-BF52-4119EB7933FC}"/>
              </a:ext>
            </a:extLst>
          </p:cNvPr>
          <p:cNvSpPr/>
          <p:nvPr/>
        </p:nvSpPr>
        <p:spPr>
          <a:xfrm>
            <a:off x="2890379" y="4135844"/>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tar: 5 Points 8">
            <a:extLst>
              <a:ext uri="{FF2B5EF4-FFF2-40B4-BE49-F238E27FC236}">
                <a16:creationId xmlns:a16="http://schemas.microsoft.com/office/drawing/2014/main" id="{5215AB87-7742-5057-41BE-26BBC0F54C23}"/>
              </a:ext>
            </a:extLst>
          </p:cNvPr>
          <p:cNvSpPr/>
          <p:nvPr/>
        </p:nvSpPr>
        <p:spPr>
          <a:xfrm>
            <a:off x="4028762" y="4156128"/>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A86F91E1-BA99-626D-4F9C-8724D712DA27}"/>
              </a:ext>
            </a:extLst>
          </p:cNvPr>
          <p:cNvSpPr/>
          <p:nvPr/>
        </p:nvSpPr>
        <p:spPr>
          <a:xfrm>
            <a:off x="5167145" y="4156908"/>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5557C6BB-36DD-B9B3-0FD0-CFCD1F1C7FBA}"/>
              </a:ext>
            </a:extLst>
          </p:cNvPr>
          <p:cNvSpPr/>
          <p:nvPr/>
        </p:nvSpPr>
        <p:spPr>
          <a:xfrm>
            <a:off x="6368734" y="4135843"/>
            <a:ext cx="992378" cy="1032301"/>
          </a:xfrm>
          <a:prstGeom prst="star5">
            <a:avLst/>
          </a:prstGeom>
          <a:solidFill>
            <a:srgbClr val="FFFFAF"/>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58462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childTnLst>
                    </p:cTn>
                  </p:par>
                </p:childTnLst>
              </p:cTn>
              <p:nextCondLst>
                <p:cond evt="onClick" delay="0">
                  <p:tgtEl>
                    <p:spTgt spid="22"/>
                  </p:tgtEl>
                </p:cond>
              </p:nextCondLst>
            </p:seq>
            <p:seq concurrent="1" nextAc="seek">
              <p:cTn id="14" restart="whenNotActive" fill="hold" evtFilter="cancelBubble" nodeType="interactiveSeq">
                <p:stCondLst>
                  <p:cond evt="onClick" delay="0">
                    <p:tgtEl>
                      <p:spTgt spid="3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1" nodeType="afterEffect">
                                  <p:stCondLst>
                                    <p:cond delay="0"/>
                                  </p:stCondLst>
                                  <p:childTnLst>
                                    <p:animEffect transition="out" filter="fade">
                                      <p:cBhvr>
                                        <p:cTn id="18" dur="200"/>
                                        <p:tgtEl>
                                          <p:spTgt spid="35"/>
                                        </p:tgtEl>
                                      </p:cBhvr>
                                    </p:animEffect>
                                    <p:set>
                                      <p:cBhvr>
                                        <p:cTn id="19" dur="1" fill="hold">
                                          <p:stCondLst>
                                            <p:cond delay="199"/>
                                          </p:stCondLst>
                                        </p:cTn>
                                        <p:tgtEl>
                                          <p:spTgt spid="35"/>
                                        </p:tgtEl>
                                        <p:attrNameLst>
                                          <p:attrName>style.visibility</p:attrName>
                                        </p:attrNameLst>
                                      </p:cBhvr>
                                      <p:to>
                                        <p:strVal val="hidden"/>
                                      </p:to>
                                    </p:set>
                                  </p:childTnLst>
                                </p:cTn>
                              </p:par>
                              <p:par>
                                <p:cTn id="20" presetID="10"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200"/>
                                        <p:tgtEl>
                                          <p:spTgt spid="33"/>
                                        </p:tgtEl>
                                      </p:cBhvr>
                                    </p:animEffect>
                                  </p:childTnLst>
                                </p:cTn>
                              </p:par>
                              <p:par>
                                <p:cTn id="23" presetID="10" presetClass="exit" presetSubtype="0" fill="hold" nodeType="withEffect">
                                  <p:stCondLst>
                                    <p:cond delay="0"/>
                                  </p:stCondLst>
                                  <p:childTnLst>
                                    <p:animEffect transition="out" filter="fade">
                                      <p:cBhvr>
                                        <p:cTn id="24" dur="200"/>
                                        <p:tgtEl>
                                          <p:spTgt spid="27"/>
                                        </p:tgtEl>
                                      </p:cBhvr>
                                    </p:animEffect>
                                    <p:set>
                                      <p:cBhvr>
                                        <p:cTn id="25" dur="1" fill="hold">
                                          <p:stCondLst>
                                            <p:cond delay="199"/>
                                          </p:stCondLst>
                                        </p:cTn>
                                        <p:tgtEl>
                                          <p:spTgt spid="27"/>
                                        </p:tgtEl>
                                        <p:attrNameLst>
                                          <p:attrName>style.visibility</p:attrName>
                                        </p:attrNameLst>
                                      </p:cBhvr>
                                      <p:to>
                                        <p:strVal val="hidden"/>
                                      </p:to>
                                    </p:set>
                                  </p:childTnLst>
                                </p:cTn>
                              </p:par>
                            </p:childTnLst>
                          </p:cTn>
                        </p:par>
                        <p:par>
                          <p:cTn id="26" fill="hold">
                            <p:stCondLst>
                              <p:cond delay="200"/>
                            </p:stCondLst>
                            <p:childTnLst>
                              <p:par>
                                <p:cTn id="27" presetID="10" presetClass="entr" presetSubtype="0"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200"/>
                                        <p:tgtEl>
                                          <p:spTgt spid="29"/>
                                        </p:tgtEl>
                                      </p:cBhvr>
                                    </p:animEffect>
                                  </p:childTnLst>
                                </p:cTn>
                              </p:par>
                              <p:par>
                                <p:cTn id="30" presetID="10" presetClass="exit" presetSubtype="0" fill="hold" nodeType="withEffect">
                                  <p:stCondLst>
                                    <p:cond delay="0"/>
                                  </p:stCondLst>
                                  <p:childTnLst>
                                    <p:animEffect transition="out" filter="fade">
                                      <p:cBhvr>
                                        <p:cTn id="31" dur="200"/>
                                        <p:tgtEl>
                                          <p:spTgt spid="33"/>
                                        </p:tgtEl>
                                      </p:cBhvr>
                                    </p:animEffect>
                                    <p:set>
                                      <p:cBhvr>
                                        <p:cTn id="32" dur="1" fill="hold">
                                          <p:stCondLst>
                                            <p:cond delay="199"/>
                                          </p:stCondLst>
                                        </p:cTn>
                                        <p:tgtEl>
                                          <p:spTgt spid="33"/>
                                        </p:tgtEl>
                                        <p:attrNameLst>
                                          <p:attrName>style.visibility</p:attrName>
                                        </p:attrNameLst>
                                      </p:cBhvr>
                                      <p:to>
                                        <p:strVal val="hidden"/>
                                      </p:to>
                                    </p:set>
                                  </p:childTnLst>
                                </p:cTn>
                              </p:par>
                            </p:childTnLst>
                          </p:cTn>
                        </p:par>
                        <p:par>
                          <p:cTn id="33" fill="hold">
                            <p:stCondLst>
                              <p:cond delay="400"/>
                            </p:stCondLst>
                            <p:childTnLst>
                              <p:par>
                                <p:cTn id="34" presetID="10" presetClass="entr" presetSubtype="0"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00"/>
                                        <p:tgtEl>
                                          <p:spTgt spid="31"/>
                                        </p:tgtEl>
                                      </p:cBhvr>
                                    </p:animEffect>
                                  </p:childTnLst>
                                </p:cTn>
                              </p:par>
                              <p:par>
                                <p:cTn id="37" presetID="10" presetClass="exit" presetSubtype="0" fill="hold" nodeType="withEffect">
                                  <p:stCondLst>
                                    <p:cond delay="0"/>
                                  </p:stCondLst>
                                  <p:childTnLst>
                                    <p:animEffect transition="out" filter="fade">
                                      <p:cBhvr>
                                        <p:cTn id="38" dur="200"/>
                                        <p:tgtEl>
                                          <p:spTgt spid="29"/>
                                        </p:tgtEl>
                                      </p:cBhvr>
                                    </p:animEffect>
                                    <p:set>
                                      <p:cBhvr>
                                        <p:cTn id="39" dur="1" fill="hold">
                                          <p:stCondLst>
                                            <p:cond delay="199"/>
                                          </p:stCondLst>
                                        </p:cTn>
                                        <p:tgtEl>
                                          <p:spTgt spid="29"/>
                                        </p:tgtEl>
                                        <p:attrNameLst>
                                          <p:attrName>style.visibility</p:attrName>
                                        </p:attrNameLst>
                                      </p:cBhvr>
                                      <p:to>
                                        <p:strVal val="hidden"/>
                                      </p:to>
                                    </p:set>
                                  </p:childTnLst>
                                </p:cTn>
                              </p:par>
                            </p:childTnLst>
                          </p:cTn>
                        </p:par>
                        <p:par>
                          <p:cTn id="40" fill="hold">
                            <p:stCondLst>
                              <p:cond delay="600"/>
                            </p:stCondLst>
                            <p:childTnLst>
                              <p:par>
                                <p:cTn id="41" presetID="10" presetClass="entr" presetSubtype="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200"/>
                                        <p:tgtEl>
                                          <p:spTgt spid="36"/>
                                        </p:tgtEl>
                                      </p:cBhvr>
                                    </p:animEffect>
                                  </p:childTnLst>
                                </p:cTn>
                              </p:par>
                              <p:par>
                                <p:cTn id="44" presetID="10" presetClass="exit" presetSubtype="0" fill="hold" nodeType="withEffect">
                                  <p:stCondLst>
                                    <p:cond delay="0"/>
                                  </p:stCondLst>
                                  <p:childTnLst>
                                    <p:animEffect transition="out" filter="fade">
                                      <p:cBhvr>
                                        <p:cTn id="45" dur="200"/>
                                        <p:tgtEl>
                                          <p:spTgt spid="31"/>
                                        </p:tgtEl>
                                      </p:cBhvr>
                                    </p:animEffect>
                                    <p:set>
                                      <p:cBhvr>
                                        <p:cTn id="46" dur="1" fill="hold">
                                          <p:stCondLst>
                                            <p:cond delay="199"/>
                                          </p:stCondLst>
                                        </p:cTn>
                                        <p:tgtEl>
                                          <p:spTgt spid="31"/>
                                        </p:tgtEl>
                                        <p:attrNameLst>
                                          <p:attrName>style.visibility</p:attrName>
                                        </p:attrNameLst>
                                      </p:cBhvr>
                                      <p:to>
                                        <p:strVal val="hidden"/>
                                      </p:to>
                                    </p:set>
                                  </p:childTnLst>
                                </p:cTn>
                              </p:par>
                            </p:childTnLst>
                          </p:cTn>
                        </p:par>
                        <p:par>
                          <p:cTn id="47" fill="hold">
                            <p:stCondLst>
                              <p:cond delay="800"/>
                            </p:stCondLst>
                            <p:childTnLst>
                              <p:par>
                                <p:cTn id="48" presetID="10"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childTnLst>
                          </p:cTn>
                        </p:par>
                        <p:par>
                          <p:cTn id="51" fill="hold">
                            <p:stCondLst>
                              <p:cond delay="1300"/>
                            </p:stCondLst>
                            <p:childTnLst>
                              <p:par>
                                <p:cTn id="52" presetID="53" presetClass="entr" presetSubtype="16" fill="hold" grpId="0" nodeType="afterEffect">
                                  <p:stCondLst>
                                    <p:cond delay="1000"/>
                                  </p:stCondLst>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ppt_w</p:attrName>
                                        </p:attrNameLst>
                                      </p:cBhvr>
                                      <p:tavLst>
                                        <p:tav tm="0">
                                          <p:val>
                                            <p:fltVal val="0"/>
                                          </p:val>
                                        </p:tav>
                                        <p:tav tm="100000">
                                          <p:val>
                                            <p:strVal val="#ppt_w"/>
                                          </p:val>
                                        </p:tav>
                                      </p:tavLst>
                                    </p:anim>
                                    <p:anim calcmode="lin" valueType="num">
                                      <p:cBhvr>
                                        <p:cTn id="55" dur="500" fill="hold"/>
                                        <p:tgtEl>
                                          <p:spTgt spid="6"/>
                                        </p:tgtEl>
                                        <p:attrNameLst>
                                          <p:attrName>ppt_h</p:attrName>
                                        </p:attrNameLst>
                                      </p:cBhvr>
                                      <p:tavLst>
                                        <p:tav tm="0">
                                          <p:val>
                                            <p:fltVal val="0"/>
                                          </p:val>
                                        </p:tav>
                                        <p:tav tm="100000">
                                          <p:val>
                                            <p:strVal val="#ppt_h"/>
                                          </p:val>
                                        </p:tav>
                                      </p:tavLst>
                                    </p:anim>
                                    <p:animEffect transition="in" filter="fade">
                                      <p:cBhvr>
                                        <p:cTn id="56" dur="500"/>
                                        <p:tgtEl>
                                          <p:spTgt spid="6"/>
                                        </p:tgtEl>
                                      </p:cBhvr>
                                    </p:animEffect>
                                  </p:childTnLst>
                                </p:cTn>
                              </p:par>
                            </p:childTnLst>
                          </p:cTn>
                        </p:par>
                        <p:par>
                          <p:cTn id="57" fill="hold">
                            <p:stCondLst>
                              <p:cond delay="2800"/>
                            </p:stCondLst>
                            <p:childTnLst>
                              <p:par>
                                <p:cTn id="58" presetID="31" presetClass="entr" presetSubtype="0"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 fill="hold"/>
                                        <p:tgtEl>
                                          <p:spTgt spid="7"/>
                                        </p:tgtEl>
                                        <p:attrNameLst>
                                          <p:attrName>ppt_w</p:attrName>
                                        </p:attrNameLst>
                                      </p:cBhvr>
                                      <p:tavLst>
                                        <p:tav tm="0">
                                          <p:val>
                                            <p:fltVal val="0"/>
                                          </p:val>
                                        </p:tav>
                                        <p:tav tm="100000">
                                          <p:val>
                                            <p:strVal val="#ppt_w"/>
                                          </p:val>
                                        </p:tav>
                                      </p:tavLst>
                                    </p:anim>
                                    <p:anim calcmode="lin" valueType="num">
                                      <p:cBhvr>
                                        <p:cTn id="61" dur="300" fill="hold"/>
                                        <p:tgtEl>
                                          <p:spTgt spid="7"/>
                                        </p:tgtEl>
                                        <p:attrNameLst>
                                          <p:attrName>ppt_h</p:attrName>
                                        </p:attrNameLst>
                                      </p:cBhvr>
                                      <p:tavLst>
                                        <p:tav tm="0">
                                          <p:val>
                                            <p:fltVal val="0"/>
                                          </p:val>
                                        </p:tav>
                                        <p:tav tm="100000">
                                          <p:val>
                                            <p:strVal val="#ppt_h"/>
                                          </p:val>
                                        </p:tav>
                                      </p:tavLst>
                                    </p:anim>
                                    <p:anim calcmode="lin" valueType="num">
                                      <p:cBhvr>
                                        <p:cTn id="62" dur="300" fill="hold"/>
                                        <p:tgtEl>
                                          <p:spTgt spid="7"/>
                                        </p:tgtEl>
                                        <p:attrNameLst>
                                          <p:attrName>style.rotation</p:attrName>
                                        </p:attrNameLst>
                                      </p:cBhvr>
                                      <p:tavLst>
                                        <p:tav tm="0">
                                          <p:val>
                                            <p:fltVal val="90"/>
                                          </p:val>
                                        </p:tav>
                                        <p:tav tm="100000">
                                          <p:val>
                                            <p:fltVal val="0"/>
                                          </p:val>
                                        </p:tav>
                                      </p:tavLst>
                                    </p:anim>
                                    <p:animEffect transition="in" filter="fade">
                                      <p:cBhvr>
                                        <p:cTn id="63" dur="300"/>
                                        <p:tgtEl>
                                          <p:spTgt spid="7"/>
                                        </p:tgtEl>
                                      </p:cBhvr>
                                    </p:animEffect>
                                  </p:childTnLst>
                                </p:cTn>
                              </p:par>
                            </p:childTnLst>
                          </p:cTn>
                        </p:par>
                        <p:par>
                          <p:cTn id="64" fill="hold">
                            <p:stCondLst>
                              <p:cond delay="3100"/>
                            </p:stCondLst>
                            <p:childTnLst>
                              <p:par>
                                <p:cTn id="65" presetID="31" presetClass="entr" presetSubtype="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300" fill="hold"/>
                                        <p:tgtEl>
                                          <p:spTgt spid="8"/>
                                        </p:tgtEl>
                                        <p:attrNameLst>
                                          <p:attrName>ppt_w</p:attrName>
                                        </p:attrNameLst>
                                      </p:cBhvr>
                                      <p:tavLst>
                                        <p:tav tm="0">
                                          <p:val>
                                            <p:fltVal val="0"/>
                                          </p:val>
                                        </p:tav>
                                        <p:tav tm="100000">
                                          <p:val>
                                            <p:strVal val="#ppt_w"/>
                                          </p:val>
                                        </p:tav>
                                      </p:tavLst>
                                    </p:anim>
                                    <p:anim calcmode="lin" valueType="num">
                                      <p:cBhvr>
                                        <p:cTn id="68" dur="300" fill="hold"/>
                                        <p:tgtEl>
                                          <p:spTgt spid="8"/>
                                        </p:tgtEl>
                                        <p:attrNameLst>
                                          <p:attrName>ppt_h</p:attrName>
                                        </p:attrNameLst>
                                      </p:cBhvr>
                                      <p:tavLst>
                                        <p:tav tm="0">
                                          <p:val>
                                            <p:fltVal val="0"/>
                                          </p:val>
                                        </p:tav>
                                        <p:tav tm="100000">
                                          <p:val>
                                            <p:strVal val="#ppt_h"/>
                                          </p:val>
                                        </p:tav>
                                      </p:tavLst>
                                    </p:anim>
                                    <p:anim calcmode="lin" valueType="num">
                                      <p:cBhvr>
                                        <p:cTn id="69" dur="300" fill="hold"/>
                                        <p:tgtEl>
                                          <p:spTgt spid="8"/>
                                        </p:tgtEl>
                                        <p:attrNameLst>
                                          <p:attrName>style.rotation</p:attrName>
                                        </p:attrNameLst>
                                      </p:cBhvr>
                                      <p:tavLst>
                                        <p:tav tm="0">
                                          <p:val>
                                            <p:fltVal val="90"/>
                                          </p:val>
                                        </p:tav>
                                        <p:tav tm="100000">
                                          <p:val>
                                            <p:fltVal val="0"/>
                                          </p:val>
                                        </p:tav>
                                      </p:tavLst>
                                    </p:anim>
                                    <p:animEffect transition="in" filter="fade">
                                      <p:cBhvr>
                                        <p:cTn id="70" dur="300"/>
                                        <p:tgtEl>
                                          <p:spTgt spid="8"/>
                                        </p:tgtEl>
                                      </p:cBhvr>
                                    </p:animEffect>
                                  </p:childTnLst>
                                </p:cTn>
                              </p:par>
                            </p:childTnLst>
                          </p:cTn>
                        </p:par>
                        <p:par>
                          <p:cTn id="71" fill="hold">
                            <p:stCondLst>
                              <p:cond delay="3400"/>
                            </p:stCondLst>
                            <p:childTnLst>
                              <p:par>
                                <p:cTn id="72" presetID="31" presetClass="entr" presetSubtype="0"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 fill="hold"/>
                                        <p:tgtEl>
                                          <p:spTgt spid="9"/>
                                        </p:tgtEl>
                                        <p:attrNameLst>
                                          <p:attrName>ppt_w</p:attrName>
                                        </p:attrNameLst>
                                      </p:cBhvr>
                                      <p:tavLst>
                                        <p:tav tm="0">
                                          <p:val>
                                            <p:fltVal val="0"/>
                                          </p:val>
                                        </p:tav>
                                        <p:tav tm="100000">
                                          <p:val>
                                            <p:strVal val="#ppt_w"/>
                                          </p:val>
                                        </p:tav>
                                      </p:tavLst>
                                    </p:anim>
                                    <p:anim calcmode="lin" valueType="num">
                                      <p:cBhvr>
                                        <p:cTn id="75" dur="300" fill="hold"/>
                                        <p:tgtEl>
                                          <p:spTgt spid="9"/>
                                        </p:tgtEl>
                                        <p:attrNameLst>
                                          <p:attrName>ppt_h</p:attrName>
                                        </p:attrNameLst>
                                      </p:cBhvr>
                                      <p:tavLst>
                                        <p:tav tm="0">
                                          <p:val>
                                            <p:fltVal val="0"/>
                                          </p:val>
                                        </p:tav>
                                        <p:tav tm="100000">
                                          <p:val>
                                            <p:strVal val="#ppt_h"/>
                                          </p:val>
                                        </p:tav>
                                      </p:tavLst>
                                    </p:anim>
                                    <p:anim calcmode="lin" valueType="num">
                                      <p:cBhvr>
                                        <p:cTn id="76" dur="300" fill="hold"/>
                                        <p:tgtEl>
                                          <p:spTgt spid="9"/>
                                        </p:tgtEl>
                                        <p:attrNameLst>
                                          <p:attrName>style.rotation</p:attrName>
                                        </p:attrNameLst>
                                      </p:cBhvr>
                                      <p:tavLst>
                                        <p:tav tm="0">
                                          <p:val>
                                            <p:fltVal val="90"/>
                                          </p:val>
                                        </p:tav>
                                        <p:tav tm="100000">
                                          <p:val>
                                            <p:fltVal val="0"/>
                                          </p:val>
                                        </p:tav>
                                      </p:tavLst>
                                    </p:anim>
                                    <p:animEffect transition="in" filter="fade">
                                      <p:cBhvr>
                                        <p:cTn id="77" dur="300"/>
                                        <p:tgtEl>
                                          <p:spTgt spid="9"/>
                                        </p:tgtEl>
                                      </p:cBhvr>
                                    </p:animEffect>
                                  </p:childTnLst>
                                </p:cTn>
                              </p:par>
                            </p:childTnLst>
                          </p:cTn>
                        </p:par>
                        <p:par>
                          <p:cTn id="78" fill="hold">
                            <p:stCondLst>
                              <p:cond delay="3700"/>
                            </p:stCondLst>
                            <p:childTnLst>
                              <p:par>
                                <p:cTn id="79" presetID="31" presetClass="entr" presetSubtype="0" fill="hold" grpId="0" nodeType="after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 fill="hold"/>
                                        <p:tgtEl>
                                          <p:spTgt spid="10"/>
                                        </p:tgtEl>
                                        <p:attrNameLst>
                                          <p:attrName>ppt_w</p:attrName>
                                        </p:attrNameLst>
                                      </p:cBhvr>
                                      <p:tavLst>
                                        <p:tav tm="0">
                                          <p:val>
                                            <p:fltVal val="0"/>
                                          </p:val>
                                        </p:tav>
                                        <p:tav tm="100000">
                                          <p:val>
                                            <p:strVal val="#ppt_w"/>
                                          </p:val>
                                        </p:tav>
                                      </p:tavLst>
                                    </p:anim>
                                    <p:anim calcmode="lin" valueType="num">
                                      <p:cBhvr>
                                        <p:cTn id="82" dur="300" fill="hold"/>
                                        <p:tgtEl>
                                          <p:spTgt spid="10"/>
                                        </p:tgtEl>
                                        <p:attrNameLst>
                                          <p:attrName>ppt_h</p:attrName>
                                        </p:attrNameLst>
                                      </p:cBhvr>
                                      <p:tavLst>
                                        <p:tav tm="0">
                                          <p:val>
                                            <p:fltVal val="0"/>
                                          </p:val>
                                        </p:tav>
                                        <p:tav tm="100000">
                                          <p:val>
                                            <p:strVal val="#ppt_h"/>
                                          </p:val>
                                        </p:tav>
                                      </p:tavLst>
                                    </p:anim>
                                    <p:anim calcmode="lin" valueType="num">
                                      <p:cBhvr>
                                        <p:cTn id="83" dur="300" fill="hold"/>
                                        <p:tgtEl>
                                          <p:spTgt spid="10"/>
                                        </p:tgtEl>
                                        <p:attrNameLst>
                                          <p:attrName>style.rotation</p:attrName>
                                        </p:attrNameLst>
                                      </p:cBhvr>
                                      <p:tavLst>
                                        <p:tav tm="0">
                                          <p:val>
                                            <p:fltVal val="90"/>
                                          </p:val>
                                        </p:tav>
                                        <p:tav tm="100000">
                                          <p:val>
                                            <p:fltVal val="0"/>
                                          </p:val>
                                        </p:tav>
                                      </p:tavLst>
                                    </p:anim>
                                    <p:animEffect transition="in" filter="fade">
                                      <p:cBhvr>
                                        <p:cTn id="84" dur="300"/>
                                        <p:tgtEl>
                                          <p:spTgt spid="10"/>
                                        </p:tgtEl>
                                      </p:cBhvr>
                                    </p:animEffect>
                                  </p:childTnLst>
                                </p:cTn>
                              </p:par>
                            </p:childTnLst>
                          </p:cTn>
                        </p:par>
                        <p:par>
                          <p:cTn id="85" fill="hold">
                            <p:stCondLst>
                              <p:cond delay="4000"/>
                            </p:stCondLst>
                            <p:childTnLst>
                              <p:par>
                                <p:cTn id="86" presetID="31" presetClass="entr" presetSubtype="0" fill="hold" grpId="0" nodeType="after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 fill="hold"/>
                                        <p:tgtEl>
                                          <p:spTgt spid="11"/>
                                        </p:tgtEl>
                                        <p:attrNameLst>
                                          <p:attrName>ppt_w</p:attrName>
                                        </p:attrNameLst>
                                      </p:cBhvr>
                                      <p:tavLst>
                                        <p:tav tm="0">
                                          <p:val>
                                            <p:fltVal val="0"/>
                                          </p:val>
                                        </p:tav>
                                        <p:tav tm="100000">
                                          <p:val>
                                            <p:strVal val="#ppt_w"/>
                                          </p:val>
                                        </p:tav>
                                      </p:tavLst>
                                    </p:anim>
                                    <p:anim calcmode="lin" valueType="num">
                                      <p:cBhvr>
                                        <p:cTn id="89" dur="300" fill="hold"/>
                                        <p:tgtEl>
                                          <p:spTgt spid="11"/>
                                        </p:tgtEl>
                                        <p:attrNameLst>
                                          <p:attrName>ppt_h</p:attrName>
                                        </p:attrNameLst>
                                      </p:cBhvr>
                                      <p:tavLst>
                                        <p:tav tm="0">
                                          <p:val>
                                            <p:fltVal val="0"/>
                                          </p:val>
                                        </p:tav>
                                        <p:tav tm="100000">
                                          <p:val>
                                            <p:strVal val="#ppt_h"/>
                                          </p:val>
                                        </p:tav>
                                      </p:tavLst>
                                    </p:anim>
                                    <p:anim calcmode="lin" valueType="num">
                                      <p:cBhvr>
                                        <p:cTn id="90" dur="300" fill="hold"/>
                                        <p:tgtEl>
                                          <p:spTgt spid="11"/>
                                        </p:tgtEl>
                                        <p:attrNameLst>
                                          <p:attrName>style.rotation</p:attrName>
                                        </p:attrNameLst>
                                      </p:cBhvr>
                                      <p:tavLst>
                                        <p:tav tm="0">
                                          <p:val>
                                            <p:fltVal val="90"/>
                                          </p:val>
                                        </p:tav>
                                        <p:tav tm="100000">
                                          <p:val>
                                            <p:fltVal val="0"/>
                                          </p:val>
                                        </p:tav>
                                      </p:tavLst>
                                    </p:anim>
                                    <p:animEffect transition="in" filter="fade">
                                      <p:cBhvr>
                                        <p:cTn id="91" dur="300"/>
                                        <p:tgtEl>
                                          <p:spTgt spid="11"/>
                                        </p:tgtEl>
                                      </p:cBhvr>
                                    </p:animEffect>
                                  </p:childTnLst>
                                </p:cTn>
                              </p:par>
                            </p:childTnLst>
                          </p:cTn>
                        </p:par>
                        <p:par>
                          <p:cTn id="92" fill="hold">
                            <p:stCondLst>
                              <p:cond delay="4300"/>
                            </p:stCondLst>
                            <p:childTnLst>
                              <p:par>
                                <p:cTn id="93" presetID="27" presetClass="emph" presetSubtype="0" fill="remove" grpId="1" nodeType="afterEffect">
                                  <p:stCondLst>
                                    <p:cond delay="0"/>
                                  </p:stCondLst>
                                  <p:childTnLst>
                                    <p:animClr clrSpc="rgb" dir="cw">
                                      <p:cBhvr override="childStyle">
                                        <p:cTn id="94" dur="250" autoRev="1" fill="remove"/>
                                        <p:tgtEl>
                                          <p:spTgt spid="7"/>
                                        </p:tgtEl>
                                        <p:attrNameLst>
                                          <p:attrName>style.color</p:attrName>
                                        </p:attrNameLst>
                                      </p:cBhvr>
                                      <p:to>
                                        <a:schemeClr val="bg1"/>
                                      </p:to>
                                    </p:animClr>
                                    <p:animClr clrSpc="rgb" dir="cw">
                                      <p:cBhvr>
                                        <p:cTn id="95" dur="250" autoRev="1" fill="remove"/>
                                        <p:tgtEl>
                                          <p:spTgt spid="7"/>
                                        </p:tgtEl>
                                        <p:attrNameLst>
                                          <p:attrName>fillcolor</p:attrName>
                                        </p:attrNameLst>
                                      </p:cBhvr>
                                      <p:to>
                                        <a:schemeClr val="bg1"/>
                                      </p:to>
                                    </p:animClr>
                                    <p:set>
                                      <p:cBhvr>
                                        <p:cTn id="96" dur="250" autoRev="1" fill="remove"/>
                                        <p:tgtEl>
                                          <p:spTgt spid="7"/>
                                        </p:tgtEl>
                                        <p:attrNameLst>
                                          <p:attrName>fill.type</p:attrName>
                                        </p:attrNameLst>
                                      </p:cBhvr>
                                      <p:to>
                                        <p:strVal val="solid"/>
                                      </p:to>
                                    </p:set>
                                    <p:set>
                                      <p:cBhvr>
                                        <p:cTn id="97" dur="250" autoRev="1" fill="remove"/>
                                        <p:tgtEl>
                                          <p:spTgt spid="7"/>
                                        </p:tgtEl>
                                        <p:attrNameLst>
                                          <p:attrName>fill.on</p:attrName>
                                        </p:attrNameLst>
                                      </p:cBhvr>
                                      <p:to>
                                        <p:strVal val="true"/>
                                      </p:to>
                                    </p:set>
                                  </p:childTnLst>
                                </p:cTn>
                              </p:par>
                              <p:par>
                                <p:cTn id="98" presetID="27" presetClass="emph" presetSubtype="0" fill="remove" grpId="1" nodeType="withEffect">
                                  <p:stCondLst>
                                    <p:cond delay="0"/>
                                  </p:stCondLst>
                                  <p:childTnLst>
                                    <p:animClr clrSpc="rgb" dir="cw">
                                      <p:cBhvr override="childStyle">
                                        <p:cTn id="99" dur="250" autoRev="1" fill="remove"/>
                                        <p:tgtEl>
                                          <p:spTgt spid="8"/>
                                        </p:tgtEl>
                                        <p:attrNameLst>
                                          <p:attrName>style.color</p:attrName>
                                        </p:attrNameLst>
                                      </p:cBhvr>
                                      <p:to>
                                        <a:schemeClr val="bg1"/>
                                      </p:to>
                                    </p:animClr>
                                    <p:animClr clrSpc="rgb" dir="cw">
                                      <p:cBhvr>
                                        <p:cTn id="100" dur="250" autoRev="1" fill="remove"/>
                                        <p:tgtEl>
                                          <p:spTgt spid="8"/>
                                        </p:tgtEl>
                                        <p:attrNameLst>
                                          <p:attrName>fillcolor</p:attrName>
                                        </p:attrNameLst>
                                      </p:cBhvr>
                                      <p:to>
                                        <a:schemeClr val="bg1"/>
                                      </p:to>
                                    </p:animClr>
                                    <p:set>
                                      <p:cBhvr>
                                        <p:cTn id="101" dur="250" autoRev="1" fill="remove"/>
                                        <p:tgtEl>
                                          <p:spTgt spid="8"/>
                                        </p:tgtEl>
                                        <p:attrNameLst>
                                          <p:attrName>fill.type</p:attrName>
                                        </p:attrNameLst>
                                      </p:cBhvr>
                                      <p:to>
                                        <p:strVal val="solid"/>
                                      </p:to>
                                    </p:set>
                                    <p:set>
                                      <p:cBhvr>
                                        <p:cTn id="102" dur="250" autoRev="1" fill="remove"/>
                                        <p:tgtEl>
                                          <p:spTgt spid="8"/>
                                        </p:tgtEl>
                                        <p:attrNameLst>
                                          <p:attrName>fill.on</p:attrName>
                                        </p:attrNameLst>
                                      </p:cBhvr>
                                      <p:to>
                                        <p:strVal val="true"/>
                                      </p:to>
                                    </p:set>
                                  </p:childTnLst>
                                </p:cTn>
                              </p:par>
                              <p:par>
                                <p:cTn id="103" presetID="27" presetClass="emph" presetSubtype="0" fill="remove" grpId="1" nodeType="withEffect">
                                  <p:stCondLst>
                                    <p:cond delay="0"/>
                                  </p:stCondLst>
                                  <p:childTnLst>
                                    <p:animClr clrSpc="rgb" dir="cw">
                                      <p:cBhvr override="childStyle">
                                        <p:cTn id="104" dur="250" autoRev="1" fill="remove"/>
                                        <p:tgtEl>
                                          <p:spTgt spid="9"/>
                                        </p:tgtEl>
                                        <p:attrNameLst>
                                          <p:attrName>style.color</p:attrName>
                                        </p:attrNameLst>
                                      </p:cBhvr>
                                      <p:to>
                                        <a:schemeClr val="bg1"/>
                                      </p:to>
                                    </p:animClr>
                                    <p:animClr clrSpc="rgb" dir="cw">
                                      <p:cBhvr>
                                        <p:cTn id="105" dur="250" autoRev="1" fill="remove"/>
                                        <p:tgtEl>
                                          <p:spTgt spid="9"/>
                                        </p:tgtEl>
                                        <p:attrNameLst>
                                          <p:attrName>fillcolor</p:attrName>
                                        </p:attrNameLst>
                                      </p:cBhvr>
                                      <p:to>
                                        <a:schemeClr val="bg1"/>
                                      </p:to>
                                    </p:animClr>
                                    <p:set>
                                      <p:cBhvr>
                                        <p:cTn id="106" dur="250" autoRev="1" fill="remove"/>
                                        <p:tgtEl>
                                          <p:spTgt spid="9"/>
                                        </p:tgtEl>
                                        <p:attrNameLst>
                                          <p:attrName>fill.type</p:attrName>
                                        </p:attrNameLst>
                                      </p:cBhvr>
                                      <p:to>
                                        <p:strVal val="solid"/>
                                      </p:to>
                                    </p:set>
                                    <p:set>
                                      <p:cBhvr>
                                        <p:cTn id="107" dur="250" autoRev="1" fill="remove"/>
                                        <p:tgtEl>
                                          <p:spTgt spid="9"/>
                                        </p:tgtEl>
                                        <p:attrNameLst>
                                          <p:attrName>fill.on</p:attrName>
                                        </p:attrNameLst>
                                      </p:cBhvr>
                                      <p:to>
                                        <p:strVal val="true"/>
                                      </p:to>
                                    </p:set>
                                  </p:childTnLst>
                                </p:cTn>
                              </p:par>
                              <p:par>
                                <p:cTn id="108" presetID="27" presetClass="emph" presetSubtype="0" fill="remove" grpId="1" nodeType="withEffect">
                                  <p:stCondLst>
                                    <p:cond delay="0"/>
                                  </p:stCondLst>
                                  <p:childTnLst>
                                    <p:animClr clrSpc="rgb" dir="cw">
                                      <p:cBhvr override="childStyle">
                                        <p:cTn id="109" dur="250" autoRev="1" fill="remove"/>
                                        <p:tgtEl>
                                          <p:spTgt spid="10"/>
                                        </p:tgtEl>
                                        <p:attrNameLst>
                                          <p:attrName>style.color</p:attrName>
                                        </p:attrNameLst>
                                      </p:cBhvr>
                                      <p:to>
                                        <a:schemeClr val="bg1"/>
                                      </p:to>
                                    </p:animClr>
                                    <p:animClr clrSpc="rgb" dir="cw">
                                      <p:cBhvr>
                                        <p:cTn id="110" dur="250" autoRev="1" fill="remove"/>
                                        <p:tgtEl>
                                          <p:spTgt spid="10"/>
                                        </p:tgtEl>
                                        <p:attrNameLst>
                                          <p:attrName>fillcolor</p:attrName>
                                        </p:attrNameLst>
                                      </p:cBhvr>
                                      <p:to>
                                        <a:schemeClr val="bg1"/>
                                      </p:to>
                                    </p:animClr>
                                    <p:set>
                                      <p:cBhvr>
                                        <p:cTn id="111" dur="250" autoRev="1" fill="remove"/>
                                        <p:tgtEl>
                                          <p:spTgt spid="10"/>
                                        </p:tgtEl>
                                        <p:attrNameLst>
                                          <p:attrName>fill.type</p:attrName>
                                        </p:attrNameLst>
                                      </p:cBhvr>
                                      <p:to>
                                        <p:strVal val="solid"/>
                                      </p:to>
                                    </p:set>
                                    <p:set>
                                      <p:cBhvr>
                                        <p:cTn id="112" dur="250" autoRev="1" fill="remove"/>
                                        <p:tgtEl>
                                          <p:spTgt spid="10"/>
                                        </p:tgtEl>
                                        <p:attrNameLst>
                                          <p:attrName>fill.on</p:attrName>
                                        </p:attrNameLst>
                                      </p:cBhvr>
                                      <p:to>
                                        <p:strVal val="true"/>
                                      </p:to>
                                    </p:set>
                                  </p:childTnLst>
                                </p:cTn>
                              </p:par>
                              <p:par>
                                <p:cTn id="113" presetID="27" presetClass="emph" presetSubtype="0" fill="remove" grpId="1" nodeType="withEffect">
                                  <p:stCondLst>
                                    <p:cond delay="0"/>
                                  </p:stCondLst>
                                  <p:childTnLst>
                                    <p:animClr clrSpc="rgb" dir="cw">
                                      <p:cBhvr override="childStyle">
                                        <p:cTn id="114" dur="250" autoRev="1" fill="remove"/>
                                        <p:tgtEl>
                                          <p:spTgt spid="11"/>
                                        </p:tgtEl>
                                        <p:attrNameLst>
                                          <p:attrName>style.color</p:attrName>
                                        </p:attrNameLst>
                                      </p:cBhvr>
                                      <p:to>
                                        <a:schemeClr val="bg1"/>
                                      </p:to>
                                    </p:animClr>
                                    <p:animClr clrSpc="rgb" dir="cw">
                                      <p:cBhvr>
                                        <p:cTn id="115" dur="250" autoRev="1" fill="remove"/>
                                        <p:tgtEl>
                                          <p:spTgt spid="11"/>
                                        </p:tgtEl>
                                        <p:attrNameLst>
                                          <p:attrName>fillcolor</p:attrName>
                                        </p:attrNameLst>
                                      </p:cBhvr>
                                      <p:to>
                                        <a:schemeClr val="bg1"/>
                                      </p:to>
                                    </p:animClr>
                                    <p:set>
                                      <p:cBhvr>
                                        <p:cTn id="116" dur="250" autoRev="1" fill="remove"/>
                                        <p:tgtEl>
                                          <p:spTgt spid="11"/>
                                        </p:tgtEl>
                                        <p:attrNameLst>
                                          <p:attrName>fill.type</p:attrName>
                                        </p:attrNameLst>
                                      </p:cBhvr>
                                      <p:to>
                                        <p:strVal val="solid"/>
                                      </p:to>
                                    </p:set>
                                    <p:set>
                                      <p:cBhvr>
                                        <p:cTn id="117" dur="250" autoRev="1" fill="remove"/>
                                        <p:tgtEl>
                                          <p:spTgt spid="11"/>
                                        </p:tgtEl>
                                        <p:attrNameLst>
                                          <p:attrName>fill.on</p:attrName>
                                        </p:attrNameLst>
                                      </p:cBhvr>
                                      <p:to>
                                        <p:strVal val="true"/>
                                      </p:to>
                                    </p:set>
                                  </p:childTnLst>
                                </p:cTn>
                              </p:par>
                            </p:childTnLst>
                          </p:cTn>
                        </p:par>
                        <p:par>
                          <p:cTn id="118" fill="hold">
                            <p:stCondLst>
                              <p:cond delay="4800"/>
                            </p:stCondLst>
                            <p:childTnLst>
                              <p:par>
                                <p:cTn id="119" presetID="27" presetClass="emph" presetSubtype="0" fill="remove" grpId="2" nodeType="afterEffect">
                                  <p:stCondLst>
                                    <p:cond delay="0"/>
                                  </p:stCondLst>
                                  <p:childTnLst>
                                    <p:animClr clrSpc="rgb" dir="cw">
                                      <p:cBhvr override="childStyle">
                                        <p:cTn id="120" dur="250" autoRev="1" fill="remove"/>
                                        <p:tgtEl>
                                          <p:spTgt spid="7"/>
                                        </p:tgtEl>
                                        <p:attrNameLst>
                                          <p:attrName>style.color</p:attrName>
                                        </p:attrNameLst>
                                      </p:cBhvr>
                                      <p:to>
                                        <a:schemeClr val="bg1"/>
                                      </p:to>
                                    </p:animClr>
                                    <p:animClr clrSpc="rgb" dir="cw">
                                      <p:cBhvr>
                                        <p:cTn id="121" dur="250" autoRev="1" fill="remove"/>
                                        <p:tgtEl>
                                          <p:spTgt spid="7"/>
                                        </p:tgtEl>
                                        <p:attrNameLst>
                                          <p:attrName>fillcolor</p:attrName>
                                        </p:attrNameLst>
                                      </p:cBhvr>
                                      <p:to>
                                        <a:schemeClr val="bg1"/>
                                      </p:to>
                                    </p:animClr>
                                    <p:set>
                                      <p:cBhvr>
                                        <p:cTn id="122" dur="250" autoRev="1" fill="remove"/>
                                        <p:tgtEl>
                                          <p:spTgt spid="7"/>
                                        </p:tgtEl>
                                        <p:attrNameLst>
                                          <p:attrName>fill.type</p:attrName>
                                        </p:attrNameLst>
                                      </p:cBhvr>
                                      <p:to>
                                        <p:strVal val="solid"/>
                                      </p:to>
                                    </p:set>
                                    <p:set>
                                      <p:cBhvr>
                                        <p:cTn id="123" dur="250" autoRev="1" fill="remove"/>
                                        <p:tgtEl>
                                          <p:spTgt spid="7"/>
                                        </p:tgtEl>
                                        <p:attrNameLst>
                                          <p:attrName>fill.on</p:attrName>
                                        </p:attrNameLst>
                                      </p:cBhvr>
                                      <p:to>
                                        <p:strVal val="true"/>
                                      </p:to>
                                    </p:set>
                                  </p:childTnLst>
                                </p:cTn>
                              </p:par>
                              <p:par>
                                <p:cTn id="124" presetID="27" presetClass="emph" presetSubtype="0" fill="remove" grpId="2" nodeType="withEffect">
                                  <p:stCondLst>
                                    <p:cond delay="0"/>
                                  </p:stCondLst>
                                  <p:childTnLst>
                                    <p:animClr clrSpc="rgb" dir="cw">
                                      <p:cBhvr override="childStyle">
                                        <p:cTn id="125" dur="250" autoRev="1" fill="remove"/>
                                        <p:tgtEl>
                                          <p:spTgt spid="8"/>
                                        </p:tgtEl>
                                        <p:attrNameLst>
                                          <p:attrName>style.color</p:attrName>
                                        </p:attrNameLst>
                                      </p:cBhvr>
                                      <p:to>
                                        <a:schemeClr val="bg1"/>
                                      </p:to>
                                    </p:animClr>
                                    <p:animClr clrSpc="rgb" dir="cw">
                                      <p:cBhvr>
                                        <p:cTn id="126" dur="250" autoRev="1" fill="remove"/>
                                        <p:tgtEl>
                                          <p:spTgt spid="8"/>
                                        </p:tgtEl>
                                        <p:attrNameLst>
                                          <p:attrName>fillcolor</p:attrName>
                                        </p:attrNameLst>
                                      </p:cBhvr>
                                      <p:to>
                                        <a:schemeClr val="bg1"/>
                                      </p:to>
                                    </p:animClr>
                                    <p:set>
                                      <p:cBhvr>
                                        <p:cTn id="127" dur="250" autoRev="1" fill="remove"/>
                                        <p:tgtEl>
                                          <p:spTgt spid="8"/>
                                        </p:tgtEl>
                                        <p:attrNameLst>
                                          <p:attrName>fill.type</p:attrName>
                                        </p:attrNameLst>
                                      </p:cBhvr>
                                      <p:to>
                                        <p:strVal val="solid"/>
                                      </p:to>
                                    </p:set>
                                    <p:set>
                                      <p:cBhvr>
                                        <p:cTn id="128" dur="250" autoRev="1" fill="remove"/>
                                        <p:tgtEl>
                                          <p:spTgt spid="8"/>
                                        </p:tgtEl>
                                        <p:attrNameLst>
                                          <p:attrName>fill.on</p:attrName>
                                        </p:attrNameLst>
                                      </p:cBhvr>
                                      <p:to>
                                        <p:strVal val="true"/>
                                      </p:to>
                                    </p:set>
                                  </p:childTnLst>
                                </p:cTn>
                              </p:par>
                              <p:par>
                                <p:cTn id="129" presetID="27" presetClass="emph" presetSubtype="0" fill="remove" grpId="2" nodeType="withEffect">
                                  <p:stCondLst>
                                    <p:cond delay="0"/>
                                  </p:stCondLst>
                                  <p:childTnLst>
                                    <p:animClr clrSpc="rgb" dir="cw">
                                      <p:cBhvr override="childStyle">
                                        <p:cTn id="130" dur="250" autoRev="1" fill="remove"/>
                                        <p:tgtEl>
                                          <p:spTgt spid="9"/>
                                        </p:tgtEl>
                                        <p:attrNameLst>
                                          <p:attrName>style.color</p:attrName>
                                        </p:attrNameLst>
                                      </p:cBhvr>
                                      <p:to>
                                        <a:schemeClr val="bg1"/>
                                      </p:to>
                                    </p:animClr>
                                    <p:animClr clrSpc="rgb" dir="cw">
                                      <p:cBhvr>
                                        <p:cTn id="131" dur="250" autoRev="1" fill="remove"/>
                                        <p:tgtEl>
                                          <p:spTgt spid="9"/>
                                        </p:tgtEl>
                                        <p:attrNameLst>
                                          <p:attrName>fillcolor</p:attrName>
                                        </p:attrNameLst>
                                      </p:cBhvr>
                                      <p:to>
                                        <a:schemeClr val="bg1"/>
                                      </p:to>
                                    </p:animClr>
                                    <p:set>
                                      <p:cBhvr>
                                        <p:cTn id="132" dur="250" autoRev="1" fill="remove"/>
                                        <p:tgtEl>
                                          <p:spTgt spid="9"/>
                                        </p:tgtEl>
                                        <p:attrNameLst>
                                          <p:attrName>fill.type</p:attrName>
                                        </p:attrNameLst>
                                      </p:cBhvr>
                                      <p:to>
                                        <p:strVal val="solid"/>
                                      </p:to>
                                    </p:set>
                                    <p:set>
                                      <p:cBhvr>
                                        <p:cTn id="133" dur="250" autoRev="1" fill="remove"/>
                                        <p:tgtEl>
                                          <p:spTgt spid="9"/>
                                        </p:tgtEl>
                                        <p:attrNameLst>
                                          <p:attrName>fill.on</p:attrName>
                                        </p:attrNameLst>
                                      </p:cBhvr>
                                      <p:to>
                                        <p:strVal val="true"/>
                                      </p:to>
                                    </p:set>
                                  </p:childTnLst>
                                </p:cTn>
                              </p:par>
                              <p:par>
                                <p:cTn id="134" presetID="27" presetClass="emph" presetSubtype="0" fill="remove" grpId="2" nodeType="withEffect">
                                  <p:stCondLst>
                                    <p:cond delay="0"/>
                                  </p:stCondLst>
                                  <p:childTnLst>
                                    <p:animClr clrSpc="rgb" dir="cw">
                                      <p:cBhvr override="childStyle">
                                        <p:cTn id="135" dur="250" autoRev="1" fill="remove"/>
                                        <p:tgtEl>
                                          <p:spTgt spid="10"/>
                                        </p:tgtEl>
                                        <p:attrNameLst>
                                          <p:attrName>style.color</p:attrName>
                                        </p:attrNameLst>
                                      </p:cBhvr>
                                      <p:to>
                                        <a:schemeClr val="bg1"/>
                                      </p:to>
                                    </p:animClr>
                                    <p:animClr clrSpc="rgb" dir="cw">
                                      <p:cBhvr>
                                        <p:cTn id="136" dur="250" autoRev="1" fill="remove"/>
                                        <p:tgtEl>
                                          <p:spTgt spid="10"/>
                                        </p:tgtEl>
                                        <p:attrNameLst>
                                          <p:attrName>fillcolor</p:attrName>
                                        </p:attrNameLst>
                                      </p:cBhvr>
                                      <p:to>
                                        <a:schemeClr val="bg1"/>
                                      </p:to>
                                    </p:animClr>
                                    <p:set>
                                      <p:cBhvr>
                                        <p:cTn id="137" dur="250" autoRev="1" fill="remove"/>
                                        <p:tgtEl>
                                          <p:spTgt spid="10"/>
                                        </p:tgtEl>
                                        <p:attrNameLst>
                                          <p:attrName>fill.type</p:attrName>
                                        </p:attrNameLst>
                                      </p:cBhvr>
                                      <p:to>
                                        <p:strVal val="solid"/>
                                      </p:to>
                                    </p:set>
                                    <p:set>
                                      <p:cBhvr>
                                        <p:cTn id="138" dur="250" autoRev="1" fill="remove"/>
                                        <p:tgtEl>
                                          <p:spTgt spid="10"/>
                                        </p:tgtEl>
                                        <p:attrNameLst>
                                          <p:attrName>fill.on</p:attrName>
                                        </p:attrNameLst>
                                      </p:cBhvr>
                                      <p:to>
                                        <p:strVal val="true"/>
                                      </p:to>
                                    </p:set>
                                  </p:childTnLst>
                                </p:cTn>
                              </p:par>
                              <p:par>
                                <p:cTn id="139" presetID="27" presetClass="emph" presetSubtype="0" fill="remove" grpId="2" nodeType="withEffect">
                                  <p:stCondLst>
                                    <p:cond delay="0"/>
                                  </p:stCondLst>
                                  <p:childTnLst>
                                    <p:animClr clrSpc="rgb" dir="cw">
                                      <p:cBhvr override="childStyle">
                                        <p:cTn id="140" dur="250" autoRev="1" fill="remove"/>
                                        <p:tgtEl>
                                          <p:spTgt spid="11"/>
                                        </p:tgtEl>
                                        <p:attrNameLst>
                                          <p:attrName>style.color</p:attrName>
                                        </p:attrNameLst>
                                      </p:cBhvr>
                                      <p:to>
                                        <a:schemeClr val="bg1"/>
                                      </p:to>
                                    </p:animClr>
                                    <p:animClr clrSpc="rgb" dir="cw">
                                      <p:cBhvr>
                                        <p:cTn id="141" dur="250" autoRev="1" fill="remove"/>
                                        <p:tgtEl>
                                          <p:spTgt spid="11"/>
                                        </p:tgtEl>
                                        <p:attrNameLst>
                                          <p:attrName>fillcolor</p:attrName>
                                        </p:attrNameLst>
                                      </p:cBhvr>
                                      <p:to>
                                        <a:schemeClr val="bg1"/>
                                      </p:to>
                                    </p:animClr>
                                    <p:set>
                                      <p:cBhvr>
                                        <p:cTn id="142" dur="250" autoRev="1" fill="remove"/>
                                        <p:tgtEl>
                                          <p:spTgt spid="11"/>
                                        </p:tgtEl>
                                        <p:attrNameLst>
                                          <p:attrName>fill.type</p:attrName>
                                        </p:attrNameLst>
                                      </p:cBhvr>
                                      <p:to>
                                        <p:strVal val="solid"/>
                                      </p:to>
                                    </p:set>
                                    <p:set>
                                      <p:cBhvr>
                                        <p:cTn id="143" dur="250" autoRev="1" fill="remove"/>
                                        <p:tgtEl>
                                          <p:spTgt spid="11"/>
                                        </p:tgtEl>
                                        <p:attrNameLst>
                                          <p:attrName>fill.on</p:attrName>
                                        </p:attrNameLst>
                                      </p:cBhvr>
                                      <p:to>
                                        <p:strVal val="true"/>
                                      </p:to>
                                    </p:set>
                                  </p:childTnLst>
                                </p:cTn>
                              </p:par>
                            </p:childTnLst>
                          </p:cTn>
                        </p:par>
                        <p:par>
                          <p:cTn id="144" fill="hold">
                            <p:stCondLst>
                              <p:cond delay="5300"/>
                            </p:stCondLst>
                            <p:childTnLst>
                              <p:par>
                                <p:cTn id="145" presetID="27" presetClass="emph" presetSubtype="0" fill="remove" grpId="3" nodeType="afterEffect">
                                  <p:stCondLst>
                                    <p:cond delay="0"/>
                                  </p:stCondLst>
                                  <p:childTnLst>
                                    <p:animClr clrSpc="rgb" dir="cw">
                                      <p:cBhvr override="childStyle">
                                        <p:cTn id="146" dur="250" autoRev="1" fill="remove"/>
                                        <p:tgtEl>
                                          <p:spTgt spid="7"/>
                                        </p:tgtEl>
                                        <p:attrNameLst>
                                          <p:attrName>style.color</p:attrName>
                                        </p:attrNameLst>
                                      </p:cBhvr>
                                      <p:to>
                                        <a:schemeClr val="bg1"/>
                                      </p:to>
                                    </p:animClr>
                                    <p:animClr clrSpc="rgb" dir="cw">
                                      <p:cBhvr>
                                        <p:cTn id="147" dur="250" autoRev="1" fill="remove"/>
                                        <p:tgtEl>
                                          <p:spTgt spid="7"/>
                                        </p:tgtEl>
                                        <p:attrNameLst>
                                          <p:attrName>fillcolor</p:attrName>
                                        </p:attrNameLst>
                                      </p:cBhvr>
                                      <p:to>
                                        <a:schemeClr val="bg1"/>
                                      </p:to>
                                    </p:animClr>
                                    <p:set>
                                      <p:cBhvr>
                                        <p:cTn id="148" dur="250" autoRev="1" fill="remove"/>
                                        <p:tgtEl>
                                          <p:spTgt spid="7"/>
                                        </p:tgtEl>
                                        <p:attrNameLst>
                                          <p:attrName>fill.type</p:attrName>
                                        </p:attrNameLst>
                                      </p:cBhvr>
                                      <p:to>
                                        <p:strVal val="solid"/>
                                      </p:to>
                                    </p:set>
                                    <p:set>
                                      <p:cBhvr>
                                        <p:cTn id="149" dur="250" autoRev="1" fill="remove"/>
                                        <p:tgtEl>
                                          <p:spTgt spid="7"/>
                                        </p:tgtEl>
                                        <p:attrNameLst>
                                          <p:attrName>fill.on</p:attrName>
                                        </p:attrNameLst>
                                      </p:cBhvr>
                                      <p:to>
                                        <p:strVal val="true"/>
                                      </p:to>
                                    </p:set>
                                  </p:childTnLst>
                                </p:cTn>
                              </p:par>
                              <p:par>
                                <p:cTn id="150" presetID="27" presetClass="emph" presetSubtype="0" fill="remove" grpId="3" nodeType="withEffect">
                                  <p:stCondLst>
                                    <p:cond delay="0"/>
                                  </p:stCondLst>
                                  <p:childTnLst>
                                    <p:animClr clrSpc="rgb" dir="cw">
                                      <p:cBhvr override="childStyle">
                                        <p:cTn id="151" dur="250" autoRev="1" fill="remove"/>
                                        <p:tgtEl>
                                          <p:spTgt spid="8"/>
                                        </p:tgtEl>
                                        <p:attrNameLst>
                                          <p:attrName>style.color</p:attrName>
                                        </p:attrNameLst>
                                      </p:cBhvr>
                                      <p:to>
                                        <a:schemeClr val="bg1"/>
                                      </p:to>
                                    </p:animClr>
                                    <p:animClr clrSpc="rgb" dir="cw">
                                      <p:cBhvr>
                                        <p:cTn id="152" dur="250" autoRev="1" fill="remove"/>
                                        <p:tgtEl>
                                          <p:spTgt spid="8"/>
                                        </p:tgtEl>
                                        <p:attrNameLst>
                                          <p:attrName>fillcolor</p:attrName>
                                        </p:attrNameLst>
                                      </p:cBhvr>
                                      <p:to>
                                        <a:schemeClr val="bg1"/>
                                      </p:to>
                                    </p:animClr>
                                    <p:set>
                                      <p:cBhvr>
                                        <p:cTn id="153" dur="250" autoRev="1" fill="remove"/>
                                        <p:tgtEl>
                                          <p:spTgt spid="8"/>
                                        </p:tgtEl>
                                        <p:attrNameLst>
                                          <p:attrName>fill.type</p:attrName>
                                        </p:attrNameLst>
                                      </p:cBhvr>
                                      <p:to>
                                        <p:strVal val="solid"/>
                                      </p:to>
                                    </p:set>
                                    <p:set>
                                      <p:cBhvr>
                                        <p:cTn id="154" dur="250" autoRev="1" fill="remove"/>
                                        <p:tgtEl>
                                          <p:spTgt spid="8"/>
                                        </p:tgtEl>
                                        <p:attrNameLst>
                                          <p:attrName>fill.on</p:attrName>
                                        </p:attrNameLst>
                                      </p:cBhvr>
                                      <p:to>
                                        <p:strVal val="true"/>
                                      </p:to>
                                    </p:set>
                                  </p:childTnLst>
                                </p:cTn>
                              </p:par>
                              <p:par>
                                <p:cTn id="155" presetID="27" presetClass="emph" presetSubtype="0" fill="remove" grpId="3" nodeType="withEffect">
                                  <p:stCondLst>
                                    <p:cond delay="0"/>
                                  </p:stCondLst>
                                  <p:childTnLst>
                                    <p:animClr clrSpc="rgb" dir="cw">
                                      <p:cBhvr override="childStyle">
                                        <p:cTn id="156" dur="250" autoRev="1" fill="remove"/>
                                        <p:tgtEl>
                                          <p:spTgt spid="9"/>
                                        </p:tgtEl>
                                        <p:attrNameLst>
                                          <p:attrName>style.color</p:attrName>
                                        </p:attrNameLst>
                                      </p:cBhvr>
                                      <p:to>
                                        <a:schemeClr val="bg1"/>
                                      </p:to>
                                    </p:animClr>
                                    <p:animClr clrSpc="rgb" dir="cw">
                                      <p:cBhvr>
                                        <p:cTn id="157" dur="250" autoRev="1" fill="remove"/>
                                        <p:tgtEl>
                                          <p:spTgt spid="9"/>
                                        </p:tgtEl>
                                        <p:attrNameLst>
                                          <p:attrName>fillcolor</p:attrName>
                                        </p:attrNameLst>
                                      </p:cBhvr>
                                      <p:to>
                                        <a:schemeClr val="bg1"/>
                                      </p:to>
                                    </p:animClr>
                                    <p:set>
                                      <p:cBhvr>
                                        <p:cTn id="158" dur="250" autoRev="1" fill="remove"/>
                                        <p:tgtEl>
                                          <p:spTgt spid="9"/>
                                        </p:tgtEl>
                                        <p:attrNameLst>
                                          <p:attrName>fill.type</p:attrName>
                                        </p:attrNameLst>
                                      </p:cBhvr>
                                      <p:to>
                                        <p:strVal val="solid"/>
                                      </p:to>
                                    </p:set>
                                    <p:set>
                                      <p:cBhvr>
                                        <p:cTn id="159" dur="250" autoRev="1" fill="remove"/>
                                        <p:tgtEl>
                                          <p:spTgt spid="9"/>
                                        </p:tgtEl>
                                        <p:attrNameLst>
                                          <p:attrName>fill.on</p:attrName>
                                        </p:attrNameLst>
                                      </p:cBhvr>
                                      <p:to>
                                        <p:strVal val="true"/>
                                      </p:to>
                                    </p:set>
                                  </p:childTnLst>
                                </p:cTn>
                              </p:par>
                              <p:par>
                                <p:cTn id="160" presetID="27" presetClass="emph" presetSubtype="0" fill="remove" grpId="3" nodeType="withEffect">
                                  <p:stCondLst>
                                    <p:cond delay="0"/>
                                  </p:stCondLst>
                                  <p:childTnLst>
                                    <p:animClr clrSpc="rgb" dir="cw">
                                      <p:cBhvr override="childStyle">
                                        <p:cTn id="161" dur="250" autoRev="1" fill="remove"/>
                                        <p:tgtEl>
                                          <p:spTgt spid="10"/>
                                        </p:tgtEl>
                                        <p:attrNameLst>
                                          <p:attrName>style.color</p:attrName>
                                        </p:attrNameLst>
                                      </p:cBhvr>
                                      <p:to>
                                        <a:schemeClr val="bg1"/>
                                      </p:to>
                                    </p:animClr>
                                    <p:animClr clrSpc="rgb" dir="cw">
                                      <p:cBhvr>
                                        <p:cTn id="162" dur="250" autoRev="1" fill="remove"/>
                                        <p:tgtEl>
                                          <p:spTgt spid="10"/>
                                        </p:tgtEl>
                                        <p:attrNameLst>
                                          <p:attrName>fillcolor</p:attrName>
                                        </p:attrNameLst>
                                      </p:cBhvr>
                                      <p:to>
                                        <a:schemeClr val="bg1"/>
                                      </p:to>
                                    </p:animClr>
                                    <p:set>
                                      <p:cBhvr>
                                        <p:cTn id="163" dur="250" autoRev="1" fill="remove"/>
                                        <p:tgtEl>
                                          <p:spTgt spid="10"/>
                                        </p:tgtEl>
                                        <p:attrNameLst>
                                          <p:attrName>fill.type</p:attrName>
                                        </p:attrNameLst>
                                      </p:cBhvr>
                                      <p:to>
                                        <p:strVal val="solid"/>
                                      </p:to>
                                    </p:set>
                                    <p:set>
                                      <p:cBhvr>
                                        <p:cTn id="164" dur="250" autoRev="1" fill="remove"/>
                                        <p:tgtEl>
                                          <p:spTgt spid="10"/>
                                        </p:tgtEl>
                                        <p:attrNameLst>
                                          <p:attrName>fill.on</p:attrName>
                                        </p:attrNameLst>
                                      </p:cBhvr>
                                      <p:to>
                                        <p:strVal val="true"/>
                                      </p:to>
                                    </p:set>
                                  </p:childTnLst>
                                </p:cTn>
                              </p:par>
                              <p:par>
                                <p:cTn id="165" presetID="27" presetClass="emph" presetSubtype="0" fill="remove" grpId="3" nodeType="withEffect">
                                  <p:stCondLst>
                                    <p:cond delay="0"/>
                                  </p:stCondLst>
                                  <p:childTnLst>
                                    <p:animClr clrSpc="rgb" dir="cw">
                                      <p:cBhvr override="childStyle">
                                        <p:cTn id="166" dur="250" autoRev="1" fill="remove"/>
                                        <p:tgtEl>
                                          <p:spTgt spid="11"/>
                                        </p:tgtEl>
                                        <p:attrNameLst>
                                          <p:attrName>style.color</p:attrName>
                                        </p:attrNameLst>
                                      </p:cBhvr>
                                      <p:to>
                                        <a:schemeClr val="bg1"/>
                                      </p:to>
                                    </p:animClr>
                                    <p:animClr clrSpc="rgb" dir="cw">
                                      <p:cBhvr>
                                        <p:cTn id="167" dur="250" autoRev="1" fill="remove"/>
                                        <p:tgtEl>
                                          <p:spTgt spid="11"/>
                                        </p:tgtEl>
                                        <p:attrNameLst>
                                          <p:attrName>fillcolor</p:attrName>
                                        </p:attrNameLst>
                                      </p:cBhvr>
                                      <p:to>
                                        <a:schemeClr val="bg1"/>
                                      </p:to>
                                    </p:animClr>
                                    <p:set>
                                      <p:cBhvr>
                                        <p:cTn id="168" dur="250" autoRev="1" fill="remove"/>
                                        <p:tgtEl>
                                          <p:spTgt spid="11"/>
                                        </p:tgtEl>
                                        <p:attrNameLst>
                                          <p:attrName>fill.type</p:attrName>
                                        </p:attrNameLst>
                                      </p:cBhvr>
                                      <p:to>
                                        <p:strVal val="solid"/>
                                      </p:to>
                                    </p:set>
                                    <p:set>
                                      <p:cBhvr>
                                        <p:cTn id="169" dur="250" autoRev="1" fill="remove"/>
                                        <p:tgtEl>
                                          <p:spTgt spid="11"/>
                                        </p:tgtEl>
                                        <p:attrNameLst>
                                          <p:attrName>fill.on</p:attrName>
                                        </p:attrNameLst>
                                      </p:cBhvr>
                                      <p:to>
                                        <p:strVal val="true"/>
                                      </p:to>
                                    </p:set>
                                  </p:childTnLst>
                                </p:cTn>
                              </p:par>
                            </p:childTnLst>
                          </p:cTn>
                        </p:par>
                      </p:childTnLst>
                    </p:cTn>
                  </p:par>
                </p:childTnLst>
              </p:cTn>
              <p:nextCondLst>
                <p:cond evt="onClick" delay="0">
                  <p:tgtEl>
                    <p:spTgt spid="35"/>
                  </p:tgtEl>
                </p:cond>
              </p:nextCondLst>
            </p:seq>
          </p:childTnLst>
        </p:cTn>
      </p:par>
    </p:tnLst>
    <p:bldLst>
      <p:bldP spid="37" grpId="0" animBg="1"/>
      <p:bldP spid="35" grpId="0" animBg="1"/>
      <p:bldP spid="35" grpId="1" animBg="1"/>
      <p:bldP spid="6" grpId="0"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C879D47-BF8B-6D04-C540-EC81CD3A6CD7}"/>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91159776-41A7-6ADC-0EF2-84599C4BA65D}"/>
              </a:ext>
            </a:extLst>
          </p:cNvPr>
          <p:cNvSpPr txBox="1"/>
          <p:nvPr/>
        </p:nvSpPr>
        <p:spPr>
          <a:xfrm>
            <a:off x="0" y="380849"/>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a:t>
            </a:r>
          </a:p>
        </p:txBody>
      </p:sp>
      <p:grpSp>
        <p:nvGrpSpPr>
          <p:cNvPr id="2" name="Group 1">
            <a:extLst>
              <a:ext uri="{FF2B5EF4-FFF2-40B4-BE49-F238E27FC236}">
                <a16:creationId xmlns:a16="http://schemas.microsoft.com/office/drawing/2014/main" id="{5CBBA567-3036-4032-A7C7-2C325168035C}"/>
              </a:ext>
            </a:extLst>
          </p:cNvPr>
          <p:cNvGrpSpPr/>
          <p:nvPr/>
        </p:nvGrpSpPr>
        <p:grpSpPr>
          <a:xfrm>
            <a:off x="5601000" y="2992606"/>
            <a:ext cx="2758054" cy="1015663"/>
            <a:chOff x="4344244" y="1609373"/>
            <a:chExt cx="4129195" cy="1015663"/>
          </a:xfrm>
        </p:grpSpPr>
        <p:sp>
          <p:nvSpPr>
            <p:cNvPr id="4" name="TextBox 3">
              <a:extLst>
                <a:ext uri="{FF2B5EF4-FFF2-40B4-BE49-F238E27FC236}">
                  <a16:creationId xmlns:a16="http://schemas.microsoft.com/office/drawing/2014/main" id="{77C5ABC7-A4B8-5043-F95D-060BB0E8E13E}"/>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5" name="Rectangle: Rounded Corners 4">
              <a:extLst>
                <a:ext uri="{FF2B5EF4-FFF2-40B4-BE49-F238E27FC236}">
                  <a16:creationId xmlns:a16="http://schemas.microsoft.com/office/drawing/2014/main" id="{8D12FDB8-4A47-5B34-C6FB-7FF8E78BA286}"/>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thankful</a:t>
              </a:r>
            </a:p>
          </p:txBody>
        </p:sp>
      </p:grpSp>
      <p:sp>
        <p:nvSpPr>
          <p:cNvPr id="6" name="Rectangle: Rounded Corners 5">
            <a:extLst>
              <a:ext uri="{FF2B5EF4-FFF2-40B4-BE49-F238E27FC236}">
                <a16:creationId xmlns:a16="http://schemas.microsoft.com/office/drawing/2014/main" id="{A17B9F41-E8CC-3B4E-B41E-49A418989E5F}"/>
              </a:ext>
            </a:extLst>
          </p:cNvPr>
          <p:cNvSpPr/>
          <p:nvPr/>
        </p:nvSpPr>
        <p:spPr>
          <a:xfrm>
            <a:off x="3755506" y="5864043"/>
            <a:ext cx="1632988" cy="768096"/>
          </a:xfrm>
          <a:prstGeom prst="roundRect">
            <a:avLst/>
          </a:prstGeom>
          <a:solidFill>
            <a:schemeClr val="bg1"/>
          </a:solidFill>
          <a:ln w="38100">
            <a:solidFill>
              <a:srgbClr val="7FC3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Grade 1 Font" panose="020B0603050302020204" pitchFamily="34" charset="0"/>
              </a:rPr>
              <a:t>-</a:t>
            </a:r>
            <a:r>
              <a:rPr lang="en-GB" sz="3200" dirty="0" err="1">
                <a:solidFill>
                  <a:schemeClr val="tx1"/>
                </a:solidFill>
                <a:latin typeface="Grade 1 Font" panose="020B0603050302020204" pitchFamily="34" charset="0"/>
              </a:rPr>
              <a:t>ful</a:t>
            </a:r>
            <a:endParaRPr lang="en-GB" sz="3200" dirty="0">
              <a:solidFill>
                <a:schemeClr val="tx1"/>
              </a:solidFill>
              <a:latin typeface="Grade 1 Font" panose="020B0603050302020204" pitchFamily="34" charset="0"/>
            </a:endParaRPr>
          </a:p>
        </p:txBody>
      </p:sp>
      <p:sp>
        <p:nvSpPr>
          <p:cNvPr id="7" name="Rectangle: Rounded Corners 6">
            <a:extLst>
              <a:ext uri="{FF2B5EF4-FFF2-40B4-BE49-F238E27FC236}">
                <a16:creationId xmlns:a16="http://schemas.microsoft.com/office/drawing/2014/main" id="{7C7EF23E-4F9B-0176-9AFD-027613820D21}"/>
              </a:ext>
            </a:extLst>
          </p:cNvPr>
          <p:cNvSpPr/>
          <p:nvPr/>
        </p:nvSpPr>
        <p:spPr>
          <a:xfrm>
            <a:off x="1113191" y="3067370"/>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thank</a:t>
            </a:r>
          </a:p>
        </p:txBody>
      </p:sp>
      <p:grpSp>
        <p:nvGrpSpPr>
          <p:cNvPr id="9" name="Group 8">
            <a:extLst>
              <a:ext uri="{FF2B5EF4-FFF2-40B4-BE49-F238E27FC236}">
                <a16:creationId xmlns:a16="http://schemas.microsoft.com/office/drawing/2014/main" id="{4F01B98E-60E8-6C2A-B296-BDC2F4E2A350}"/>
              </a:ext>
            </a:extLst>
          </p:cNvPr>
          <p:cNvGrpSpPr/>
          <p:nvPr/>
        </p:nvGrpSpPr>
        <p:grpSpPr>
          <a:xfrm>
            <a:off x="2757706" y="2992606"/>
            <a:ext cx="2587658" cy="1015663"/>
            <a:chOff x="2638367" y="2955612"/>
            <a:chExt cx="2587658" cy="1015663"/>
          </a:xfrm>
        </p:grpSpPr>
        <p:sp>
          <p:nvSpPr>
            <p:cNvPr id="10" name="TextBox 9">
              <a:extLst>
                <a:ext uri="{FF2B5EF4-FFF2-40B4-BE49-F238E27FC236}">
                  <a16:creationId xmlns:a16="http://schemas.microsoft.com/office/drawing/2014/main" id="{93B323BC-8C53-347D-DE9D-805B10201D4A}"/>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1" name="Rectangle: Rounded Corners 10">
              <a:extLst>
                <a:ext uri="{FF2B5EF4-FFF2-40B4-BE49-F238E27FC236}">
                  <a16:creationId xmlns:a16="http://schemas.microsoft.com/office/drawing/2014/main" id="{2A9BD782-7852-5C81-42C8-4BDE50299C15}"/>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sp>
        <p:nvSpPr>
          <p:cNvPr id="100" name="TextBox 99">
            <a:extLst>
              <a:ext uri="{FF2B5EF4-FFF2-40B4-BE49-F238E27FC236}">
                <a16:creationId xmlns:a16="http://schemas.microsoft.com/office/drawing/2014/main" id="{111A6B54-9E6A-57C5-D832-F85347A8A0B7}"/>
              </a:ext>
            </a:extLst>
          </p:cNvPr>
          <p:cNvSpPr txBox="1"/>
          <p:nvPr/>
        </p:nvSpPr>
        <p:spPr>
          <a:xfrm>
            <a:off x="1096266" y="1655785"/>
            <a:ext cx="6951468" cy="461665"/>
          </a:xfrm>
          <a:prstGeom prst="rect">
            <a:avLst/>
          </a:prstGeom>
          <a:noFill/>
        </p:spPr>
        <p:txBody>
          <a:bodyPr wrap="square" rtlCol="0">
            <a:spAutoFit/>
          </a:bodyPr>
          <a:lstStyle/>
          <a:p>
            <a:pPr algn="ctr"/>
            <a:r>
              <a:rPr lang="en-GB" sz="2400" b="0" i="0" u="none" strike="noStrike" dirty="0">
                <a:solidFill>
                  <a:srgbClr val="000000"/>
                </a:solidFill>
                <a:effectLst/>
                <a:latin typeface="Grade 1 Font" panose="020B0604020202020204" charset="0"/>
              </a:rPr>
              <a:t>Read the words as they appear on the screen </a:t>
            </a:r>
            <a:endParaRPr lang="en-GB" sz="2400" dirty="0">
              <a:latin typeface="Grade 1 Font" panose="020B0604020202020204" charset="0"/>
            </a:endParaRPr>
          </a:p>
        </p:txBody>
      </p:sp>
      <p:grpSp>
        <p:nvGrpSpPr>
          <p:cNvPr id="101" name="Group 100">
            <a:extLst>
              <a:ext uri="{FF2B5EF4-FFF2-40B4-BE49-F238E27FC236}">
                <a16:creationId xmlns:a16="http://schemas.microsoft.com/office/drawing/2014/main" id="{EAB0D33C-CA3D-5B2C-4A35-A37B05713178}"/>
              </a:ext>
            </a:extLst>
          </p:cNvPr>
          <p:cNvGrpSpPr/>
          <p:nvPr/>
        </p:nvGrpSpPr>
        <p:grpSpPr>
          <a:xfrm>
            <a:off x="5584075" y="2975083"/>
            <a:ext cx="2758054" cy="1015663"/>
            <a:chOff x="4344244" y="1609373"/>
            <a:chExt cx="4129195" cy="1015663"/>
          </a:xfrm>
        </p:grpSpPr>
        <p:sp>
          <p:nvSpPr>
            <p:cNvPr id="102" name="TextBox 101">
              <a:extLst>
                <a:ext uri="{FF2B5EF4-FFF2-40B4-BE49-F238E27FC236}">
                  <a16:creationId xmlns:a16="http://schemas.microsoft.com/office/drawing/2014/main" id="{4FC3A29D-F71A-CADC-F206-36DAE4C6FB36}"/>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03" name="Rectangle: Rounded Corners 102">
              <a:extLst>
                <a:ext uri="{FF2B5EF4-FFF2-40B4-BE49-F238E27FC236}">
                  <a16:creationId xmlns:a16="http://schemas.microsoft.com/office/drawing/2014/main" id="{CC8BB8EB-3DBC-C73A-F82F-4C54A0AE4D46}"/>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helpful</a:t>
              </a:r>
            </a:p>
          </p:txBody>
        </p:sp>
      </p:grpSp>
      <p:sp>
        <p:nvSpPr>
          <p:cNvPr id="104" name="Rectangle: Rounded Corners 103">
            <a:extLst>
              <a:ext uri="{FF2B5EF4-FFF2-40B4-BE49-F238E27FC236}">
                <a16:creationId xmlns:a16="http://schemas.microsoft.com/office/drawing/2014/main" id="{642334A0-B328-72A0-008D-D5E7DFE9614C}"/>
              </a:ext>
            </a:extLst>
          </p:cNvPr>
          <p:cNvSpPr/>
          <p:nvPr/>
        </p:nvSpPr>
        <p:spPr>
          <a:xfrm>
            <a:off x="1096266" y="3049847"/>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help</a:t>
            </a:r>
          </a:p>
        </p:txBody>
      </p:sp>
      <p:grpSp>
        <p:nvGrpSpPr>
          <p:cNvPr id="105" name="Group 104">
            <a:extLst>
              <a:ext uri="{FF2B5EF4-FFF2-40B4-BE49-F238E27FC236}">
                <a16:creationId xmlns:a16="http://schemas.microsoft.com/office/drawing/2014/main" id="{EFB503B2-E3DA-5BE2-17FA-5A922EDB2888}"/>
              </a:ext>
            </a:extLst>
          </p:cNvPr>
          <p:cNvGrpSpPr/>
          <p:nvPr/>
        </p:nvGrpSpPr>
        <p:grpSpPr>
          <a:xfrm>
            <a:off x="2740781" y="2975083"/>
            <a:ext cx="2587658" cy="1015663"/>
            <a:chOff x="2638367" y="2955612"/>
            <a:chExt cx="2587658" cy="1015663"/>
          </a:xfrm>
        </p:grpSpPr>
        <p:sp>
          <p:nvSpPr>
            <p:cNvPr id="106" name="TextBox 105">
              <a:extLst>
                <a:ext uri="{FF2B5EF4-FFF2-40B4-BE49-F238E27FC236}">
                  <a16:creationId xmlns:a16="http://schemas.microsoft.com/office/drawing/2014/main" id="{61ECDA34-38D8-4BC0-7F88-C70F784D1965}"/>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07" name="Rectangle: Rounded Corners 106">
              <a:extLst>
                <a:ext uri="{FF2B5EF4-FFF2-40B4-BE49-F238E27FC236}">
                  <a16:creationId xmlns:a16="http://schemas.microsoft.com/office/drawing/2014/main" id="{1D58526D-C7FC-875D-9621-C4265BA4CA63}"/>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08" name="Group 107">
            <a:extLst>
              <a:ext uri="{FF2B5EF4-FFF2-40B4-BE49-F238E27FC236}">
                <a16:creationId xmlns:a16="http://schemas.microsoft.com/office/drawing/2014/main" id="{567DAEBD-B1C4-9DBA-0063-92A9FC147C59}"/>
              </a:ext>
            </a:extLst>
          </p:cNvPr>
          <p:cNvGrpSpPr/>
          <p:nvPr/>
        </p:nvGrpSpPr>
        <p:grpSpPr>
          <a:xfrm>
            <a:off x="5584075" y="2983844"/>
            <a:ext cx="2758054" cy="1015663"/>
            <a:chOff x="4344244" y="1609373"/>
            <a:chExt cx="4129195" cy="1015663"/>
          </a:xfrm>
        </p:grpSpPr>
        <p:sp>
          <p:nvSpPr>
            <p:cNvPr id="109" name="TextBox 108">
              <a:extLst>
                <a:ext uri="{FF2B5EF4-FFF2-40B4-BE49-F238E27FC236}">
                  <a16:creationId xmlns:a16="http://schemas.microsoft.com/office/drawing/2014/main" id="{ABAE83BB-7E43-3BE4-8866-5BBFF11472F2}"/>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10" name="Rectangle: Rounded Corners 109">
              <a:extLst>
                <a:ext uri="{FF2B5EF4-FFF2-40B4-BE49-F238E27FC236}">
                  <a16:creationId xmlns:a16="http://schemas.microsoft.com/office/drawing/2014/main" id="{D357CCD2-B8C4-5DFD-1072-F0CE5F73CFBD}"/>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truthful</a:t>
              </a:r>
            </a:p>
          </p:txBody>
        </p:sp>
      </p:grpSp>
      <p:sp>
        <p:nvSpPr>
          <p:cNvPr id="111" name="Rectangle: Rounded Corners 110">
            <a:extLst>
              <a:ext uri="{FF2B5EF4-FFF2-40B4-BE49-F238E27FC236}">
                <a16:creationId xmlns:a16="http://schemas.microsoft.com/office/drawing/2014/main" id="{43EDEFD7-B895-C0DF-C48C-166F5E1FCA25}"/>
              </a:ext>
            </a:extLst>
          </p:cNvPr>
          <p:cNvSpPr/>
          <p:nvPr/>
        </p:nvSpPr>
        <p:spPr>
          <a:xfrm>
            <a:off x="1096266" y="3058608"/>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truth</a:t>
            </a:r>
          </a:p>
        </p:txBody>
      </p:sp>
      <p:grpSp>
        <p:nvGrpSpPr>
          <p:cNvPr id="112" name="Group 111">
            <a:extLst>
              <a:ext uri="{FF2B5EF4-FFF2-40B4-BE49-F238E27FC236}">
                <a16:creationId xmlns:a16="http://schemas.microsoft.com/office/drawing/2014/main" id="{DDD26F14-CFDF-DFB5-A7B5-49A42C16C73B}"/>
              </a:ext>
            </a:extLst>
          </p:cNvPr>
          <p:cNvGrpSpPr/>
          <p:nvPr/>
        </p:nvGrpSpPr>
        <p:grpSpPr>
          <a:xfrm>
            <a:off x="2740781" y="2983844"/>
            <a:ext cx="2587658" cy="1015663"/>
            <a:chOff x="2638367" y="2955612"/>
            <a:chExt cx="2587658" cy="1015663"/>
          </a:xfrm>
        </p:grpSpPr>
        <p:sp>
          <p:nvSpPr>
            <p:cNvPr id="113" name="TextBox 112">
              <a:extLst>
                <a:ext uri="{FF2B5EF4-FFF2-40B4-BE49-F238E27FC236}">
                  <a16:creationId xmlns:a16="http://schemas.microsoft.com/office/drawing/2014/main" id="{908D9E70-C386-52A9-6114-37FEAAD8C7FD}"/>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14" name="Rectangle: Rounded Corners 113">
              <a:extLst>
                <a:ext uri="{FF2B5EF4-FFF2-40B4-BE49-F238E27FC236}">
                  <a16:creationId xmlns:a16="http://schemas.microsoft.com/office/drawing/2014/main" id="{A8241C95-A467-99BB-69F8-144A63D2D730}"/>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15" name="Group 114">
            <a:extLst>
              <a:ext uri="{FF2B5EF4-FFF2-40B4-BE49-F238E27FC236}">
                <a16:creationId xmlns:a16="http://schemas.microsoft.com/office/drawing/2014/main" id="{184DEC9F-90FA-CE78-F191-0745AE3AFA1F}"/>
              </a:ext>
            </a:extLst>
          </p:cNvPr>
          <p:cNvGrpSpPr/>
          <p:nvPr/>
        </p:nvGrpSpPr>
        <p:grpSpPr>
          <a:xfrm>
            <a:off x="5584075" y="3001367"/>
            <a:ext cx="2758054" cy="1015663"/>
            <a:chOff x="4344244" y="1609373"/>
            <a:chExt cx="4129195" cy="1015663"/>
          </a:xfrm>
        </p:grpSpPr>
        <p:sp>
          <p:nvSpPr>
            <p:cNvPr id="116" name="TextBox 115">
              <a:extLst>
                <a:ext uri="{FF2B5EF4-FFF2-40B4-BE49-F238E27FC236}">
                  <a16:creationId xmlns:a16="http://schemas.microsoft.com/office/drawing/2014/main" id="{9904B958-4E5C-A3E3-8809-85FE4D2C9EEC}"/>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17" name="Rectangle: Rounded Corners 116">
              <a:extLst>
                <a:ext uri="{FF2B5EF4-FFF2-40B4-BE49-F238E27FC236}">
                  <a16:creationId xmlns:a16="http://schemas.microsoft.com/office/drawing/2014/main" id="{75DD3DBA-2E56-54CB-BA8B-718E277687B9}"/>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joyful</a:t>
              </a:r>
            </a:p>
          </p:txBody>
        </p:sp>
      </p:grpSp>
      <p:sp>
        <p:nvSpPr>
          <p:cNvPr id="118" name="Rectangle: Rounded Corners 117">
            <a:extLst>
              <a:ext uri="{FF2B5EF4-FFF2-40B4-BE49-F238E27FC236}">
                <a16:creationId xmlns:a16="http://schemas.microsoft.com/office/drawing/2014/main" id="{ACD6449C-5E75-8EFF-613C-C34102D4B1B1}"/>
              </a:ext>
            </a:extLst>
          </p:cNvPr>
          <p:cNvSpPr/>
          <p:nvPr/>
        </p:nvSpPr>
        <p:spPr>
          <a:xfrm>
            <a:off x="1096266" y="3076131"/>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joy</a:t>
            </a:r>
          </a:p>
        </p:txBody>
      </p:sp>
      <p:grpSp>
        <p:nvGrpSpPr>
          <p:cNvPr id="119" name="Group 118">
            <a:extLst>
              <a:ext uri="{FF2B5EF4-FFF2-40B4-BE49-F238E27FC236}">
                <a16:creationId xmlns:a16="http://schemas.microsoft.com/office/drawing/2014/main" id="{173D5917-7B72-5219-EB9F-629A236E2E43}"/>
              </a:ext>
            </a:extLst>
          </p:cNvPr>
          <p:cNvGrpSpPr/>
          <p:nvPr/>
        </p:nvGrpSpPr>
        <p:grpSpPr>
          <a:xfrm>
            <a:off x="2740781" y="3001367"/>
            <a:ext cx="2587658" cy="1015663"/>
            <a:chOff x="2638367" y="2955612"/>
            <a:chExt cx="2587658" cy="1015663"/>
          </a:xfrm>
        </p:grpSpPr>
        <p:sp>
          <p:nvSpPr>
            <p:cNvPr id="120" name="TextBox 119">
              <a:extLst>
                <a:ext uri="{FF2B5EF4-FFF2-40B4-BE49-F238E27FC236}">
                  <a16:creationId xmlns:a16="http://schemas.microsoft.com/office/drawing/2014/main" id="{7EF9F5E1-A295-9DDE-4C0F-E87EA9572E09}"/>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21" name="Rectangle: Rounded Corners 120">
              <a:extLst>
                <a:ext uri="{FF2B5EF4-FFF2-40B4-BE49-F238E27FC236}">
                  <a16:creationId xmlns:a16="http://schemas.microsoft.com/office/drawing/2014/main" id="{CAA48DD9-AA71-2D01-676C-8E0464689E7D}"/>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22" name="Group 121">
            <a:extLst>
              <a:ext uri="{FF2B5EF4-FFF2-40B4-BE49-F238E27FC236}">
                <a16:creationId xmlns:a16="http://schemas.microsoft.com/office/drawing/2014/main" id="{FF9A108F-D9EC-EDA4-D01A-FAC880A400CB}"/>
              </a:ext>
            </a:extLst>
          </p:cNvPr>
          <p:cNvGrpSpPr/>
          <p:nvPr/>
        </p:nvGrpSpPr>
        <p:grpSpPr>
          <a:xfrm>
            <a:off x="5584075" y="3004313"/>
            <a:ext cx="2758054" cy="1015663"/>
            <a:chOff x="4344244" y="1609373"/>
            <a:chExt cx="4129195" cy="1015663"/>
          </a:xfrm>
        </p:grpSpPr>
        <p:sp>
          <p:nvSpPr>
            <p:cNvPr id="123" name="TextBox 122">
              <a:extLst>
                <a:ext uri="{FF2B5EF4-FFF2-40B4-BE49-F238E27FC236}">
                  <a16:creationId xmlns:a16="http://schemas.microsoft.com/office/drawing/2014/main" id="{FF2A660E-02B5-04F6-DDC0-60EF98031A60}"/>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24" name="Rectangle: Rounded Corners 123">
              <a:extLst>
                <a:ext uri="{FF2B5EF4-FFF2-40B4-BE49-F238E27FC236}">
                  <a16:creationId xmlns:a16="http://schemas.microsoft.com/office/drawing/2014/main" id="{12C82E64-CF33-886F-5C9C-7334D7445018}"/>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graceful</a:t>
              </a:r>
            </a:p>
          </p:txBody>
        </p:sp>
      </p:grpSp>
      <p:sp>
        <p:nvSpPr>
          <p:cNvPr id="125" name="Rectangle: Rounded Corners 124">
            <a:extLst>
              <a:ext uri="{FF2B5EF4-FFF2-40B4-BE49-F238E27FC236}">
                <a16:creationId xmlns:a16="http://schemas.microsoft.com/office/drawing/2014/main" id="{7106D79B-173C-C58F-D59A-56D93138A321}"/>
              </a:ext>
            </a:extLst>
          </p:cNvPr>
          <p:cNvSpPr/>
          <p:nvPr/>
        </p:nvSpPr>
        <p:spPr>
          <a:xfrm>
            <a:off x="1096266" y="3079077"/>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grace</a:t>
            </a:r>
          </a:p>
        </p:txBody>
      </p:sp>
      <p:grpSp>
        <p:nvGrpSpPr>
          <p:cNvPr id="126" name="Group 125">
            <a:extLst>
              <a:ext uri="{FF2B5EF4-FFF2-40B4-BE49-F238E27FC236}">
                <a16:creationId xmlns:a16="http://schemas.microsoft.com/office/drawing/2014/main" id="{3CCC8015-1A05-9AD0-259D-6AA6D23C8EDE}"/>
              </a:ext>
            </a:extLst>
          </p:cNvPr>
          <p:cNvGrpSpPr/>
          <p:nvPr/>
        </p:nvGrpSpPr>
        <p:grpSpPr>
          <a:xfrm>
            <a:off x="2740781" y="3004313"/>
            <a:ext cx="2587658" cy="1015663"/>
            <a:chOff x="2638367" y="2955612"/>
            <a:chExt cx="2587658" cy="1015663"/>
          </a:xfrm>
        </p:grpSpPr>
        <p:sp>
          <p:nvSpPr>
            <p:cNvPr id="127" name="TextBox 126">
              <a:extLst>
                <a:ext uri="{FF2B5EF4-FFF2-40B4-BE49-F238E27FC236}">
                  <a16:creationId xmlns:a16="http://schemas.microsoft.com/office/drawing/2014/main" id="{8340FEF1-0EAC-DFA5-67B8-C11D0CA097D0}"/>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28" name="Rectangle: Rounded Corners 127">
              <a:extLst>
                <a:ext uri="{FF2B5EF4-FFF2-40B4-BE49-F238E27FC236}">
                  <a16:creationId xmlns:a16="http://schemas.microsoft.com/office/drawing/2014/main" id="{C03CB8F6-8B2A-3124-8AE4-89EABF780576}"/>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29" name="Group 128">
            <a:extLst>
              <a:ext uri="{FF2B5EF4-FFF2-40B4-BE49-F238E27FC236}">
                <a16:creationId xmlns:a16="http://schemas.microsoft.com/office/drawing/2014/main" id="{B39D6720-E5DE-BE58-80FF-92E40359EC00}"/>
              </a:ext>
            </a:extLst>
          </p:cNvPr>
          <p:cNvGrpSpPr/>
          <p:nvPr/>
        </p:nvGrpSpPr>
        <p:grpSpPr>
          <a:xfrm>
            <a:off x="5584075" y="2992606"/>
            <a:ext cx="2758054" cy="1015663"/>
            <a:chOff x="4344244" y="1609373"/>
            <a:chExt cx="4129195" cy="1015663"/>
          </a:xfrm>
        </p:grpSpPr>
        <p:sp>
          <p:nvSpPr>
            <p:cNvPr id="130" name="TextBox 129">
              <a:extLst>
                <a:ext uri="{FF2B5EF4-FFF2-40B4-BE49-F238E27FC236}">
                  <a16:creationId xmlns:a16="http://schemas.microsoft.com/office/drawing/2014/main" id="{4A6F8EAC-3FE5-A434-6D2D-9CD46E81BE80}"/>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31" name="Rectangle: Rounded Corners 130">
              <a:extLst>
                <a:ext uri="{FF2B5EF4-FFF2-40B4-BE49-F238E27FC236}">
                  <a16:creationId xmlns:a16="http://schemas.microsoft.com/office/drawing/2014/main" id="{B42E9FE8-1CF9-4AB8-F0FD-E22D72ADB5FA}"/>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hopeful</a:t>
              </a:r>
            </a:p>
          </p:txBody>
        </p:sp>
      </p:grpSp>
      <p:sp>
        <p:nvSpPr>
          <p:cNvPr id="132" name="Rectangle: Rounded Corners 131">
            <a:extLst>
              <a:ext uri="{FF2B5EF4-FFF2-40B4-BE49-F238E27FC236}">
                <a16:creationId xmlns:a16="http://schemas.microsoft.com/office/drawing/2014/main" id="{D57C0C2F-3EE3-1BB3-B2C6-F561A255EAA7}"/>
              </a:ext>
            </a:extLst>
          </p:cNvPr>
          <p:cNvSpPr/>
          <p:nvPr/>
        </p:nvSpPr>
        <p:spPr>
          <a:xfrm>
            <a:off x="1096266" y="3067370"/>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hope</a:t>
            </a:r>
          </a:p>
        </p:txBody>
      </p:sp>
      <p:grpSp>
        <p:nvGrpSpPr>
          <p:cNvPr id="133" name="Group 132">
            <a:extLst>
              <a:ext uri="{FF2B5EF4-FFF2-40B4-BE49-F238E27FC236}">
                <a16:creationId xmlns:a16="http://schemas.microsoft.com/office/drawing/2014/main" id="{AD643AE2-CA61-2680-34BC-3EBA84946324}"/>
              </a:ext>
            </a:extLst>
          </p:cNvPr>
          <p:cNvGrpSpPr/>
          <p:nvPr/>
        </p:nvGrpSpPr>
        <p:grpSpPr>
          <a:xfrm>
            <a:off x="2740781" y="2992606"/>
            <a:ext cx="2587658" cy="1015663"/>
            <a:chOff x="2638367" y="2955612"/>
            <a:chExt cx="2587658" cy="1015663"/>
          </a:xfrm>
        </p:grpSpPr>
        <p:sp>
          <p:nvSpPr>
            <p:cNvPr id="134" name="TextBox 133">
              <a:extLst>
                <a:ext uri="{FF2B5EF4-FFF2-40B4-BE49-F238E27FC236}">
                  <a16:creationId xmlns:a16="http://schemas.microsoft.com/office/drawing/2014/main" id="{854D630A-7DFB-E5F3-9C89-F03422E04B64}"/>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35" name="Rectangle: Rounded Corners 134">
              <a:extLst>
                <a:ext uri="{FF2B5EF4-FFF2-40B4-BE49-F238E27FC236}">
                  <a16:creationId xmlns:a16="http://schemas.microsoft.com/office/drawing/2014/main" id="{E1302D05-3B3E-D2C9-5181-EA05E6B8F63E}"/>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36" name="Group 135">
            <a:extLst>
              <a:ext uri="{FF2B5EF4-FFF2-40B4-BE49-F238E27FC236}">
                <a16:creationId xmlns:a16="http://schemas.microsoft.com/office/drawing/2014/main" id="{EB30105A-04F1-2B06-A9F1-1AFE9100333F}"/>
              </a:ext>
            </a:extLst>
          </p:cNvPr>
          <p:cNvGrpSpPr/>
          <p:nvPr/>
        </p:nvGrpSpPr>
        <p:grpSpPr>
          <a:xfrm>
            <a:off x="5584075" y="2992605"/>
            <a:ext cx="2758054" cy="1015663"/>
            <a:chOff x="4344244" y="1609373"/>
            <a:chExt cx="4129195" cy="1015663"/>
          </a:xfrm>
        </p:grpSpPr>
        <p:sp>
          <p:nvSpPr>
            <p:cNvPr id="137" name="TextBox 136">
              <a:extLst>
                <a:ext uri="{FF2B5EF4-FFF2-40B4-BE49-F238E27FC236}">
                  <a16:creationId xmlns:a16="http://schemas.microsoft.com/office/drawing/2014/main" id="{23F5FD43-DF20-D688-5998-4D4FBBF8282E}"/>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38" name="Rectangle: Rounded Corners 137">
              <a:extLst>
                <a:ext uri="{FF2B5EF4-FFF2-40B4-BE49-F238E27FC236}">
                  <a16:creationId xmlns:a16="http://schemas.microsoft.com/office/drawing/2014/main" id="{827C8D65-FE6B-7AEA-54B3-B04B68D9856E}"/>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playful</a:t>
              </a:r>
            </a:p>
          </p:txBody>
        </p:sp>
      </p:grpSp>
      <p:sp>
        <p:nvSpPr>
          <p:cNvPr id="139" name="Rectangle: Rounded Corners 138">
            <a:extLst>
              <a:ext uri="{FF2B5EF4-FFF2-40B4-BE49-F238E27FC236}">
                <a16:creationId xmlns:a16="http://schemas.microsoft.com/office/drawing/2014/main" id="{593F8679-B03D-3C51-AAAC-967CF812A72A}"/>
              </a:ext>
            </a:extLst>
          </p:cNvPr>
          <p:cNvSpPr/>
          <p:nvPr/>
        </p:nvSpPr>
        <p:spPr>
          <a:xfrm>
            <a:off x="1096266" y="3067369"/>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play</a:t>
            </a:r>
          </a:p>
        </p:txBody>
      </p:sp>
      <p:grpSp>
        <p:nvGrpSpPr>
          <p:cNvPr id="140" name="Group 139">
            <a:extLst>
              <a:ext uri="{FF2B5EF4-FFF2-40B4-BE49-F238E27FC236}">
                <a16:creationId xmlns:a16="http://schemas.microsoft.com/office/drawing/2014/main" id="{9253F91E-4247-D4B5-1700-38B1FD86798B}"/>
              </a:ext>
            </a:extLst>
          </p:cNvPr>
          <p:cNvGrpSpPr/>
          <p:nvPr/>
        </p:nvGrpSpPr>
        <p:grpSpPr>
          <a:xfrm>
            <a:off x="2740781" y="2992605"/>
            <a:ext cx="2587658" cy="1015663"/>
            <a:chOff x="2638367" y="2955612"/>
            <a:chExt cx="2587658" cy="1015663"/>
          </a:xfrm>
        </p:grpSpPr>
        <p:sp>
          <p:nvSpPr>
            <p:cNvPr id="141" name="TextBox 140">
              <a:extLst>
                <a:ext uri="{FF2B5EF4-FFF2-40B4-BE49-F238E27FC236}">
                  <a16:creationId xmlns:a16="http://schemas.microsoft.com/office/drawing/2014/main" id="{B17D23FC-7A94-1C4A-23AC-E6AB93FECCE1}"/>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42" name="Rectangle: Rounded Corners 141">
              <a:extLst>
                <a:ext uri="{FF2B5EF4-FFF2-40B4-BE49-F238E27FC236}">
                  <a16:creationId xmlns:a16="http://schemas.microsoft.com/office/drawing/2014/main" id="{508EAB0C-598C-3093-D356-97F43C809C0A}"/>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43" name="Group 142">
            <a:extLst>
              <a:ext uri="{FF2B5EF4-FFF2-40B4-BE49-F238E27FC236}">
                <a16:creationId xmlns:a16="http://schemas.microsoft.com/office/drawing/2014/main" id="{DE07181C-3636-7689-5FD4-BAF0EED2DDD3}"/>
              </a:ext>
            </a:extLst>
          </p:cNvPr>
          <p:cNvGrpSpPr/>
          <p:nvPr/>
        </p:nvGrpSpPr>
        <p:grpSpPr>
          <a:xfrm>
            <a:off x="5584075" y="2992605"/>
            <a:ext cx="2791904" cy="1015663"/>
            <a:chOff x="4344244" y="1609373"/>
            <a:chExt cx="4179873" cy="1015663"/>
          </a:xfrm>
        </p:grpSpPr>
        <p:sp>
          <p:nvSpPr>
            <p:cNvPr id="144" name="TextBox 143">
              <a:extLst>
                <a:ext uri="{FF2B5EF4-FFF2-40B4-BE49-F238E27FC236}">
                  <a16:creationId xmlns:a16="http://schemas.microsoft.com/office/drawing/2014/main" id="{53CD7691-2A4E-A435-F9B0-4AC637D5E9AB}"/>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45" name="Rectangle: Rounded Corners 144">
              <a:extLst>
                <a:ext uri="{FF2B5EF4-FFF2-40B4-BE49-F238E27FC236}">
                  <a16:creationId xmlns:a16="http://schemas.microsoft.com/office/drawing/2014/main" id="{3BA9E09A-64B2-7B46-1311-B3B28F09FB2E}"/>
                </a:ext>
              </a:extLst>
            </p:cNvPr>
            <p:cNvSpPr/>
            <p:nvPr/>
          </p:nvSpPr>
          <p:spPr>
            <a:xfrm>
              <a:off x="5418646" y="1664208"/>
              <a:ext cx="3105471"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wonderful</a:t>
              </a:r>
            </a:p>
          </p:txBody>
        </p:sp>
      </p:grpSp>
      <p:sp>
        <p:nvSpPr>
          <p:cNvPr id="146" name="Rectangle: Rounded Corners 145">
            <a:extLst>
              <a:ext uri="{FF2B5EF4-FFF2-40B4-BE49-F238E27FC236}">
                <a16:creationId xmlns:a16="http://schemas.microsoft.com/office/drawing/2014/main" id="{47603A2C-556F-9314-4C46-099D2FC143A1}"/>
              </a:ext>
            </a:extLst>
          </p:cNvPr>
          <p:cNvSpPr/>
          <p:nvPr/>
        </p:nvSpPr>
        <p:spPr>
          <a:xfrm>
            <a:off x="583255" y="3067369"/>
            <a:ext cx="1811459"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wonder</a:t>
            </a:r>
          </a:p>
        </p:txBody>
      </p:sp>
      <p:grpSp>
        <p:nvGrpSpPr>
          <p:cNvPr id="147" name="Group 146">
            <a:extLst>
              <a:ext uri="{FF2B5EF4-FFF2-40B4-BE49-F238E27FC236}">
                <a16:creationId xmlns:a16="http://schemas.microsoft.com/office/drawing/2014/main" id="{DE419AC2-713C-F488-9E0D-811F9A66813F}"/>
              </a:ext>
            </a:extLst>
          </p:cNvPr>
          <p:cNvGrpSpPr/>
          <p:nvPr/>
        </p:nvGrpSpPr>
        <p:grpSpPr>
          <a:xfrm>
            <a:off x="2740781" y="2992605"/>
            <a:ext cx="2587658" cy="1015663"/>
            <a:chOff x="2638367" y="2955612"/>
            <a:chExt cx="2587658" cy="1015663"/>
          </a:xfrm>
        </p:grpSpPr>
        <p:sp>
          <p:nvSpPr>
            <p:cNvPr id="148" name="TextBox 147">
              <a:extLst>
                <a:ext uri="{FF2B5EF4-FFF2-40B4-BE49-F238E27FC236}">
                  <a16:creationId xmlns:a16="http://schemas.microsoft.com/office/drawing/2014/main" id="{9DB596E6-76FB-4AE4-5EF2-48FCB3265019}"/>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49" name="Rectangle: Rounded Corners 148">
              <a:extLst>
                <a:ext uri="{FF2B5EF4-FFF2-40B4-BE49-F238E27FC236}">
                  <a16:creationId xmlns:a16="http://schemas.microsoft.com/office/drawing/2014/main" id="{FBAC64A8-F506-4584-6B6B-4E8416C76CE3}"/>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50" name="Group 149">
            <a:extLst>
              <a:ext uri="{FF2B5EF4-FFF2-40B4-BE49-F238E27FC236}">
                <a16:creationId xmlns:a16="http://schemas.microsoft.com/office/drawing/2014/main" id="{B805608D-EBB1-1CA1-86EB-5DBF92363DD7}"/>
              </a:ext>
            </a:extLst>
          </p:cNvPr>
          <p:cNvGrpSpPr/>
          <p:nvPr/>
        </p:nvGrpSpPr>
        <p:grpSpPr>
          <a:xfrm>
            <a:off x="5584075" y="2980898"/>
            <a:ext cx="2758054" cy="1015663"/>
            <a:chOff x="4344244" y="1609373"/>
            <a:chExt cx="4129195" cy="1015663"/>
          </a:xfrm>
        </p:grpSpPr>
        <p:sp>
          <p:nvSpPr>
            <p:cNvPr id="151" name="TextBox 150">
              <a:extLst>
                <a:ext uri="{FF2B5EF4-FFF2-40B4-BE49-F238E27FC236}">
                  <a16:creationId xmlns:a16="http://schemas.microsoft.com/office/drawing/2014/main" id="{E09A9197-572C-EB56-AC18-5F18D33C9F1C}"/>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52" name="Rectangle: Rounded Corners 151">
              <a:extLst>
                <a:ext uri="{FF2B5EF4-FFF2-40B4-BE49-F238E27FC236}">
                  <a16:creationId xmlns:a16="http://schemas.microsoft.com/office/drawing/2014/main" id="{E27A4EB5-E7E0-AC5F-0FE0-17660F37AE42}"/>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hurtful</a:t>
              </a:r>
            </a:p>
          </p:txBody>
        </p:sp>
      </p:grpSp>
      <p:sp>
        <p:nvSpPr>
          <p:cNvPr id="153" name="Rectangle: Rounded Corners 152">
            <a:extLst>
              <a:ext uri="{FF2B5EF4-FFF2-40B4-BE49-F238E27FC236}">
                <a16:creationId xmlns:a16="http://schemas.microsoft.com/office/drawing/2014/main" id="{91002661-A161-ECFA-41FF-016B53E33474}"/>
              </a:ext>
            </a:extLst>
          </p:cNvPr>
          <p:cNvSpPr/>
          <p:nvPr/>
        </p:nvSpPr>
        <p:spPr>
          <a:xfrm>
            <a:off x="1096266" y="3055662"/>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hurt</a:t>
            </a:r>
          </a:p>
        </p:txBody>
      </p:sp>
      <p:grpSp>
        <p:nvGrpSpPr>
          <p:cNvPr id="154" name="Group 153">
            <a:extLst>
              <a:ext uri="{FF2B5EF4-FFF2-40B4-BE49-F238E27FC236}">
                <a16:creationId xmlns:a16="http://schemas.microsoft.com/office/drawing/2014/main" id="{432FE163-90CA-66F8-9303-D497C71A4C34}"/>
              </a:ext>
            </a:extLst>
          </p:cNvPr>
          <p:cNvGrpSpPr/>
          <p:nvPr/>
        </p:nvGrpSpPr>
        <p:grpSpPr>
          <a:xfrm>
            <a:off x="2740781" y="2980898"/>
            <a:ext cx="2587658" cy="1015663"/>
            <a:chOff x="2638367" y="2955612"/>
            <a:chExt cx="2587658" cy="1015663"/>
          </a:xfrm>
        </p:grpSpPr>
        <p:sp>
          <p:nvSpPr>
            <p:cNvPr id="155" name="TextBox 154">
              <a:extLst>
                <a:ext uri="{FF2B5EF4-FFF2-40B4-BE49-F238E27FC236}">
                  <a16:creationId xmlns:a16="http://schemas.microsoft.com/office/drawing/2014/main" id="{BB0F7F20-F5DF-2DF5-4C20-958D6BCA10BB}"/>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56" name="Rectangle: Rounded Corners 155">
              <a:extLst>
                <a:ext uri="{FF2B5EF4-FFF2-40B4-BE49-F238E27FC236}">
                  <a16:creationId xmlns:a16="http://schemas.microsoft.com/office/drawing/2014/main" id="{F750B2BA-FD31-F9BA-3790-3EBE2D2C53F8}"/>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57" name="Group 156">
            <a:extLst>
              <a:ext uri="{FF2B5EF4-FFF2-40B4-BE49-F238E27FC236}">
                <a16:creationId xmlns:a16="http://schemas.microsoft.com/office/drawing/2014/main" id="{D2EC216B-0D60-B1EE-C45C-2098EC9CCE81}"/>
              </a:ext>
            </a:extLst>
          </p:cNvPr>
          <p:cNvGrpSpPr/>
          <p:nvPr/>
        </p:nvGrpSpPr>
        <p:grpSpPr>
          <a:xfrm>
            <a:off x="5584075" y="2992605"/>
            <a:ext cx="2758054" cy="1015663"/>
            <a:chOff x="4344244" y="1609373"/>
            <a:chExt cx="4129195" cy="1015663"/>
          </a:xfrm>
        </p:grpSpPr>
        <p:sp>
          <p:nvSpPr>
            <p:cNvPr id="158" name="TextBox 157">
              <a:extLst>
                <a:ext uri="{FF2B5EF4-FFF2-40B4-BE49-F238E27FC236}">
                  <a16:creationId xmlns:a16="http://schemas.microsoft.com/office/drawing/2014/main" id="{D9BAF5F4-0BE6-1529-2652-35BA7281D2CE}"/>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59" name="Rectangle: Rounded Corners 158">
              <a:extLst>
                <a:ext uri="{FF2B5EF4-FFF2-40B4-BE49-F238E27FC236}">
                  <a16:creationId xmlns:a16="http://schemas.microsoft.com/office/drawing/2014/main" id="{5A9DB26F-7254-0192-EC75-6D1DF1F9D622}"/>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faithful</a:t>
              </a:r>
            </a:p>
          </p:txBody>
        </p:sp>
      </p:grpSp>
      <p:sp>
        <p:nvSpPr>
          <p:cNvPr id="160" name="Rectangle: Rounded Corners 159">
            <a:extLst>
              <a:ext uri="{FF2B5EF4-FFF2-40B4-BE49-F238E27FC236}">
                <a16:creationId xmlns:a16="http://schemas.microsoft.com/office/drawing/2014/main" id="{A54F0022-FE5E-033A-1FE0-BFCDAC45C6AB}"/>
              </a:ext>
            </a:extLst>
          </p:cNvPr>
          <p:cNvSpPr/>
          <p:nvPr/>
        </p:nvSpPr>
        <p:spPr>
          <a:xfrm>
            <a:off x="1096266" y="3067369"/>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faith</a:t>
            </a:r>
          </a:p>
        </p:txBody>
      </p:sp>
      <p:grpSp>
        <p:nvGrpSpPr>
          <p:cNvPr id="161" name="Group 160">
            <a:extLst>
              <a:ext uri="{FF2B5EF4-FFF2-40B4-BE49-F238E27FC236}">
                <a16:creationId xmlns:a16="http://schemas.microsoft.com/office/drawing/2014/main" id="{B98E69AB-44C2-E208-1212-FA561F25336A}"/>
              </a:ext>
            </a:extLst>
          </p:cNvPr>
          <p:cNvGrpSpPr/>
          <p:nvPr/>
        </p:nvGrpSpPr>
        <p:grpSpPr>
          <a:xfrm>
            <a:off x="2740781" y="2992605"/>
            <a:ext cx="2587658" cy="1015663"/>
            <a:chOff x="2638367" y="2955612"/>
            <a:chExt cx="2587658" cy="1015663"/>
          </a:xfrm>
        </p:grpSpPr>
        <p:sp>
          <p:nvSpPr>
            <p:cNvPr id="162" name="TextBox 161">
              <a:extLst>
                <a:ext uri="{FF2B5EF4-FFF2-40B4-BE49-F238E27FC236}">
                  <a16:creationId xmlns:a16="http://schemas.microsoft.com/office/drawing/2014/main" id="{E4731E8E-08EC-25E3-FF33-828A7E972E20}"/>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63" name="Rectangle: Rounded Corners 162">
              <a:extLst>
                <a:ext uri="{FF2B5EF4-FFF2-40B4-BE49-F238E27FC236}">
                  <a16:creationId xmlns:a16="http://schemas.microsoft.com/office/drawing/2014/main" id="{024BCBA7-CC1C-60C1-F4C2-E0F02DE2E3A3}"/>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64" name="Group 163">
            <a:extLst>
              <a:ext uri="{FF2B5EF4-FFF2-40B4-BE49-F238E27FC236}">
                <a16:creationId xmlns:a16="http://schemas.microsoft.com/office/drawing/2014/main" id="{306D3718-EF69-AE07-BB3E-C6896280413E}"/>
              </a:ext>
            </a:extLst>
          </p:cNvPr>
          <p:cNvGrpSpPr/>
          <p:nvPr/>
        </p:nvGrpSpPr>
        <p:grpSpPr>
          <a:xfrm>
            <a:off x="5584075" y="2992605"/>
            <a:ext cx="2758054" cy="1015663"/>
            <a:chOff x="4344244" y="1609373"/>
            <a:chExt cx="4129195" cy="1015663"/>
          </a:xfrm>
        </p:grpSpPr>
        <p:sp>
          <p:nvSpPr>
            <p:cNvPr id="165" name="TextBox 164">
              <a:extLst>
                <a:ext uri="{FF2B5EF4-FFF2-40B4-BE49-F238E27FC236}">
                  <a16:creationId xmlns:a16="http://schemas.microsoft.com/office/drawing/2014/main" id="{E7F3D53C-FC09-A1A9-EA01-E6A0631F47C8}"/>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66" name="Rectangle: Rounded Corners 165">
              <a:extLst>
                <a:ext uri="{FF2B5EF4-FFF2-40B4-BE49-F238E27FC236}">
                  <a16:creationId xmlns:a16="http://schemas.microsoft.com/office/drawing/2014/main" id="{E3E4167F-7D5B-D64F-9301-B44A0E5F0EE3}"/>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delightful</a:t>
              </a:r>
            </a:p>
          </p:txBody>
        </p:sp>
      </p:grpSp>
      <p:sp>
        <p:nvSpPr>
          <p:cNvPr id="167" name="Rectangle: Rounded Corners 166">
            <a:extLst>
              <a:ext uri="{FF2B5EF4-FFF2-40B4-BE49-F238E27FC236}">
                <a16:creationId xmlns:a16="http://schemas.microsoft.com/office/drawing/2014/main" id="{69802E4A-CAEB-D72F-F2F0-9FAA5583D080}"/>
              </a:ext>
            </a:extLst>
          </p:cNvPr>
          <p:cNvSpPr/>
          <p:nvPr/>
        </p:nvSpPr>
        <p:spPr>
          <a:xfrm>
            <a:off x="583255" y="3067369"/>
            <a:ext cx="1811459"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delight</a:t>
            </a:r>
          </a:p>
        </p:txBody>
      </p:sp>
      <p:grpSp>
        <p:nvGrpSpPr>
          <p:cNvPr id="168" name="Group 167">
            <a:extLst>
              <a:ext uri="{FF2B5EF4-FFF2-40B4-BE49-F238E27FC236}">
                <a16:creationId xmlns:a16="http://schemas.microsoft.com/office/drawing/2014/main" id="{52623839-FCD4-36FB-7281-E44DF2981228}"/>
              </a:ext>
            </a:extLst>
          </p:cNvPr>
          <p:cNvGrpSpPr/>
          <p:nvPr/>
        </p:nvGrpSpPr>
        <p:grpSpPr>
          <a:xfrm>
            <a:off x="2740781" y="2992605"/>
            <a:ext cx="2587658" cy="1015663"/>
            <a:chOff x="2638367" y="2955612"/>
            <a:chExt cx="2587658" cy="1015663"/>
          </a:xfrm>
        </p:grpSpPr>
        <p:sp>
          <p:nvSpPr>
            <p:cNvPr id="169" name="TextBox 168">
              <a:extLst>
                <a:ext uri="{FF2B5EF4-FFF2-40B4-BE49-F238E27FC236}">
                  <a16:creationId xmlns:a16="http://schemas.microsoft.com/office/drawing/2014/main" id="{070243D2-2371-6198-9A59-1C5CDD59E48B}"/>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70" name="Rectangle: Rounded Corners 169">
              <a:extLst>
                <a:ext uri="{FF2B5EF4-FFF2-40B4-BE49-F238E27FC236}">
                  <a16:creationId xmlns:a16="http://schemas.microsoft.com/office/drawing/2014/main" id="{EF17EC45-1806-0615-C61A-BF489F11D670}"/>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71" name="Group 170">
            <a:extLst>
              <a:ext uri="{FF2B5EF4-FFF2-40B4-BE49-F238E27FC236}">
                <a16:creationId xmlns:a16="http://schemas.microsoft.com/office/drawing/2014/main" id="{443EF32C-6692-C2F4-2F3E-4C6DD85036D5}"/>
              </a:ext>
            </a:extLst>
          </p:cNvPr>
          <p:cNvGrpSpPr/>
          <p:nvPr/>
        </p:nvGrpSpPr>
        <p:grpSpPr>
          <a:xfrm>
            <a:off x="5584075" y="3003862"/>
            <a:ext cx="2758054" cy="1015663"/>
            <a:chOff x="4344244" y="1609373"/>
            <a:chExt cx="4129195" cy="1015663"/>
          </a:xfrm>
        </p:grpSpPr>
        <p:sp>
          <p:nvSpPr>
            <p:cNvPr id="172" name="TextBox 171">
              <a:extLst>
                <a:ext uri="{FF2B5EF4-FFF2-40B4-BE49-F238E27FC236}">
                  <a16:creationId xmlns:a16="http://schemas.microsoft.com/office/drawing/2014/main" id="{1DBA90C0-5D45-FD2F-C0D9-62099AD4DCA3}"/>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73" name="Rectangle: Rounded Corners 172">
              <a:extLst>
                <a:ext uri="{FF2B5EF4-FFF2-40B4-BE49-F238E27FC236}">
                  <a16:creationId xmlns:a16="http://schemas.microsoft.com/office/drawing/2014/main" id="{FC7B1E28-8869-ACE3-F388-45719795D046}"/>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tearful</a:t>
              </a:r>
            </a:p>
          </p:txBody>
        </p:sp>
      </p:grpSp>
      <p:sp>
        <p:nvSpPr>
          <p:cNvPr id="174" name="Rectangle: Rounded Corners 173">
            <a:extLst>
              <a:ext uri="{FF2B5EF4-FFF2-40B4-BE49-F238E27FC236}">
                <a16:creationId xmlns:a16="http://schemas.microsoft.com/office/drawing/2014/main" id="{EB9B419A-21C2-391D-B82C-5B651043BEA2}"/>
              </a:ext>
            </a:extLst>
          </p:cNvPr>
          <p:cNvSpPr/>
          <p:nvPr/>
        </p:nvSpPr>
        <p:spPr>
          <a:xfrm>
            <a:off x="1096266" y="3078626"/>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tear</a:t>
            </a:r>
          </a:p>
        </p:txBody>
      </p:sp>
      <p:grpSp>
        <p:nvGrpSpPr>
          <p:cNvPr id="175" name="Group 174">
            <a:extLst>
              <a:ext uri="{FF2B5EF4-FFF2-40B4-BE49-F238E27FC236}">
                <a16:creationId xmlns:a16="http://schemas.microsoft.com/office/drawing/2014/main" id="{64FC335F-62D1-BD82-EE09-1625D919E018}"/>
              </a:ext>
            </a:extLst>
          </p:cNvPr>
          <p:cNvGrpSpPr/>
          <p:nvPr/>
        </p:nvGrpSpPr>
        <p:grpSpPr>
          <a:xfrm>
            <a:off x="2740781" y="3003862"/>
            <a:ext cx="2587658" cy="1015663"/>
            <a:chOff x="2638367" y="2955612"/>
            <a:chExt cx="2587658" cy="1015663"/>
          </a:xfrm>
        </p:grpSpPr>
        <p:sp>
          <p:nvSpPr>
            <p:cNvPr id="176" name="TextBox 175">
              <a:extLst>
                <a:ext uri="{FF2B5EF4-FFF2-40B4-BE49-F238E27FC236}">
                  <a16:creationId xmlns:a16="http://schemas.microsoft.com/office/drawing/2014/main" id="{F16141B1-429E-B851-999C-5F0A427F99C9}"/>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77" name="Rectangle: Rounded Corners 176">
              <a:extLst>
                <a:ext uri="{FF2B5EF4-FFF2-40B4-BE49-F238E27FC236}">
                  <a16:creationId xmlns:a16="http://schemas.microsoft.com/office/drawing/2014/main" id="{AF1C0561-0E7D-D74F-A8E0-96A4A2CC9C2A}"/>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grpSp>
        <p:nvGrpSpPr>
          <p:cNvPr id="178" name="Group 177">
            <a:extLst>
              <a:ext uri="{FF2B5EF4-FFF2-40B4-BE49-F238E27FC236}">
                <a16:creationId xmlns:a16="http://schemas.microsoft.com/office/drawing/2014/main" id="{B30EB25B-A0B7-530F-19B8-CCF5251EC873}"/>
              </a:ext>
            </a:extLst>
          </p:cNvPr>
          <p:cNvGrpSpPr/>
          <p:nvPr/>
        </p:nvGrpSpPr>
        <p:grpSpPr>
          <a:xfrm>
            <a:off x="5584075" y="3004087"/>
            <a:ext cx="2758054" cy="1015663"/>
            <a:chOff x="4344244" y="1609373"/>
            <a:chExt cx="4129195" cy="1015663"/>
          </a:xfrm>
        </p:grpSpPr>
        <p:sp>
          <p:nvSpPr>
            <p:cNvPr id="179" name="TextBox 178">
              <a:extLst>
                <a:ext uri="{FF2B5EF4-FFF2-40B4-BE49-F238E27FC236}">
                  <a16:creationId xmlns:a16="http://schemas.microsoft.com/office/drawing/2014/main" id="{13A1DD23-FF63-4A94-0E63-2A38C3DFD020}"/>
                </a:ext>
              </a:extLst>
            </p:cNvPr>
            <p:cNvSpPr txBox="1"/>
            <p:nvPr/>
          </p:nvSpPr>
          <p:spPr>
            <a:xfrm>
              <a:off x="4344244" y="1609373"/>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80" name="Rectangle: Rounded Corners 179">
              <a:extLst>
                <a:ext uri="{FF2B5EF4-FFF2-40B4-BE49-F238E27FC236}">
                  <a16:creationId xmlns:a16="http://schemas.microsoft.com/office/drawing/2014/main" id="{8A1DA566-B22F-9DD6-51B6-D0D89E8F9110}"/>
                </a:ext>
              </a:extLst>
            </p:cNvPr>
            <p:cNvSpPr/>
            <p:nvPr/>
          </p:nvSpPr>
          <p:spPr>
            <a:xfrm>
              <a:off x="5418646" y="1664208"/>
              <a:ext cx="3054793"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careful</a:t>
              </a:r>
            </a:p>
          </p:txBody>
        </p:sp>
      </p:grpSp>
      <p:sp>
        <p:nvSpPr>
          <p:cNvPr id="181" name="Rectangle: Rounded Corners 180">
            <a:extLst>
              <a:ext uri="{FF2B5EF4-FFF2-40B4-BE49-F238E27FC236}">
                <a16:creationId xmlns:a16="http://schemas.microsoft.com/office/drawing/2014/main" id="{02AF57AD-284A-AE27-7C15-C14457B6EB3D}"/>
              </a:ext>
            </a:extLst>
          </p:cNvPr>
          <p:cNvSpPr/>
          <p:nvPr/>
        </p:nvSpPr>
        <p:spPr>
          <a:xfrm>
            <a:off x="1096266" y="3078851"/>
            <a:ext cx="1298448" cy="768096"/>
          </a:xfrm>
          <a:prstGeom prst="roundRect">
            <a:avLst>
              <a:gd name="adj" fmla="val 1000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Grade 1 Font" panose="020B0603050302020204" pitchFamily="34" charset="0"/>
              </a:rPr>
              <a:t>care</a:t>
            </a:r>
          </a:p>
        </p:txBody>
      </p:sp>
      <p:grpSp>
        <p:nvGrpSpPr>
          <p:cNvPr id="182" name="Group 181">
            <a:extLst>
              <a:ext uri="{FF2B5EF4-FFF2-40B4-BE49-F238E27FC236}">
                <a16:creationId xmlns:a16="http://schemas.microsoft.com/office/drawing/2014/main" id="{0A6126DD-948E-63D1-B4E9-A78AC7F88B7A}"/>
              </a:ext>
            </a:extLst>
          </p:cNvPr>
          <p:cNvGrpSpPr/>
          <p:nvPr/>
        </p:nvGrpSpPr>
        <p:grpSpPr>
          <a:xfrm>
            <a:off x="2740781" y="3004087"/>
            <a:ext cx="2587658" cy="1015663"/>
            <a:chOff x="2638367" y="2955612"/>
            <a:chExt cx="2587658" cy="1015663"/>
          </a:xfrm>
        </p:grpSpPr>
        <p:sp>
          <p:nvSpPr>
            <p:cNvPr id="183" name="TextBox 182">
              <a:extLst>
                <a:ext uri="{FF2B5EF4-FFF2-40B4-BE49-F238E27FC236}">
                  <a16:creationId xmlns:a16="http://schemas.microsoft.com/office/drawing/2014/main" id="{7ED72483-2CCC-8920-A36F-75C64EFFDCBF}"/>
                </a:ext>
              </a:extLst>
            </p:cNvPr>
            <p:cNvSpPr txBox="1"/>
            <p:nvPr/>
          </p:nvSpPr>
          <p:spPr>
            <a:xfrm>
              <a:off x="2638367" y="2955612"/>
              <a:ext cx="556291" cy="1015663"/>
            </a:xfrm>
            <a:prstGeom prst="rect">
              <a:avLst/>
            </a:prstGeom>
            <a:noFill/>
          </p:spPr>
          <p:txBody>
            <a:bodyPr wrap="square" rtlCol="0">
              <a:spAutoFit/>
            </a:bodyPr>
            <a:lstStyle/>
            <a:p>
              <a:r>
                <a:rPr lang="en-GB" sz="6000" dirty="0">
                  <a:latin typeface="Grade 1 Font" panose="020B0603050302020204" pitchFamily="34" charset="0"/>
                </a:rPr>
                <a:t>+</a:t>
              </a:r>
            </a:p>
          </p:txBody>
        </p:sp>
        <p:sp>
          <p:nvSpPr>
            <p:cNvPr id="184" name="Rectangle: Rounded Corners 183">
              <a:extLst>
                <a:ext uri="{FF2B5EF4-FFF2-40B4-BE49-F238E27FC236}">
                  <a16:creationId xmlns:a16="http://schemas.microsoft.com/office/drawing/2014/main" id="{6C27CA41-50CA-F1D6-6372-3EF854F5B67E}"/>
                </a:ext>
              </a:extLst>
            </p:cNvPr>
            <p:cNvSpPr/>
            <p:nvPr/>
          </p:nvSpPr>
          <p:spPr>
            <a:xfrm>
              <a:off x="3741519" y="3030376"/>
              <a:ext cx="1484506" cy="768096"/>
            </a:xfrm>
            <a:prstGeom prst="roundRect">
              <a:avLst>
                <a:gd name="adj" fmla="val 10000"/>
              </a:avLst>
            </a:prstGeom>
            <a:solidFill>
              <a:schemeClr val="bg1"/>
            </a:solidFill>
            <a:ln w="38100">
              <a:solidFill>
                <a:srgbClr val="00938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a:solidFill>
                    <a:schemeClr val="tx1"/>
                  </a:solidFill>
                  <a:latin typeface="Grade 1 Font" panose="020B0603050302020204" pitchFamily="34" charset="0"/>
                </a:rPr>
                <a:t>ful</a:t>
              </a:r>
              <a:endParaRPr lang="en-GB" sz="3200" b="1" dirty="0">
                <a:solidFill>
                  <a:schemeClr val="tx1"/>
                </a:solidFill>
                <a:latin typeface="Grade 1 Font" panose="020B0603050302020204" pitchFamily="34" charset="0"/>
              </a:endParaRPr>
            </a:p>
          </p:txBody>
        </p:sp>
      </p:grpSp>
    </p:spTree>
    <p:extLst>
      <p:ext uri="{BB962C8B-B14F-4D97-AF65-F5344CB8AC3E}">
        <p14:creationId xmlns:p14="http://schemas.microsoft.com/office/powerpoint/2010/main" val="34399854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2"/>
                                        </p:tgtEl>
                                      </p:cBhvr>
                                    </p:animEffect>
                                    <p:set>
                                      <p:cBhvr>
                                        <p:cTn id="29" dur="1" fill="hold">
                                          <p:stCondLst>
                                            <p:cond delay="499"/>
                                          </p:stCondLst>
                                        </p:cTn>
                                        <p:tgtEl>
                                          <p:spTgt spid="2"/>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4"/>
                                        </p:tgtEl>
                                        <p:attrNameLst>
                                          <p:attrName>style.visibility</p:attrName>
                                        </p:attrNameLst>
                                      </p:cBhvr>
                                      <p:to>
                                        <p:strVal val="visible"/>
                                      </p:to>
                                    </p:set>
                                    <p:animEffect transition="in" filter="fade">
                                      <p:cBhvr>
                                        <p:cTn id="34" dur="500"/>
                                        <p:tgtEl>
                                          <p:spTgt spid="10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5"/>
                                        </p:tgtEl>
                                        <p:attrNameLst>
                                          <p:attrName>style.visibility</p:attrName>
                                        </p:attrNameLst>
                                      </p:cBhvr>
                                      <p:to>
                                        <p:strVal val="visible"/>
                                      </p:to>
                                    </p:set>
                                    <p:animEffect transition="in" filter="fade">
                                      <p:cBhvr>
                                        <p:cTn id="39" dur="500"/>
                                        <p:tgtEl>
                                          <p:spTgt spid="105"/>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101"/>
                                        </p:tgtEl>
                                        <p:attrNameLst>
                                          <p:attrName>style.visibility</p:attrName>
                                        </p:attrNameLst>
                                      </p:cBhvr>
                                      <p:to>
                                        <p:strVal val="visible"/>
                                      </p:to>
                                    </p:set>
                                    <p:anim calcmode="lin" valueType="num">
                                      <p:cBhvr additive="base">
                                        <p:cTn id="44" dur="500" fill="hold"/>
                                        <p:tgtEl>
                                          <p:spTgt spid="101"/>
                                        </p:tgtEl>
                                        <p:attrNameLst>
                                          <p:attrName>ppt_x</p:attrName>
                                        </p:attrNameLst>
                                      </p:cBhvr>
                                      <p:tavLst>
                                        <p:tav tm="0">
                                          <p:val>
                                            <p:strVal val="1+#ppt_w/2"/>
                                          </p:val>
                                        </p:tav>
                                        <p:tav tm="100000">
                                          <p:val>
                                            <p:strVal val="#ppt_x"/>
                                          </p:val>
                                        </p:tav>
                                      </p:tavLst>
                                    </p:anim>
                                    <p:anim calcmode="lin" valueType="num">
                                      <p:cBhvr additive="base">
                                        <p:cTn id="45" dur="500" fill="hold"/>
                                        <p:tgtEl>
                                          <p:spTgt spid="101"/>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1" nodeType="click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105"/>
                                        </p:tgtEl>
                                      </p:cBhvr>
                                    </p:animEffect>
                                    <p:set>
                                      <p:cBhvr>
                                        <p:cTn id="53" dur="1" fill="hold">
                                          <p:stCondLst>
                                            <p:cond delay="499"/>
                                          </p:stCondLst>
                                        </p:cTn>
                                        <p:tgtEl>
                                          <p:spTgt spid="105"/>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101"/>
                                        </p:tgtEl>
                                      </p:cBhvr>
                                    </p:animEffect>
                                    <p:set>
                                      <p:cBhvr>
                                        <p:cTn id="56" dur="1" fill="hold">
                                          <p:stCondLst>
                                            <p:cond delay="499"/>
                                          </p:stCondLst>
                                        </p:cTn>
                                        <p:tgtEl>
                                          <p:spTgt spid="101"/>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11"/>
                                        </p:tgtEl>
                                        <p:attrNameLst>
                                          <p:attrName>style.visibility</p:attrName>
                                        </p:attrNameLst>
                                      </p:cBhvr>
                                      <p:to>
                                        <p:strVal val="visible"/>
                                      </p:to>
                                    </p:set>
                                    <p:animEffect transition="in" filter="fade">
                                      <p:cBhvr>
                                        <p:cTn id="61" dur="500"/>
                                        <p:tgtEl>
                                          <p:spTgt spid="111"/>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12"/>
                                        </p:tgtEl>
                                        <p:attrNameLst>
                                          <p:attrName>style.visibility</p:attrName>
                                        </p:attrNameLst>
                                      </p:cBhvr>
                                      <p:to>
                                        <p:strVal val="visible"/>
                                      </p:to>
                                    </p:set>
                                    <p:animEffect transition="in" filter="fade">
                                      <p:cBhvr>
                                        <p:cTn id="66" dur="500"/>
                                        <p:tgtEl>
                                          <p:spTgt spid="112"/>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2" fill="hold" nodeType="clickEffect">
                                  <p:stCondLst>
                                    <p:cond delay="0"/>
                                  </p:stCondLst>
                                  <p:childTnLst>
                                    <p:set>
                                      <p:cBhvr>
                                        <p:cTn id="70" dur="1" fill="hold">
                                          <p:stCondLst>
                                            <p:cond delay="0"/>
                                          </p:stCondLst>
                                        </p:cTn>
                                        <p:tgtEl>
                                          <p:spTgt spid="108"/>
                                        </p:tgtEl>
                                        <p:attrNameLst>
                                          <p:attrName>style.visibility</p:attrName>
                                        </p:attrNameLst>
                                      </p:cBhvr>
                                      <p:to>
                                        <p:strVal val="visible"/>
                                      </p:to>
                                    </p:set>
                                    <p:anim calcmode="lin" valueType="num">
                                      <p:cBhvr additive="base">
                                        <p:cTn id="71" dur="500" fill="hold"/>
                                        <p:tgtEl>
                                          <p:spTgt spid="108"/>
                                        </p:tgtEl>
                                        <p:attrNameLst>
                                          <p:attrName>ppt_x</p:attrName>
                                        </p:attrNameLst>
                                      </p:cBhvr>
                                      <p:tavLst>
                                        <p:tav tm="0">
                                          <p:val>
                                            <p:strVal val="1+#ppt_w/2"/>
                                          </p:val>
                                        </p:tav>
                                        <p:tav tm="100000">
                                          <p:val>
                                            <p:strVal val="#ppt_x"/>
                                          </p:val>
                                        </p:tav>
                                      </p:tavLst>
                                    </p:anim>
                                    <p:anim calcmode="lin" valueType="num">
                                      <p:cBhvr additive="base">
                                        <p:cTn id="72" dur="500" fill="hold"/>
                                        <p:tgtEl>
                                          <p:spTgt spid="108"/>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grpId="1" nodeType="clickEffect">
                                  <p:stCondLst>
                                    <p:cond delay="0"/>
                                  </p:stCondLst>
                                  <p:childTnLst>
                                    <p:animEffect transition="out" filter="fade">
                                      <p:cBhvr>
                                        <p:cTn id="76" dur="500"/>
                                        <p:tgtEl>
                                          <p:spTgt spid="111"/>
                                        </p:tgtEl>
                                      </p:cBhvr>
                                    </p:animEffect>
                                    <p:set>
                                      <p:cBhvr>
                                        <p:cTn id="77" dur="1" fill="hold">
                                          <p:stCondLst>
                                            <p:cond delay="499"/>
                                          </p:stCondLst>
                                        </p:cTn>
                                        <p:tgtEl>
                                          <p:spTgt spid="111"/>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112"/>
                                        </p:tgtEl>
                                      </p:cBhvr>
                                    </p:animEffect>
                                    <p:set>
                                      <p:cBhvr>
                                        <p:cTn id="80" dur="1" fill="hold">
                                          <p:stCondLst>
                                            <p:cond delay="499"/>
                                          </p:stCondLst>
                                        </p:cTn>
                                        <p:tgtEl>
                                          <p:spTgt spid="112"/>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108"/>
                                        </p:tgtEl>
                                      </p:cBhvr>
                                    </p:animEffect>
                                    <p:set>
                                      <p:cBhvr>
                                        <p:cTn id="83" dur="1" fill="hold">
                                          <p:stCondLst>
                                            <p:cond delay="499"/>
                                          </p:stCondLst>
                                        </p:cTn>
                                        <p:tgtEl>
                                          <p:spTgt spid="108"/>
                                        </p:tgtEl>
                                        <p:attrNameLst>
                                          <p:attrName>style.visibility</p:attrName>
                                        </p:attrNameLst>
                                      </p:cBhvr>
                                      <p:to>
                                        <p:strVal val="hidden"/>
                                      </p:to>
                                    </p:se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18"/>
                                        </p:tgtEl>
                                        <p:attrNameLst>
                                          <p:attrName>style.visibility</p:attrName>
                                        </p:attrNameLst>
                                      </p:cBhvr>
                                      <p:to>
                                        <p:strVal val="visible"/>
                                      </p:to>
                                    </p:set>
                                    <p:animEffect transition="in" filter="fade">
                                      <p:cBhvr>
                                        <p:cTn id="88" dur="500"/>
                                        <p:tgtEl>
                                          <p:spTgt spid="118"/>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19"/>
                                        </p:tgtEl>
                                        <p:attrNameLst>
                                          <p:attrName>style.visibility</p:attrName>
                                        </p:attrNameLst>
                                      </p:cBhvr>
                                      <p:to>
                                        <p:strVal val="visible"/>
                                      </p:to>
                                    </p:set>
                                    <p:animEffect transition="in" filter="fade">
                                      <p:cBhvr>
                                        <p:cTn id="93" dur="500"/>
                                        <p:tgtEl>
                                          <p:spTgt spid="119"/>
                                        </p:tgtEl>
                                      </p:cBhvr>
                                    </p:animEffect>
                                  </p:childTnLst>
                                </p:cTn>
                              </p:par>
                            </p:childTnLst>
                          </p:cTn>
                        </p:par>
                      </p:childTnLst>
                    </p:cTn>
                  </p:par>
                  <p:par>
                    <p:cTn id="94" fill="hold">
                      <p:stCondLst>
                        <p:cond delay="indefinite"/>
                      </p:stCondLst>
                      <p:childTnLst>
                        <p:par>
                          <p:cTn id="95" fill="hold">
                            <p:stCondLst>
                              <p:cond delay="0"/>
                            </p:stCondLst>
                            <p:childTnLst>
                              <p:par>
                                <p:cTn id="96" presetID="2" presetClass="entr" presetSubtype="2" fill="hold" nodeType="clickEffect">
                                  <p:stCondLst>
                                    <p:cond delay="0"/>
                                  </p:stCondLst>
                                  <p:childTnLst>
                                    <p:set>
                                      <p:cBhvr>
                                        <p:cTn id="97" dur="1" fill="hold">
                                          <p:stCondLst>
                                            <p:cond delay="0"/>
                                          </p:stCondLst>
                                        </p:cTn>
                                        <p:tgtEl>
                                          <p:spTgt spid="115"/>
                                        </p:tgtEl>
                                        <p:attrNameLst>
                                          <p:attrName>style.visibility</p:attrName>
                                        </p:attrNameLst>
                                      </p:cBhvr>
                                      <p:to>
                                        <p:strVal val="visible"/>
                                      </p:to>
                                    </p:set>
                                    <p:anim calcmode="lin" valueType="num">
                                      <p:cBhvr additive="base">
                                        <p:cTn id="98" dur="500" fill="hold"/>
                                        <p:tgtEl>
                                          <p:spTgt spid="115"/>
                                        </p:tgtEl>
                                        <p:attrNameLst>
                                          <p:attrName>ppt_x</p:attrName>
                                        </p:attrNameLst>
                                      </p:cBhvr>
                                      <p:tavLst>
                                        <p:tav tm="0">
                                          <p:val>
                                            <p:strVal val="1+#ppt_w/2"/>
                                          </p:val>
                                        </p:tav>
                                        <p:tav tm="100000">
                                          <p:val>
                                            <p:strVal val="#ppt_x"/>
                                          </p:val>
                                        </p:tav>
                                      </p:tavLst>
                                    </p:anim>
                                    <p:anim calcmode="lin" valueType="num">
                                      <p:cBhvr additive="base">
                                        <p:cTn id="99" dur="500" fill="hold"/>
                                        <p:tgtEl>
                                          <p:spTgt spid="115"/>
                                        </p:tgtEl>
                                        <p:attrNameLst>
                                          <p:attrName>ppt_y</p:attrName>
                                        </p:attrNameLst>
                                      </p:cBhvr>
                                      <p:tavLst>
                                        <p:tav tm="0">
                                          <p:val>
                                            <p:strVal val="#ppt_y"/>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10" presetClass="exit" presetSubtype="0" fill="hold" grpId="1" nodeType="clickEffect">
                                  <p:stCondLst>
                                    <p:cond delay="0"/>
                                  </p:stCondLst>
                                  <p:childTnLst>
                                    <p:animEffect transition="out" filter="fade">
                                      <p:cBhvr>
                                        <p:cTn id="103" dur="500"/>
                                        <p:tgtEl>
                                          <p:spTgt spid="118"/>
                                        </p:tgtEl>
                                      </p:cBhvr>
                                    </p:animEffect>
                                    <p:set>
                                      <p:cBhvr>
                                        <p:cTn id="104" dur="1" fill="hold">
                                          <p:stCondLst>
                                            <p:cond delay="499"/>
                                          </p:stCondLst>
                                        </p:cTn>
                                        <p:tgtEl>
                                          <p:spTgt spid="118"/>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119"/>
                                        </p:tgtEl>
                                      </p:cBhvr>
                                    </p:animEffect>
                                    <p:set>
                                      <p:cBhvr>
                                        <p:cTn id="107" dur="1" fill="hold">
                                          <p:stCondLst>
                                            <p:cond delay="499"/>
                                          </p:stCondLst>
                                        </p:cTn>
                                        <p:tgtEl>
                                          <p:spTgt spid="119"/>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115"/>
                                        </p:tgtEl>
                                      </p:cBhvr>
                                    </p:animEffect>
                                    <p:set>
                                      <p:cBhvr>
                                        <p:cTn id="110" dur="1" fill="hold">
                                          <p:stCondLst>
                                            <p:cond delay="499"/>
                                          </p:stCondLst>
                                        </p:cTn>
                                        <p:tgtEl>
                                          <p:spTgt spid="115"/>
                                        </p:tgtEl>
                                        <p:attrNameLst>
                                          <p:attrName>style.visibility</p:attrName>
                                        </p:attrNameLst>
                                      </p:cBhvr>
                                      <p:to>
                                        <p:strVal val="hidden"/>
                                      </p:to>
                                    </p:se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25"/>
                                        </p:tgtEl>
                                        <p:attrNameLst>
                                          <p:attrName>style.visibility</p:attrName>
                                        </p:attrNameLst>
                                      </p:cBhvr>
                                      <p:to>
                                        <p:strVal val="visible"/>
                                      </p:to>
                                    </p:set>
                                    <p:animEffect transition="in" filter="fade">
                                      <p:cBhvr>
                                        <p:cTn id="115" dur="500"/>
                                        <p:tgtEl>
                                          <p:spTgt spid="125"/>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nodeType="clickEffect">
                                  <p:stCondLst>
                                    <p:cond delay="0"/>
                                  </p:stCondLst>
                                  <p:childTnLst>
                                    <p:set>
                                      <p:cBhvr>
                                        <p:cTn id="119" dur="1" fill="hold">
                                          <p:stCondLst>
                                            <p:cond delay="0"/>
                                          </p:stCondLst>
                                        </p:cTn>
                                        <p:tgtEl>
                                          <p:spTgt spid="126"/>
                                        </p:tgtEl>
                                        <p:attrNameLst>
                                          <p:attrName>style.visibility</p:attrName>
                                        </p:attrNameLst>
                                      </p:cBhvr>
                                      <p:to>
                                        <p:strVal val="visible"/>
                                      </p:to>
                                    </p:set>
                                    <p:animEffect transition="in" filter="fade">
                                      <p:cBhvr>
                                        <p:cTn id="120" dur="500"/>
                                        <p:tgtEl>
                                          <p:spTgt spid="126"/>
                                        </p:tgtEl>
                                      </p:cBhvr>
                                    </p:animEffect>
                                  </p:childTnLst>
                                </p:cTn>
                              </p:par>
                            </p:childTnLst>
                          </p:cTn>
                        </p:par>
                      </p:childTnLst>
                    </p:cTn>
                  </p:par>
                  <p:par>
                    <p:cTn id="121" fill="hold">
                      <p:stCondLst>
                        <p:cond delay="indefinite"/>
                      </p:stCondLst>
                      <p:childTnLst>
                        <p:par>
                          <p:cTn id="122" fill="hold">
                            <p:stCondLst>
                              <p:cond delay="0"/>
                            </p:stCondLst>
                            <p:childTnLst>
                              <p:par>
                                <p:cTn id="123" presetID="2" presetClass="entr" presetSubtype="2" fill="hold" nodeType="clickEffect">
                                  <p:stCondLst>
                                    <p:cond delay="0"/>
                                  </p:stCondLst>
                                  <p:childTnLst>
                                    <p:set>
                                      <p:cBhvr>
                                        <p:cTn id="124" dur="1" fill="hold">
                                          <p:stCondLst>
                                            <p:cond delay="0"/>
                                          </p:stCondLst>
                                        </p:cTn>
                                        <p:tgtEl>
                                          <p:spTgt spid="122"/>
                                        </p:tgtEl>
                                        <p:attrNameLst>
                                          <p:attrName>style.visibility</p:attrName>
                                        </p:attrNameLst>
                                      </p:cBhvr>
                                      <p:to>
                                        <p:strVal val="visible"/>
                                      </p:to>
                                    </p:set>
                                    <p:anim calcmode="lin" valueType="num">
                                      <p:cBhvr additive="base">
                                        <p:cTn id="125" dur="500" fill="hold"/>
                                        <p:tgtEl>
                                          <p:spTgt spid="122"/>
                                        </p:tgtEl>
                                        <p:attrNameLst>
                                          <p:attrName>ppt_x</p:attrName>
                                        </p:attrNameLst>
                                      </p:cBhvr>
                                      <p:tavLst>
                                        <p:tav tm="0">
                                          <p:val>
                                            <p:strVal val="1+#ppt_w/2"/>
                                          </p:val>
                                        </p:tav>
                                        <p:tav tm="100000">
                                          <p:val>
                                            <p:strVal val="#ppt_x"/>
                                          </p:val>
                                        </p:tav>
                                      </p:tavLst>
                                    </p:anim>
                                    <p:anim calcmode="lin" valueType="num">
                                      <p:cBhvr additive="base">
                                        <p:cTn id="126" dur="500" fill="hold"/>
                                        <p:tgtEl>
                                          <p:spTgt spid="122"/>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xit" presetSubtype="0" fill="hold" grpId="1" nodeType="clickEffect">
                                  <p:stCondLst>
                                    <p:cond delay="0"/>
                                  </p:stCondLst>
                                  <p:childTnLst>
                                    <p:animEffect transition="out" filter="fade">
                                      <p:cBhvr>
                                        <p:cTn id="130" dur="500"/>
                                        <p:tgtEl>
                                          <p:spTgt spid="125"/>
                                        </p:tgtEl>
                                      </p:cBhvr>
                                    </p:animEffect>
                                    <p:set>
                                      <p:cBhvr>
                                        <p:cTn id="131" dur="1" fill="hold">
                                          <p:stCondLst>
                                            <p:cond delay="499"/>
                                          </p:stCondLst>
                                        </p:cTn>
                                        <p:tgtEl>
                                          <p:spTgt spid="125"/>
                                        </p:tgtEl>
                                        <p:attrNameLst>
                                          <p:attrName>style.visibility</p:attrName>
                                        </p:attrNameLst>
                                      </p:cBhvr>
                                      <p:to>
                                        <p:strVal val="hidden"/>
                                      </p:to>
                                    </p:set>
                                  </p:childTnLst>
                                </p:cTn>
                              </p:par>
                              <p:par>
                                <p:cTn id="132" presetID="10" presetClass="exit" presetSubtype="0" fill="hold" nodeType="withEffect">
                                  <p:stCondLst>
                                    <p:cond delay="0"/>
                                  </p:stCondLst>
                                  <p:childTnLst>
                                    <p:animEffect transition="out" filter="fade">
                                      <p:cBhvr>
                                        <p:cTn id="133" dur="500"/>
                                        <p:tgtEl>
                                          <p:spTgt spid="126"/>
                                        </p:tgtEl>
                                      </p:cBhvr>
                                    </p:animEffect>
                                    <p:set>
                                      <p:cBhvr>
                                        <p:cTn id="134" dur="1" fill="hold">
                                          <p:stCondLst>
                                            <p:cond delay="499"/>
                                          </p:stCondLst>
                                        </p:cTn>
                                        <p:tgtEl>
                                          <p:spTgt spid="126"/>
                                        </p:tgtEl>
                                        <p:attrNameLst>
                                          <p:attrName>style.visibility</p:attrName>
                                        </p:attrNameLst>
                                      </p:cBhvr>
                                      <p:to>
                                        <p:strVal val="hidden"/>
                                      </p:to>
                                    </p:set>
                                  </p:childTnLst>
                                </p:cTn>
                              </p:par>
                              <p:par>
                                <p:cTn id="135" presetID="10" presetClass="exit" presetSubtype="0" fill="hold" nodeType="withEffect">
                                  <p:stCondLst>
                                    <p:cond delay="0"/>
                                  </p:stCondLst>
                                  <p:childTnLst>
                                    <p:animEffect transition="out" filter="fade">
                                      <p:cBhvr>
                                        <p:cTn id="136" dur="500"/>
                                        <p:tgtEl>
                                          <p:spTgt spid="122"/>
                                        </p:tgtEl>
                                      </p:cBhvr>
                                    </p:animEffect>
                                    <p:set>
                                      <p:cBhvr>
                                        <p:cTn id="137" dur="1" fill="hold">
                                          <p:stCondLst>
                                            <p:cond delay="499"/>
                                          </p:stCondLst>
                                        </p:cTn>
                                        <p:tgtEl>
                                          <p:spTgt spid="122"/>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132"/>
                                        </p:tgtEl>
                                        <p:attrNameLst>
                                          <p:attrName>style.visibility</p:attrName>
                                        </p:attrNameLst>
                                      </p:cBhvr>
                                      <p:to>
                                        <p:strVal val="visible"/>
                                      </p:to>
                                    </p:set>
                                    <p:animEffect transition="in" filter="fade">
                                      <p:cBhvr>
                                        <p:cTn id="142" dur="500"/>
                                        <p:tgtEl>
                                          <p:spTgt spid="132"/>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nodeType="clickEffect">
                                  <p:stCondLst>
                                    <p:cond delay="0"/>
                                  </p:stCondLst>
                                  <p:childTnLst>
                                    <p:set>
                                      <p:cBhvr>
                                        <p:cTn id="146" dur="1" fill="hold">
                                          <p:stCondLst>
                                            <p:cond delay="0"/>
                                          </p:stCondLst>
                                        </p:cTn>
                                        <p:tgtEl>
                                          <p:spTgt spid="133"/>
                                        </p:tgtEl>
                                        <p:attrNameLst>
                                          <p:attrName>style.visibility</p:attrName>
                                        </p:attrNameLst>
                                      </p:cBhvr>
                                      <p:to>
                                        <p:strVal val="visible"/>
                                      </p:to>
                                    </p:set>
                                    <p:animEffect transition="in" filter="fade">
                                      <p:cBhvr>
                                        <p:cTn id="147" dur="500"/>
                                        <p:tgtEl>
                                          <p:spTgt spid="133"/>
                                        </p:tgtEl>
                                      </p:cBhvr>
                                    </p:animEffect>
                                  </p:childTnLst>
                                </p:cTn>
                              </p:par>
                            </p:childTnLst>
                          </p:cTn>
                        </p:par>
                      </p:childTnLst>
                    </p:cTn>
                  </p:par>
                  <p:par>
                    <p:cTn id="148" fill="hold">
                      <p:stCondLst>
                        <p:cond delay="indefinite"/>
                      </p:stCondLst>
                      <p:childTnLst>
                        <p:par>
                          <p:cTn id="149" fill="hold">
                            <p:stCondLst>
                              <p:cond delay="0"/>
                            </p:stCondLst>
                            <p:childTnLst>
                              <p:par>
                                <p:cTn id="150" presetID="2" presetClass="entr" presetSubtype="2" fill="hold" nodeType="clickEffect">
                                  <p:stCondLst>
                                    <p:cond delay="0"/>
                                  </p:stCondLst>
                                  <p:childTnLst>
                                    <p:set>
                                      <p:cBhvr>
                                        <p:cTn id="151" dur="1" fill="hold">
                                          <p:stCondLst>
                                            <p:cond delay="0"/>
                                          </p:stCondLst>
                                        </p:cTn>
                                        <p:tgtEl>
                                          <p:spTgt spid="129"/>
                                        </p:tgtEl>
                                        <p:attrNameLst>
                                          <p:attrName>style.visibility</p:attrName>
                                        </p:attrNameLst>
                                      </p:cBhvr>
                                      <p:to>
                                        <p:strVal val="visible"/>
                                      </p:to>
                                    </p:set>
                                    <p:anim calcmode="lin" valueType="num">
                                      <p:cBhvr additive="base">
                                        <p:cTn id="152" dur="500" fill="hold"/>
                                        <p:tgtEl>
                                          <p:spTgt spid="129"/>
                                        </p:tgtEl>
                                        <p:attrNameLst>
                                          <p:attrName>ppt_x</p:attrName>
                                        </p:attrNameLst>
                                      </p:cBhvr>
                                      <p:tavLst>
                                        <p:tav tm="0">
                                          <p:val>
                                            <p:strVal val="1+#ppt_w/2"/>
                                          </p:val>
                                        </p:tav>
                                        <p:tav tm="100000">
                                          <p:val>
                                            <p:strVal val="#ppt_x"/>
                                          </p:val>
                                        </p:tav>
                                      </p:tavLst>
                                    </p:anim>
                                    <p:anim calcmode="lin" valueType="num">
                                      <p:cBhvr additive="base">
                                        <p:cTn id="153" dur="500" fill="hold"/>
                                        <p:tgtEl>
                                          <p:spTgt spid="129"/>
                                        </p:tgtEl>
                                        <p:attrNameLst>
                                          <p:attrName>ppt_y</p:attrName>
                                        </p:attrNameLst>
                                      </p:cBhvr>
                                      <p:tavLst>
                                        <p:tav tm="0">
                                          <p:val>
                                            <p:strVal val="#ppt_y"/>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10" presetClass="exit" presetSubtype="0" fill="hold" grpId="1" nodeType="clickEffect">
                                  <p:stCondLst>
                                    <p:cond delay="0"/>
                                  </p:stCondLst>
                                  <p:childTnLst>
                                    <p:animEffect transition="out" filter="fade">
                                      <p:cBhvr>
                                        <p:cTn id="157" dur="500"/>
                                        <p:tgtEl>
                                          <p:spTgt spid="132"/>
                                        </p:tgtEl>
                                      </p:cBhvr>
                                    </p:animEffect>
                                    <p:set>
                                      <p:cBhvr>
                                        <p:cTn id="158" dur="1" fill="hold">
                                          <p:stCondLst>
                                            <p:cond delay="499"/>
                                          </p:stCondLst>
                                        </p:cTn>
                                        <p:tgtEl>
                                          <p:spTgt spid="132"/>
                                        </p:tgtEl>
                                        <p:attrNameLst>
                                          <p:attrName>style.visibility</p:attrName>
                                        </p:attrNameLst>
                                      </p:cBhvr>
                                      <p:to>
                                        <p:strVal val="hidden"/>
                                      </p:to>
                                    </p:set>
                                  </p:childTnLst>
                                </p:cTn>
                              </p:par>
                              <p:par>
                                <p:cTn id="159" presetID="10" presetClass="exit" presetSubtype="0" fill="hold" nodeType="withEffect">
                                  <p:stCondLst>
                                    <p:cond delay="0"/>
                                  </p:stCondLst>
                                  <p:childTnLst>
                                    <p:animEffect transition="out" filter="fade">
                                      <p:cBhvr>
                                        <p:cTn id="160" dur="500"/>
                                        <p:tgtEl>
                                          <p:spTgt spid="133"/>
                                        </p:tgtEl>
                                      </p:cBhvr>
                                    </p:animEffect>
                                    <p:set>
                                      <p:cBhvr>
                                        <p:cTn id="161" dur="1" fill="hold">
                                          <p:stCondLst>
                                            <p:cond delay="499"/>
                                          </p:stCondLst>
                                        </p:cTn>
                                        <p:tgtEl>
                                          <p:spTgt spid="133"/>
                                        </p:tgtEl>
                                        <p:attrNameLst>
                                          <p:attrName>style.visibility</p:attrName>
                                        </p:attrNameLst>
                                      </p:cBhvr>
                                      <p:to>
                                        <p:strVal val="hidden"/>
                                      </p:to>
                                    </p:set>
                                  </p:childTnLst>
                                </p:cTn>
                              </p:par>
                              <p:par>
                                <p:cTn id="162" presetID="10" presetClass="exit" presetSubtype="0" fill="hold" nodeType="withEffect">
                                  <p:stCondLst>
                                    <p:cond delay="0"/>
                                  </p:stCondLst>
                                  <p:childTnLst>
                                    <p:animEffect transition="out" filter="fade">
                                      <p:cBhvr>
                                        <p:cTn id="163" dur="500"/>
                                        <p:tgtEl>
                                          <p:spTgt spid="129"/>
                                        </p:tgtEl>
                                      </p:cBhvr>
                                    </p:animEffect>
                                    <p:set>
                                      <p:cBhvr>
                                        <p:cTn id="164" dur="1" fill="hold">
                                          <p:stCondLst>
                                            <p:cond delay="499"/>
                                          </p:stCondLst>
                                        </p:cTn>
                                        <p:tgtEl>
                                          <p:spTgt spid="129"/>
                                        </p:tgtEl>
                                        <p:attrNameLst>
                                          <p:attrName>style.visibility</p:attrName>
                                        </p:attrNameLst>
                                      </p:cBhvr>
                                      <p:to>
                                        <p:strVal val="hidden"/>
                                      </p:to>
                                    </p:set>
                                  </p:childTnLst>
                                </p:cTn>
                              </p:par>
                            </p:childTnLst>
                          </p:cTn>
                        </p:par>
                      </p:childTnLst>
                    </p:cTn>
                  </p:par>
                  <p:par>
                    <p:cTn id="165" fill="hold">
                      <p:stCondLst>
                        <p:cond delay="indefinite"/>
                      </p:stCondLst>
                      <p:childTnLst>
                        <p:par>
                          <p:cTn id="166" fill="hold">
                            <p:stCondLst>
                              <p:cond delay="0"/>
                            </p:stCondLst>
                            <p:childTnLst>
                              <p:par>
                                <p:cTn id="167" presetID="10" presetClass="entr" presetSubtype="0" fill="hold" grpId="0" nodeType="clickEffect">
                                  <p:stCondLst>
                                    <p:cond delay="0"/>
                                  </p:stCondLst>
                                  <p:childTnLst>
                                    <p:set>
                                      <p:cBhvr>
                                        <p:cTn id="168" dur="1" fill="hold">
                                          <p:stCondLst>
                                            <p:cond delay="0"/>
                                          </p:stCondLst>
                                        </p:cTn>
                                        <p:tgtEl>
                                          <p:spTgt spid="139"/>
                                        </p:tgtEl>
                                        <p:attrNameLst>
                                          <p:attrName>style.visibility</p:attrName>
                                        </p:attrNameLst>
                                      </p:cBhvr>
                                      <p:to>
                                        <p:strVal val="visible"/>
                                      </p:to>
                                    </p:set>
                                    <p:animEffect transition="in" filter="fade">
                                      <p:cBhvr>
                                        <p:cTn id="169" dur="500"/>
                                        <p:tgtEl>
                                          <p:spTgt spid="139"/>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140"/>
                                        </p:tgtEl>
                                        <p:attrNameLst>
                                          <p:attrName>style.visibility</p:attrName>
                                        </p:attrNameLst>
                                      </p:cBhvr>
                                      <p:to>
                                        <p:strVal val="visible"/>
                                      </p:to>
                                    </p:set>
                                    <p:animEffect transition="in" filter="fade">
                                      <p:cBhvr>
                                        <p:cTn id="174" dur="500"/>
                                        <p:tgtEl>
                                          <p:spTgt spid="140"/>
                                        </p:tgtEl>
                                      </p:cBhvr>
                                    </p:animEffect>
                                  </p:childTnLst>
                                </p:cTn>
                              </p:par>
                            </p:childTnLst>
                          </p:cTn>
                        </p:par>
                      </p:childTnLst>
                    </p:cTn>
                  </p:par>
                  <p:par>
                    <p:cTn id="175" fill="hold">
                      <p:stCondLst>
                        <p:cond delay="indefinite"/>
                      </p:stCondLst>
                      <p:childTnLst>
                        <p:par>
                          <p:cTn id="176" fill="hold">
                            <p:stCondLst>
                              <p:cond delay="0"/>
                            </p:stCondLst>
                            <p:childTnLst>
                              <p:par>
                                <p:cTn id="177" presetID="2" presetClass="entr" presetSubtype="2" fill="hold" nodeType="clickEffect">
                                  <p:stCondLst>
                                    <p:cond delay="0"/>
                                  </p:stCondLst>
                                  <p:childTnLst>
                                    <p:set>
                                      <p:cBhvr>
                                        <p:cTn id="178" dur="1" fill="hold">
                                          <p:stCondLst>
                                            <p:cond delay="0"/>
                                          </p:stCondLst>
                                        </p:cTn>
                                        <p:tgtEl>
                                          <p:spTgt spid="136"/>
                                        </p:tgtEl>
                                        <p:attrNameLst>
                                          <p:attrName>style.visibility</p:attrName>
                                        </p:attrNameLst>
                                      </p:cBhvr>
                                      <p:to>
                                        <p:strVal val="visible"/>
                                      </p:to>
                                    </p:set>
                                    <p:anim calcmode="lin" valueType="num">
                                      <p:cBhvr additive="base">
                                        <p:cTn id="179" dur="500" fill="hold"/>
                                        <p:tgtEl>
                                          <p:spTgt spid="136"/>
                                        </p:tgtEl>
                                        <p:attrNameLst>
                                          <p:attrName>ppt_x</p:attrName>
                                        </p:attrNameLst>
                                      </p:cBhvr>
                                      <p:tavLst>
                                        <p:tav tm="0">
                                          <p:val>
                                            <p:strVal val="1+#ppt_w/2"/>
                                          </p:val>
                                        </p:tav>
                                        <p:tav tm="100000">
                                          <p:val>
                                            <p:strVal val="#ppt_x"/>
                                          </p:val>
                                        </p:tav>
                                      </p:tavLst>
                                    </p:anim>
                                    <p:anim calcmode="lin" valueType="num">
                                      <p:cBhvr additive="base">
                                        <p:cTn id="180" dur="500" fill="hold"/>
                                        <p:tgtEl>
                                          <p:spTgt spid="136"/>
                                        </p:tgtEl>
                                        <p:attrNameLst>
                                          <p:attrName>ppt_y</p:attrName>
                                        </p:attrNameLst>
                                      </p:cBhvr>
                                      <p:tavLst>
                                        <p:tav tm="0">
                                          <p:val>
                                            <p:strVal val="#ppt_y"/>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10" presetClass="exit" presetSubtype="0" fill="hold" grpId="1" nodeType="clickEffect">
                                  <p:stCondLst>
                                    <p:cond delay="0"/>
                                  </p:stCondLst>
                                  <p:childTnLst>
                                    <p:animEffect transition="out" filter="fade">
                                      <p:cBhvr>
                                        <p:cTn id="184" dur="500"/>
                                        <p:tgtEl>
                                          <p:spTgt spid="139"/>
                                        </p:tgtEl>
                                      </p:cBhvr>
                                    </p:animEffect>
                                    <p:set>
                                      <p:cBhvr>
                                        <p:cTn id="185" dur="1" fill="hold">
                                          <p:stCondLst>
                                            <p:cond delay="499"/>
                                          </p:stCondLst>
                                        </p:cTn>
                                        <p:tgtEl>
                                          <p:spTgt spid="139"/>
                                        </p:tgtEl>
                                        <p:attrNameLst>
                                          <p:attrName>style.visibility</p:attrName>
                                        </p:attrNameLst>
                                      </p:cBhvr>
                                      <p:to>
                                        <p:strVal val="hidden"/>
                                      </p:to>
                                    </p:set>
                                  </p:childTnLst>
                                </p:cTn>
                              </p:par>
                              <p:par>
                                <p:cTn id="186" presetID="10" presetClass="exit" presetSubtype="0" fill="hold" nodeType="withEffect">
                                  <p:stCondLst>
                                    <p:cond delay="0"/>
                                  </p:stCondLst>
                                  <p:childTnLst>
                                    <p:animEffect transition="out" filter="fade">
                                      <p:cBhvr>
                                        <p:cTn id="187" dur="500"/>
                                        <p:tgtEl>
                                          <p:spTgt spid="140"/>
                                        </p:tgtEl>
                                      </p:cBhvr>
                                    </p:animEffect>
                                    <p:set>
                                      <p:cBhvr>
                                        <p:cTn id="188" dur="1" fill="hold">
                                          <p:stCondLst>
                                            <p:cond delay="499"/>
                                          </p:stCondLst>
                                        </p:cTn>
                                        <p:tgtEl>
                                          <p:spTgt spid="140"/>
                                        </p:tgtEl>
                                        <p:attrNameLst>
                                          <p:attrName>style.visibility</p:attrName>
                                        </p:attrNameLst>
                                      </p:cBhvr>
                                      <p:to>
                                        <p:strVal val="hidden"/>
                                      </p:to>
                                    </p:set>
                                  </p:childTnLst>
                                </p:cTn>
                              </p:par>
                              <p:par>
                                <p:cTn id="189" presetID="10" presetClass="exit" presetSubtype="0" fill="hold" nodeType="withEffect">
                                  <p:stCondLst>
                                    <p:cond delay="0"/>
                                  </p:stCondLst>
                                  <p:childTnLst>
                                    <p:animEffect transition="out" filter="fade">
                                      <p:cBhvr>
                                        <p:cTn id="190" dur="500"/>
                                        <p:tgtEl>
                                          <p:spTgt spid="136"/>
                                        </p:tgtEl>
                                      </p:cBhvr>
                                    </p:animEffect>
                                    <p:set>
                                      <p:cBhvr>
                                        <p:cTn id="191" dur="1" fill="hold">
                                          <p:stCondLst>
                                            <p:cond delay="499"/>
                                          </p:stCondLst>
                                        </p:cTn>
                                        <p:tgtEl>
                                          <p:spTgt spid="136"/>
                                        </p:tgtEl>
                                        <p:attrNameLst>
                                          <p:attrName>style.visibility</p:attrName>
                                        </p:attrNameLst>
                                      </p:cBhvr>
                                      <p:to>
                                        <p:strVal val="hidden"/>
                                      </p:to>
                                    </p:set>
                                  </p:childTnLst>
                                </p:cTn>
                              </p:par>
                            </p:childTnLst>
                          </p:cTn>
                        </p:par>
                      </p:childTnLst>
                    </p:cTn>
                  </p:par>
                  <p:par>
                    <p:cTn id="192" fill="hold">
                      <p:stCondLst>
                        <p:cond delay="indefinite"/>
                      </p:stCondLst>
                      <p:childTnLst>
                        <p:par>
                          <p:cTn id="193" fill="hold">
                            <p:stCondLst>
                              <p:cond delay="0"/>
                            </p:stCondLst>
                            <p:childTnLst>
                              <p:par>
                                <p:cTn id="194" presetID="10" presetClass="entr" presetSubtype="0" fill="hold" grpId="0" nodeType="clickEffect">
                                  <p:stCondLst>
                                    <p:cond delay="0"/>
                                  </p:stCondLst>
                                  <p:childTnLst>
                                    <p:set>
                                      <p:cBhvr>
                                        <p:cTn id="195" dur="1" fill="hold">
                                          <p:stCondLst>
                                            <p:cond delay="0"/>
                                          </p:stCondLst>
                                        </p:cTn>
                                        <p:tgtEl>
                                          <p:spTgt spid="146"/>
                                        </p:tgtEl>
                                        <p:attrNameLst>
                                          <p:attrName>style.visibility</p:attrName>
                                        </p:attrNameLst>
                                      </p:cBhvr>
                                      <p:to>
                                        <p:strVal val="visible"/>
                                      </p:to>
                                    </p:set>
                                    <p:animEffect transition="in" filter="fade">
                                      <p:cBhvr>
                                        <p:cTn id="196" dur="500"/>
                                        <p:tgtEl>
                                          <p:spTgt spid="146"/>
                                        </p:tgtEl>
                                      </p:cBhvr>
                                    </p:animEffect>
                                  </p:childTnLst>
                                </p:cTn>
                              </p:par>
                            </p:childTnLst>
                          </p:cTn>
                        </p:par>
                      </p:childTnLst>
                    </p:cTn>
                  </p:par>
                  <p:par>
                    <p:cTn id="197" fill="hold">
                      <p:stCondLst>
                        <p:cond delay="indefinite"/>
                      </p:stCondLst>
                      <p:childTnLst>
                        <p:par>
                          <p:cTn id="198" fill="hold">
                            <p:stCondLst>
                              <p:cond delay="0"/>
                            </p:stCondLst>
                            <p:childTnLst>
                              <p:par>
                                <p:cTn id="199" presetID="10" presetClass="entr" presetSubtype="0" fill="hold" nodeType="clickEffect">
                                  <p:stCondLst>
                                    <p:cond delay="0"/>
                                  </p:stCondLst>
                                  <p:childTnLst>
                                    <p:set>
                                      <p:cBhvr>
                                        <p:cTn id="200" dur="1" fill="hold">
                                          <p:stCondLst>
                                            <p:cond delay="0"/>
                                          </p:stCondLst>
                                        </p:cTn>
                                        <p:tgtEl>
                                          <p:spTgt spid="147"/>
                                        </p:tgtEl>
                                        <p:attrNameLst>
                                          <p:attrName>style.visibility</p:attrName>
                                        </p:attrNameLst>
                                      </p:cBhvr>
                                      <p:to>
                                        <p:strVal val="visible"/>
                                      </p:to>
                                    </p:set>
                                    <p:animEffect transition="in" filter="fade">
                                      <p:cBhvr>
                                        <p:cTn id="201" dur="500"/>
                                        <p:tgtEl>
                                          <p:spTgt spid="147"/>
                                        </p:tgtEl>
                                      </p:cBhvr>
                                    </p:animEffect>
                                  </p:childTnLst>
                                </p:cTn>
                              </p:par>
                            </p:childTnLst>
                          </p:cTn>
                        </p:par>
                      </p:childTnLst>
                    </p:cTn>
                  </p:par>
                  <p:par>
                    <p:cTn id="202" fill="hold">
                      <p:stCondLst>
                        <p:cond delay="indefinite"/>
                      </p:stCondLst>
                      <p:childTnLst>
                        <p:par>
                          <p:cTn id="203" fill="hold">
                            <p:stCondLst>
                              <p:cond delay="0"/>
                            </p:stCondLst>
                            <p:childTnLst>
                              <p:par>
                                <p:cTn id="204" presetID="2" presetClass="entr" presetSubtype="2" fill="hold" nodeType="clickEffect">
                                  <p:stCondLst>
                                    <p:cond delay="0"/>
                                  </p:stCondLst>
                                  <p:childTnLst>
                                    <p:set>
                                      <p:cBhvr>
                                        <p:cTn id="205" dur="1" fill="hold">
                                          <p:stCondLst>
                                            <p:cond delay="0"/>
                                          </p:stCondLst>
                                        </p:cTn>
                                        <p:tgtEl>
                                          <p:spTgt spid="143"/>
                                        </p:tgtEl>
                                        <p:attrNameLst>
                                          <p:attrName>style.visibility</p:attrName>
                                        </p:attrNameLst>
                                      </p:cBhvr>
                                      <p:to>
                                        <p:strVal val="visible"/>
                                      </p:to>
                                    </p:set>
                                    <p:anim calcmode="lin" valueType="num">
                                      <p:cBhvr additive="base">
                                        <p:cTn id="206" dur="500" fill="hold"/>
                                        <p:tgtEl>
                                          <p:spTgt spid="143"/>
                                        </p:tgtEl>
                                        <p:attrNameLst>
                                          <p:attrName>ppt_x</p:attrName>
                                        </p:attrNameLst>
                                      </p:cBhvr>
                                      <p:tavLst>
                                        <p:tav tm="0">
                                          <p:val>
                                            <p:strVal val="1+#ppt_w/2"/>
                                          </p:val>
                                        </p:tav>
                                        <p:tav tm="100000">
                                          <p:val>
                                            <p:strVal val="#ppt_x"/>
                                          </p:val>
                                        </p:tav>
                                      </p:tavLst>
                                    </p:anim>
                                    <p:anim calcmode="lin" valueType="num">
                                      <p:cBhvr additive="base">
                                        <p:cTn id="207" dur="500" fill="hold"/>
                                        <p:tgtEl>
                                          <p:spTgt spid="143"/>
                                        </p:tgtEl>
                                        <p:attrNameLst>
                                          <p:attrName>ppt_y</p:attrName>
                                        </p:attrNameLst>
                                      </p:cBhvr>
                                      <p:tavLst>
                                        <p:tav tm="0">
                                          <p:val>
                                            <p:strVal val="#ppt_y"/>
                                          </p:val>
                                        </p:tav>
                                        <p:tav tm="100000">
                                          <p:val>
                                            <p:strVal val="#ppt_y"/>
                                          </p:val>
                                        </p:tav>
                                      </p:tavLst>
                                    </p:anim>
                                  </p:childTnLst>
                                </p:cTn>
                              </p:par>
                            </p:childTnLst>
                          </p:cTn>
                        </p:par>
                      </p:childTnLst>
                    </p:cTn>
                  </p:par>
                  <p:par>
                    <p:cTn id="208" fill="hold">
                      <p:stCondLst>
                        <p:cond delay="indefinite"/>
                      </p:stCondLst>
                      <p:childTnLst>
                        <p:par>
                          <p:cTn id="209" fill="hold">
                            <p:stCondLst>
                              <p:cond delay="0"/>
                            </p:stCondLst>
                            <p:childTnLst>
                              <p:par>
                                <p:cTn id="210" presetID="10" presetClass="exit" presetSubtype="0" fill="hold" grpId="1" nodeType="clickEffect">
                                  <p:stCondLst>
                                    <p:cond delay="0"/>
                                  </p:stCondLst>
                                  <p:childTnLst>
                                    <p:animEffect transition="out" filter="fade">
                                      <p:cBhvr>
                                        <p:cTn id="211" dur="500"/>
                                        <p:tgtEl>
                                          <p:spTgt spid="146"/>
                                        </p:tgtEl>
                                      </p:cBhvr>
                                    </p:animEffect>
                                    <p:set>
                                      <p:cBhvr>
                                        <p:cTn id="212" dur="1" fill="hold">
                                          <p:stCondLst>
                                            <p:cond delay="499"/>
                                          </p:stCondLst>
                                        </p:cTn>
                                        <p:tgtEl>
                                          <p:spTgt spid="146"/>
                                        </p:tgtEl>
                                        <p:attrNameLst>
                                          <p:attrName>style.visibility</p:attrName>
                                        </p:attrNameLst>
                                      </p:cBhvr>
                                      <p:to>
                                        <p:strVal val="hidden"/>
                                      </p:to>
                                    </p:set>
                                  </p:childTnLst>
                                </p:cTn>
                              </p:par>
                              <p:par>
                                <p:cTn id="213" presetID="10" presetClass="exit" presetSubtype="0" fill="hold" nodeType="withEffect">
                                  <p:stCondLst>
                                    <p:cond delay="0"/>
                                  </p:stCondLst>
                                  <p:childTnLst>
                                    <p:animEffect transition="out" filter="fade">
                                      <p:cBhvr>
                                        <p:cTn id="214" dur="500"/>
                                        <p:tgtEl>
                                          <p:spTgt spid="147"/>
                                        </p:tgtEl>
                                      </p:cBhvr>
                                    </p:animEffect>
                                    <p:set>
                                      <p:cBhvr>
                                        <p:cTn id="215" dur="1" fill="hold">
                                          <p:stCondLst>
                                            <p:cond delay="499"/>
                                          </p:stCondLst>
                                        </p:cTn>
                                        <p:tgtEl>
                                          <p:spTgt spid="147"/>
                                        </p:tgtEl>
                                        <p:attrNameLst>
                                          <p:attrName>style.visibility</p:attrName>
                                        </p:attrNameLst>
                                      </p:cBhvr>
                                      <p:to>
                                        <p:strVal val="hidden"/>
                                      </p:to>
                                    </p:set>
                                  </p:childTnLst>
                                </p:cTn>
                              </p:par>
                              <p:par>
                                <p:cTn id="216" presetID="10" presetClass="exit" presetSubtype="0" fill="hold" nodeType="withEffect">
                                  <p:stCondLst>
                                    <p:cond delay="0"/>
                                  </p:stCondLst>
                                  <p:childTnLst>
                                    <p:animEffect transition="out" filter="fade">
                                      <p:cBhvr>
                                        <p:cTn id="217" dur="500"/>
                                        <p:tgtEl>
                                          <p:spTgt spid="143"/>
                                        </p:tgtEl>
                                      </p:cBhvr>
                                    </p:animEffect>
                                    <p:set>
                                      <p:cBhvr>
                                        <p:cTn id="218" dur="1" fill="hold">
                                          <p:stCondLst>
                                            <p:cond delay="499"/>
                                          </p:stCondLst>
                                        </p:cTn>
                                        <p:tgtEl>
                                          <p:spTgt spid="143"/>
                                        </p:tgtEl>
                                        <p:attrNameLst>
                                          <p:attrName>style.visibility</p:attrName>
                                        </p:attrNameLst>
                                      </p:cBhvr>
                                      <p:to>
                                        <p:strVal val="hidden"/>
                                      </p:to>
                                    </p:set>
                                  </p:childTnLst>
                                </p:cTn>
                              </p:par>
                            </p:childTnLst>
                          </p:cTn>
                        </p:par>
                      </p:childTnLst>
                    </p:cTn>
                  </p:par>
                  <p:par>
                    <p:cTn id="219" fill="hold">
                      <p:stCondLst>
                        <p:cond delay="indefinite"/>
                      </p:stCondLst>
                      <p:childTnLst>
                        <p:par>
                          <p:cTn id="220" fill="hold">
                            <p:stCondLst>
                              <p:cond delay="0"/>
                            </p:stCondLst>
                            <p:childTnLst>
                              <p:par>
                                <p:cTn id="221" presetID="10" presetClass="entr" presetSubtype="0" fill="hold" grpId="0" nodeType="clickEffect">
                                  <p:stCondLst>
                                    <p:cond delay="0"/>
                                  </p:stCondLst>
                                  <p:childTnLst>
                                    <p:set>
                                      <p:cBhvr>
                                        <p:cTn id="222" dur="1" fill="hold">
                                          <p:stCondLst>
                                            <p:cond delay="0"/>
                                          </p:stCondLst>
                                        </p:cTn>
                                        <p:tgtEl>
                                          <p:spTgt spid="153"/>
                                        </p:tgtEl>
                                        <p:attrNameLst>
                                          <p:attrName>style.visibility</p:attrName>
                                        </p:attrNameLst>
                                      </p:cBhvr>
                                      <p:to>
                                        <p:strVal val="visible"/>
                                      </p:to>
                                    </p:set>
                                    <p:animEffect transition="in" filter="fade">
                                      <p:cBhvr>
                                        <p:cTn id="223" dur="500"/>
                                        <p:tgtEl>
                                          <p:spTgt spid="153"/>
                                        </p:tgtEl>
                                      </p:cBhvr>
                                    </p:animEffect>
                                  </p:childTnLst>
                                </p:cTn>
                              </p:par>
                            </p:childTnLst>
                          </p:cTn>
                        </p:par>
                      </p:childTnLst>
                    </p:cTn>
                  </p:par>
                  <p:par>
                    <p:cTn id="224" fill="hold">
                      <p:stCondLst>
                        <p:cond delay="indefinite"/>
                      </p:stCondLst>
                      <p:childTnLst>
                        <p:par>
                          <p:cTn id="225" fill="hold">
                            <p:stCondLst>
                              <p:cond delay="0"/>
                            </p:stCondLst>
                            <p:childTnLst>
                              <p:par>
                                <p:cTn id="226" presetID="10" presetClass="entr" presetSubtype="0" fill="hold" nodeType="clickEffect">
                                  <p:stCondLst>
                                    <p:cond delay="0"/>
                                  </p:stCondLst>
                                  <p:childTnLst>
                                    <p:set>
                                      <p:cBhvr>
                                        <p:cTn id="227" dur="1" fill="hold">
                                          <p:stCondLst>
                                            <p:cond delay="0"/>
                                          </p:stCondLst>
                                        </p:cTn>
                                        <p:tgtEl>
                                          <p:spTgt spid="154"/>
                                        </p:tgtEl>
                                        <p:attrNameLst>
                                          <p:attrName>style.visibility</p:attrName>
                                        </p:attrNameLst>
                                      </p:cBhvr>
                                      <p:to>
                                        <p:strVal val="visible"/>
                                      </p:to>
                                    </p:set>
                                    <p:animEffect transition="in" filter="fade">
                                      <p:cBhvr>
                                        <p:cTn id="228" dur="500"/>
                                        <p:tgtEl>
                                          <p:spTgt spid="154"/>
                                        </p:tgtEl>
                                      </p:cBhvr>
                                    </p:animEffect>
                                  </p:childTnLst>
                                </p:cTn>
                              </p:par>
                            </p:childTnLst>
                          </p:cTn>
                        </p:par>
                      </p:childTnLst>
                    </p:cTn>
                  </p:par>
                  <p:par>
                    <p:cTn id="229" fill="hold">
                      <p:stCondLst>
                        <p:cond delay="indefinite"/>
                      </p:stCondLst>
                      <p:childTnLst>
                        <p:par>
                          <p:cTn id="230" fill="hold">
                            <p:stCondLst>
                              <p:cond delay="0"/>
                            </p:stCondLst>
                            <p:childTnLst>
                              <p:par>
                                <p:cTn id="231" presetID="2" presetClass="entr" presetSubtype="2" fill="hold" nodeType="clickEffect">
                                  <p:stCondLst>
                                    <p:cond delay="0"/>
                                  </p:stCondLst>
                                  <p:childTnLst>
                                    <p:set>
                                      <p:cBhvr>
                                        <p:cTn id="232" dur="1" fill="hold">
                                          <p:stCondLst>
                                            <p:cond delay="0"/>
                                          </p:stCondLst>
                                        </p:cTn>
                                        <p:tgtEl>
                                          <p:spTgt spid="150"/>
                                        </p:tgtEl>
                                        <p:attrNameLst>
                                          <p:attrName>style.visibility</p:attrName>
                                        </p:attrNameLst>
                                      </p:cBhvr>
                                      <p:to>
                                        <p:strVal val="visible"/>
                                      </p:to>
                                    </p:set>
                                    <p:anim calcmode="lin" valueType="num">
                                      <p:cBhvr additive="base">
                                        <p:cTn id="233" dur="500" fill="hold"/>
                                        <p:tgtEl>
                                          <p:spTgt spid="150"/>
                                        </p:tgtEl>
                                        <p:attrNameLst>
                                          <p:attrName>ppt_x</p:attrName>
                                        </p:attrNameLst>
                                      </p:cBhvr>
                                      <p:tavLst>
                                        <p:tav tm="0">
                                          <p:val>
                                            <p:strVal val="1+#ppt_w/2"/>
                                          </p:val>
                                        </p:tav>
                                        <p:tav tm="100000">
                                          <p:val>
                                            <p:strVal val="#ppt_x"/>
                                          </p:val>
                                        </p:tav>
                                      </p:tavLst>
                                    </p:anim>
                                    <p:anim calcmode="lin" valueType="num">
                                      <p:cBhvr additive="base">
                                        <p:cTn id="234"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235" fill="hold">
                      <p:stCondLst>
                        <p:cond delay="indefinite"/>
                      </p:stCondLst>
                      <p:childTnLst>
                        <p:par>
                          <p:cTn id="236" fill="hold">
                            <p:stCondLst>
                              <p:cond delay="0"/>
                            </p:stCondLst>
                            <p:childTnLst>
                              <p:par>
                                <p:cTn id="237" presetID="10" presetClass="exit" presetSubtype="0" fill="hold" grpId="1" nodeType="clickEffect">
                                  <p:stCondLst>
                                    <p:cond delay="0"/>
                                  </p:stCondLst>
                                  <p:childTnLst>
                                    <p:animEffect transition="out" filter="fade">
                                      <p:cBhvr>
                                        <p:cTn id="238" dur="500"/>
                                        <p:tgtEl>
                                          <p:spTgt spid="153"/>
                                        </p:tgtEl>
                                      </p:cBhvr>
                                    </p:animEffect>
                                    <p:set>
                                      <p:cBhvr>
                                        <p:cTn id="239" dur="1" fill="hold">
                                          <p:stCondLst>
                                            <p:cond delay="499"/>
                                          </p:stCondLst>
                                        </p:cTn>
                                        <p:tgtEl>
                                          <p:spTgt spid="153"/>
                                        </p:tgtEl>
                                        <p:attrNameLst>
                                          <p:attrName>style.visibility</p:attrName>
                                        </p:attrNameLst>
                                      </p:cBhvr>
                                      <p:to>
                                        <p:strVal val="hidden"/>
                                      </p:to>
                                    </p:set>
                                  </p:childTnLst>
                                </p:cTn>
                              </p:par>
                              <p:par>
                                <p:cTn id="240" presetID="10" presetClass="exit" presetSubtype="0" fill="hold" nodeType="withEffect">
                                  <p:stCondLst>
                                    <p:cond delay="0"/>
                                  </p:stCondLst>
                                  <p:childTnLst>
                                    <p:animEffect transition="out" filter="fade">
                                      <p:cBhvr>
                                        <p:cTn id="241" dur="500"/>
                                        <p:tgtEl>
                                          <p:spTgt spid="154"/>
                                        </p:tgtEl>
                                      </p:cBhvr>
                                    </p:animEffect>
                                    <p:set>
                                      <p:cBhvr>
                                        <p:cTn id="242" dur="1" fill="hold">
                                          <p:stCondLst>
                                            <p:cond delay="499"/>
                                          </p:stCondLst>
                                        </p:cTn>
                                        <p:tgtEl>
                                          <p:spTgt spid="154"/>
                                        </p:tgtEl>
                                        <p:attrNameLst>
                                          <p:attrName>style.visibility</p:attrName>
                                        </p:attrNameLst>
                                      </p:cBhvr>
                                      <p:to>
                                        <p:strVal val="hidden"/>
                                      </p:to>
                                    </p:set>
                                  </p:childTnLst>
                                </p:cTn>
                              </p:par>
                              <p:par>
                                <p:cTn id="243" presetID="10" presetClass="exit" presetSubtype="0" fill="hold" nodeType="withEffect">
                                  <p:stCondLst>
                                    <p:cond delay="0"/>
                                  </p:stCondLst>
                                  <p:childTnLst>
                                    <p:animEffect transition="out" filter="fade">
                                      <p:cBhvr>
                                        <p:cTn id="244" dur="500"/>
                                        <p:tgtEl>
                                          <p:spTgt spid="150"/>
                                        </p:tgtEl>
                                      </p:cBhvr>
                                    </p:animEffect>
                                    <p:set>
                                      <p:cBhvr>
                                        <p:cTn id="245" dur="1" fill="hold">
                                          <p:stCondLst>
                                            <p:cond delay="499"/>
                                          </p:stCondLst>
                                        </p:cTn>
                                        <p:tgtEl>
                                          <p:spTgt spid="150"/>
                                        </p:tgtEl>
                                        <p:attrNameLst>
                                          <p:attrName>style.visibility</p:attrName>
                                        </p:attrNameLst>
                                      </p:cBhvr>
                                      <p:to>
                                        <p:strVal val="hidden"/>
                                      </p:to>
                                    </p:set>
                                  </p:childTnLst>
                                </p:cTn>
                              </p:par>
                            </p:childTnLst>
                          </p:cTn>
                        </p:par>
                      </p:childTnLst>
                    </p:cTn>
                  </p:par>
                  <p:par>
                    <p:cTn id="246" fill="hold">
                      <p:stCondLst>
                        <p:cond delay="indefinite"/>
                      </p:stCondLst>
                      <p:childTnLst>
                        <p:par>
                          <p:cTn id="247" fill="hold">
                            <p:stCondLst>
                              <p:cond delay="0"/>
                            </p:stCondLst>
                            <p:childTnLst>
                              <p:par>
                                <p:cTn id="248" presetID="10" presetClass="entr" presetSubtype="0" fill="hold" grpId="0" nodeType="clickEffect">
                                  <p:stCondLst>
                                    <p:cond delay="0"/>
                                  </p:stCondLst>
                                  <p:childTnLst>
                                    <p:set>
                                      <p:cBhvr>
                                        <p:cTn id="249" dur="1" fill="hold">
                                          <p:stCondLst>
                                            <p:cond delay="0"/>
                                          </p:stCondLst>
                                        </p:cTn>
                                        <p:tgtEl>
                                          <p:spTgt spid="160"/>
                                        </p:tgtEl>
                                        <p:attrNameLst>
                                          <p:attrName>style.visibility</p:attrName>
                                        </p:attrNameLst>
                                      </p:cBhvr>
                                      <p:to>
                                        <p:strVal val="visible"/>
                                      </p:to>
                                    </p:set>
                                    <p:animEffect transition="in" filter="fade">
                                      <p:cBhvr>
                                        <p:cTn id="250" dur="500"/>
                                        <p:tgtEl>
                                          <p:spTgt spid="160"/>
                                        </p:tgtEl>
                                      </p:cBhvr>
                                    </p:animEffect>
                                  </p:childTnLst>
                                </p:cTn>
                              </p:par>
                            </p:childTnLst>
                          </p:cTn>
                        </p:par>
                      </p:childTnLst>
                    </p:cTn>
                  </p:par>
                  <p:par>
                    <p:cTn id="251" fill="hold">
                      <p:stCondLst>
                        <p:cond delay="indefinite"/>
                      </p:stCondLst>
                      <p:childTnLst>
                        <p:par>
                          <p:cTn id="252" fill="hold">
                            <p:stCondLst>
                              <p:cond delay="0"/>
                            </p:stCondLst>
                            <p:childTnLst>
                              <p:par>
                                <p:cTn id="253" presetID="10" presetClass="entr" presetSubtype="0" fill="hold" nodeType="clickEffect">
                                  <p:stCondLst>
                                    <p:cond delay="0"/>
                                  </p:stCondLst>
                                  <p:childTnLst>
                                    <p:set>
                                      <p:cBhvr>
                                        <p:cTn id="254" dur="1" fill="hold">
                                          <p:stCondLst>
                                            <p:cond delay="0"/>
                                          </p:stCondLst>
                                        </p:cTn>
                                        <p:tgtEl>
                                          <p:spTgt spid="161"/>
                                        </p:tgtEl>
                                        <p:attrNameLst>
                                          <p:attrName>style.visibility</p:attrName>
                                        </p:attrNameLst>
                                      </p:cBhvr>
                                      <p:to>
                                        <p:strVal val="visible"/>
                                      </p:to>
                                    </p:set>
                                    <p:animEffect transition="in" filter="fade">
                                      <p:cBhvr>
                                        <p:cTn id="255" dur="500"/>
                                        <p:tgtEl>
                                          <p:spTgt spid="161"/>
                                        </p:tgtEl>
                                      </p:cBhvr>
                                    </p:animEffect>
                                  </p:childTnLst>
                                </p:cTn>
                              </p:par>
                            </p:childTnLst>
                          </p:cTn>
                        </p:par>
                      </p:childTnLst>
                    </p:cTn>
                  </p:par>
                  <p:par>
                    <p:cTn id="256" fill="hold">
                      <p:stCondLst>
                        <p:cond delay="indefinite"/>
                      </p:stCondLst>
                      <p:childTnLst>
                        <p:par>
                          <p:cTn id="257" fill="hold">
                            <p:stCondLst>
                              <p:cond delay="0"/>
                            </p:stCondLst>
                            <p:childTnLst>
                              <p:par>
                                <p:cTn id="258" presetID="2" presetClass="entr" presetSubtype="2" fill="hold" nodeType="clickEffect">
                                  <p:stCondLst>
                                    <p:cond delay="0"/>
                                  </p:stCondLst>
                                  <p:childTnLst>
                                    <p:set>
                                      <p:cBhvr>
                                        <p:cTn id="259" dur="1" fill="hold">
                                          <p:stCondLst>
                                            <p:cond delay="0"/>
                                          </p:stCondLst>
                                        </p:cTn>
                                        <p:tgtEl>
                                          <p:spTgt spid="157"/>
                                        </p:tgtEl>
                                        <p:attrNameLst>
                                          <p:attrName>style.visibility</p:attrName>
                                        </p:attrNameLst>
                                      </p:cBhvr>
                                      <p:to>
                                        <p:strVal val="visible"/>
                                      </p:to>
                                    </p:set>
                                    <p:anim calcmode="lin" valueType="num">
                                      <p:cBhvr additive="base">
                                        <p:cTn id="260" dur="500" fill="hold"/>
                                        <p:tgtEl>
                                          <p:spTgt spid="157"/>
                                        </p:tgtEl>
                                        <p:attrNameLst>
                                          <p:attrName>ppt_x</p:attrName>
                                        </p:attrNameLst>
                                      </p:cBhvr>
                                      <p:tavLst>
                                        <p:tav tm="0">
                                          <p:val>
                                            <p:strVal val="1+#ppt_w/2"/>
                                          </p:val>
                                        </p:tav>
                                        <p:tav tm="100000">
                                          <p:val>
                                            <p:strVal val="#ppt_x"/>
                                          </p:val>
                                        </p:tav>
                                      </p:tavLst>
                                    </p:anim>
                                    <p:anim calcmode="lin" valueType="num">
                                      <p:cBhvr additive="base">
                                        <p:cTn id="261" dur="500" fill="hold"/>
                                        <p:tgtEl>
                                          <p:spTgt spid="157"/>
                                        </p:tgtEl>
                                        <p:attrNameLst>
                                          <p:attrName>ppt_y</p:attrName>
                                        </p:attrNameLst>
                                      </p:cBhvr>
                                      <p:tavLst>
                                        <p:tav tm="0">
                                          <p:val>
                                            <p:strVal val="#ppt_y"/>
                                          </p:val>
                                        </p:tav>
                                        <p:tav tm="100000">
                                          <p:val>
                                            <p:strVal val="#ppt_y"/>
                                          </p:val>
                                        </p:tav>
                                      </p:tavLst>
                                    </p:anim>
                                  </p:childTnLst>
                                </p:cTn>
                              </p:par>
                            </p:childTnLst>
                          </p:cTn>
                        </p:par>
                      </p:childTnLst>
                    </p:cTn>
                  </p:par>
                  <p:par>
                    <p:cTn id="262" fill="hold">
                      <p:stCondLst>
                        <p:cond delay="indefinite"/>
                      </p:stCondLst>
                      <p:childTnLst>
                        <p:par>
                          <p:cTn id="263" fill="hold">
                            <p:stCondLst>
                              <p:cond delay="0"/>
                            </p:stCondLst>
                            <p:childTnLst>
                              <p:par>
                                <p:cTn id="264" presetID="10" presetClass="exit" presetSubtype="0" fill="hold" grpId="1" nodeType="clickEffect">
                                  <p:stCondLst>
                                    <p:cond delay="0"/>
                                  </p:stCondLst>
                                  <p:childTnLst>
                                    <p:animEffect transition="out" filter="fade">
                                      <p:cBhvr>
                                        <p:cTn id="265" dur="500"/>
                                        <p:tgtEl>
                                          <p:spTgt spid="160"/>
                                        </p:tgtEl>
                                      </p:cBhvr>
                                    </p:animEffect>
                                    <p:set>
                                      <p:cBhvr>
                                        <p:cTn id="266" dur="1" fill="hold">
                                          <p:stCondLst>
                                            <p:cond delay="499"/>
                                          </p:stCondLst>
                                        </p:cTn>
                                        <p:tgtEl>
                                          <p:spTgt spid="160"/>
                                        </p:tgtEl>
                                        <p:attrNameLst>
                                          <p:attrName>style.visibility</p:attrName>
                                        </p:attrNameLst>
                                      </p:cBhvr>
                                      <p:to>
                                        <p:strVal val="hidden"/>
                                      </p:to>
                                    </p:set>
                                  </p:childTnLst>
                                </p:cTn>
                              </p:par>
                              <p:par>
                                <p:cTn id="267" presetID="10" presetClass="exit" presetSubtype="0" fill="hold" nodeType="withEffect">
                                  <p:stCondLst>
                                    <p:cond delay="0"/>
                                  </p:stCondLst>
                                  <p:childTnLst>
                                    <p:animEffect transition="out" filter="fade">
                                      <p:cBhvr>
                                        <p:cTn id="268" dur="500"/>
                                        <p:tgtEl>
                                          <p:spTgt spid="161"/>
                                        </p:tgtEl>
                                      </p:cBhvr>
                                    </p:animEffect>
                                    <p:set>
                                      <p:cBhvr>
                                        <p:cTn id="269" dur="1" fill="hold">
                                          <p:stCondLst>
                                            <p:cond delay="499"/>
                                          </p:stCondLst>
                                        </p:cTn>
                                        <p:tgtEl>
                                          <p:spTgt spid="161"/>
                                        </p:tgtEl>
                                        <p:attrNameLst>
                                          <p:attrName>style.visibility</p:attrName>
                                        </p:attrNameLst>
                                      </p:cBhvr>
                                      <p:to>
                                        <p:strVal val="hidden"/>
                                      </p:to>
                                    </p:set>
                                  </p:childTnLst>
                                </p:cTn>
                              </p:par>
                              <p:par>
                                <p:cTn id="270" presetID="10" presetClass="exit" presetSubtype="0" fill="hold" nodeType="withEffect">
                                  <p:stCondLst>
                                    <p:cond delay="0"/>
                                  </p:stCondLst>
                                  <p:childTnLst>
                                    <p:animEffect transition="out" filter="fade">
                                      <p:cBhvr>
                                        <p:cTn id="271" dur="500"/>
                                        <p:tgtEl>
                                          <p:spTgt spid="157"/>
                                        </p:tgtEl>
                                      </p:cBhvr>
                                    </p:animEffect>
                                    <p:set>
                                      <p:cBhvr>
                                        <p:cTn id="272" dur="1" fill="hold">
                                          <p:stCondLst>
                                            <p:cond delay="499"/>
                                          </p:stCondLst>
                                        </p:cTn>
                                        <p:tgtEl>
                                          <p:spTgt spid="157"/>
                                        </p:tgtEl>
                                        <p:attrNameLst>
                                          <p:attrName>style.visibility</p:attrName>
                                        </p:attrNameLst>
                                      </p:cBhvr>
                                      <p:to>
                                        <p:strVal val="hidden"/>
                                      </p:to>
                                    </p:set>
                                  </p:childTnLst>
                                </p:cTn>
                              </p:par>
                            </p:childTnLst>
                          </p:cTn>
                        </p:par>
                      </p:childTnLst>
                    </p:cTn>
                  </p:par>
                  <p:par>
                    <p:cTn id="273" fill="hold">
                      <p:stCondLst>
                        <p:cond delay="indefinite"/>
                      </p:stCondLst>
                      <p:childTnLst>
                        <p:par>
                          <p:cTn id="274" fill="hold">
                            <p:stCondLst>
                              <p:cond delay="0"/>
                            </p:stCondLst>
                            <p:childTnLst>
                              <p:par>
                                <p:cTn id="275" presetID="10" presetClass="entr" presetSubtype="0" fill="hold" grpId="0" nodeType="clickEffect">
                                  <p:stCondLst>
                                    <p:cond delay="0"/>
                                  </p:stCondLst>
                                  <p:childTnLst>
                                    <p:set>
                                      <p:cBhvr>
                                        <p:cTn id="276" dur="1" fill="hold">
                                          <p:stCondLst>
                                            <p:cond delay="0"/>
                                          </p:stCondLst>
                                        </p:cTn>
                                        <p:tgtEl>
                                          <p:spTgt spid="167"/>
                                        </p:tgtEl>
                                        <p:attrNameLst>
                                          <p:attrName>style.visibility</p:attrName>
                                        </p:attrNameLst>
                                      </p:cBhvr>
                                      <p:to>
                                        <p:strVal val="visible"/>
                                      </p:to>
                                    </p:set>
                                    <p:animEffect transition="in" filter="fade">
                                      <p:cBhvr>
                                        <p:cTn id="277" dur="500"/>
                                        <p:tgtEl>
                                          <p:spTgt spid="167"/>
                                        </p:tgtEl>
                                      </p:cBhvr>
                                    </p:animEffect>
                                  </p:childTnLst>
                                </p:cTn>
                              </p:par>
                            </p:childTnLst>
                          </p:cTn>
                        </p:par>
                      </p:childTnLst>
                    </p:cTn>
                  </p:par>
                  <p:par>
                    <p:cTn id="278" fill="hold">
                      <p:stCondLst>
                        <p:cond delay="indefinite"/>
                      </p:stCondLst>
                      <p:childTnLst>
                        <p:par>
                          <p:cTn id="279" fill="hold">
                            <p:stCondLst>
                              <p:cond delay="0"/>
                            </p:stCondLst>
                            <p:childTnLst>
                              <p:par>
                                <p:cTn id="280" presetID="10" presetClass="entr" presetSubtype="0" fill="hold" nodeType="clickEffect">
                                  <p:stCondLst>
                                    <p:cond delay="0"/>
                                  </p:stCondLst>
                                  <p:childTnLst>
                                    <p:set>
                                      <p:cBhvr>
                                        <p:cTn id="281" dur="1" fill="hold">
                                          <p:stCondLst>
                                            <p:cond delay="0"/>
                                          </p:stCondLst>
                                        </p:cTn>
                                        <p:tgtEl>
                                          <p:spTgt spid="168"/>
                                        </p:tgtEl>
                                        <p:attrNameLst>
                                          <p:attrName>style.visibility</p:attrName>
                                        </p:attrNameLst>
                                      </p:cBhvr>
                                      <p:to>
                                        <p:strVal val="visible"/>
                                      </p:to>
                                    </p:set>
                                    <p:animEffect transition="in" filter="fade">
                                      <p:cBhvr>
                                        <p:cTn id="282" dur="500"/>
                                        <p:tgtEl>
                                          <p:spTgt spid="168"/>
                                        </p:tgtEl>
                                      </p:cBhvr>
                                    </p:animEffect>
                                  </p:childTnLst>
                                </p:cTn>
                              </p:par>
                            </p:childTnLst>
                          </p:cTn>
                        </p:par>
                      </p:childTnLst>
                    </p:cTn>
                  </p:par>
                  <p:par>
                    <p:cTn id="283" fill="hold">
                      <p:stCondLst>
                        <p:cond delay="indefinite"/>
                      </p:stCondLst>
                      <p:childTnLst>
                        <p:par>
                          <p:cTn id="284" fill="hold">
                            <p:stCondLst>
                              <p:cond delay="0"/>
                            </p:stCondLst>
                            <p:childTnLst>
                              <p:par>
                                <p:cTn id="285" presetID="2" presetClass="entr" presetSubtype="2" fill="hold" nodeType="clickEffect">
                                  <p:stCondLst>
                                    <p:cond delay="0"/>
                                  </p:stCondLst>
                                  <p:childTnLst>
                                    <p:set>
                                      <p:cBhvr>
                                        <p:cTn id="286" dur="1" fill="hold">
                                          <p:stCondLst>
                                            <p:cond delay="0"/>
                                          </p:stCondLst>
                                        </p:cTn>
                                        <p:tgtEl>
                                          <p:spTgt spid="164"/>
                                        </p:tgtEl>
                                        <p:attrNameLst>
                                          <p:attrName>style.visibility</p:attrName>
                                        </p:attrNameLst>
                                      </p:cBhvr>
                                      <p:to>
                                        <p:strVal val="visible"/>
                                      </p:to>
                                    </p:set>
                                    <p:anim calcmode="lin" valueType="num">
                                      <p:cBhvr additive="base">
                                        <p:cTn id="287" dur="500" fill="hold"/>
                                        <p:tgtEl>
                                          <p:spTgt spid="164"/>
                                        </p:tgtEl>
                                        <p:attrNameLst>
                                          <p:attrName>ppt_x</p:attrName>
                                        </p:attrNameLst>
                                      </p:cBhvr>
                                      <p:tavLst>
                                        <p:tav tm="0">
                                          <p:val>
                                            <p:strVal val="1+#ppt_w/2"/>
                                          </p:val>
                                        </p:tav>
                                        <p:tav tm="100000">
                                          <p:val>
                                            <p:strVal val="#ppt_x"/>
                                          </p:val>
                                        </p:tav>
                                      </p:tavLst>
                                    </p:anim>
                                    <p:anim calcmode="lin" valueType="num">
                                      <p:cBhvr additive="base">
                                        <p:cTn id="288" dur="500" fill="hold"/>
                                        <p:tgtEl>
                                          <p:spTgt spid="164"/>
                                        </p:tgtEl>
                                        <p:attrNameLst>
                                          <p:attrName>ppt_y</p:attrName>
                                        </p:attrNameLst>
                                      </p:cBhvr>
                                      <p:tavLst>
                                        <p:tav tm="0">
                                          <p:val>
                                            <p:strVal val="#ppt_y"/>
                                          </p:val>
                                        </p:tav>
                                        <p:tav tm="100000">
                                          <p:val>
                                            <p:strVal val="#ppt_y"/>
                                          </p:val>
                                        </p:tav>
                                      </p:tavLst>
                                    </p:anim>
                                  </p:childTnLst>
                                </p:cTn>
                              </p:par>
                            </p:childTnLst>
                          </p:cTn>
                        </p:par>
                      </p:childTnLst>
                    </p:cTn>
                  </p:par>
                  <p:par>
                    <p:cTn id="289" fill="hold">
                      <p:stCondLst>
                        <p:cond delay="indefinite"/>
                      </p:stCondLst>
                      <p:childTnLst>
                        <p:par>
                          <p:cTn id="290" fill="hold">
                            <p:stCondLst>
                              <p:cond delay="0"/>
                            </p:stCondLst>
                            <p:childTnLst>
                              <p:par>
                                <p:cTn id="291" presetID="10" presetClass="exit" presetSubtype="0" fill="hold" grpId="1" nodeType="clickEffect">
                                  <p:stCondLst>
                                    <p:cond delay="0"/>
                                  </p:stCondLst>
                                  <p:childTnLst>
                                    <p:animEffect transition="out" filter="fade">
                                      <p:cBhvr>
                                        <p:cTn id="292" dur="500"/>
                                        <p:tgtEl>
                                          <p:spTgt spid="167"/>
                                        </p:tgtEl>
                                      </p:cBhvr>
                                    </p:animEffect>
                                    <p:set>
                                      <p:cBhvr>
                                        <p:cTn id="293" dur="1" fill="hold">
                                          <p:stCondLst>
                                            <p:cond delay="499"/>
                                          </p:stCondLst>
                                        </p:cTn>
                                        <p:tgtEl>
                                          <p:spTgt spid="167"/>
                                        </p:tgtEl>
                                        <p:attrNameLst>
                                          <p:attrName>style.visibility</p:attrName>
                                        </p:attrNameLst>
                                      </p:cBhvr>
                                      <p:to>
                                        <p:strVal val="hidden"/>
                                      </p:to>
                                    </p:set>
                                  </p:childTnLst>
                                </p:cTn>
                              </p:par>
                              <p:par>
                                <p:cTn id="294" presetID="10" presetClass="exit" presetSubtype="0" fill="hold" nodeType="withEffect">
                                  <p:stCondLst>
                                    <p:cond delay="0"/>
                                  </p:stCondLst>
                                  <p:childTnLst>
                                    <p:animEffect transition="out" filter="fade">
                                      <p:cBhvr>
                                        <p:cTn id="295" dur="500"/>
                                        <p:tgtEl>
                                          <p:spTgt spid="168"/>
                                        </p:tgtEl>
                                      </p:cBhvr>
                                    </p:animEffect>
                                    <p:set>
                                      <p:cBhvr>
                                        <p:cTn id="296" dur="1" fill="hold">
                                          <p:stCondLst>
                                            <p:cond delay="499"/>
                                          </p:stCondLst>
                                        </p:cTn>
                                        <p:tgtEl>
                                          <p:spTgt spid="168"/>
                                        </p:tgtEl>
                                        <p:attrNameLst>
                                          <p:attrName>style.visibility</p:attrName>
                                        </p:attrNameLst>
                                      </p:cBhvr>
                                      <p:to>
                                        <p:strVal val="hidden"/>
                                      </p:to>
                                    </p:set>
                                  </p:childTnLst>
                                </p:cTn>
                              </p:par>
                              <p:par>
                                <p:cTn id="297" presetID="10" presetClass="exit" presetSubtype="0" fill="hold" nodeType="withEffect">
                                  <p:stCondLst>
                                    <p:cond delay="0"/>
                                  </p:stCondLst>
                                  <p:childTnLst>
                                    <p:animEffect transition="out" filter="fade">
                                      <p:cBhvr>
                                        <p:cTn id="298" dur="500"/>
                                        <p:tgtEl>
                                          <p:spTgt spid="164"/>
                                        </p:tgtEl>
                                      </p:cBhvr>
                                    </p:animEffect>
                                    <p:set>
                                      <p:cBhvr>
                                        <p:cTn id="299" dur="1" fill="hold">
                                          <p:stCondLst>
                                            <p:cond delay="499"/>
                                          </p:stCondLst>
                                        </p:cTn>
                                        <p:tgtEl>
                                          <p:spTgt spid="164"/>
                                        </p:tgtEl>
                                        <p:attrNameLst>
                                          <p:attrName>style.visibility</p:attrName>
                                        </p:attrNameLst>
                                      </p:cBhvr>
                                      <p:to>
                                        <p:strVal val="hidden"/>
                                      </p:to>
                                    </p:set>
                                  </p:childTnLst>
                                </p:cTn>
                              </p:par>
                            </p:childTnLst>
                          </p:cTn>
                        </p:par>
                      </p:childTnLst>
                    </p:cTn>
                  </p:par>
                  <p:par>
                    <p:cTn id="300" fill="hold">
                      <p:stCondLst>
                        <p:cond delay="indefinite"/>
                      </p:stCondLst>
                      <p:childTnLst>
                        <p:par>
                          <p:cTn id="301" fill="hold">
                            <p:stCondLst>
                              <p:cond delay="0"/>
                            </p:stCondLst>
                            <p:childTnLst>
                              <p:par>
                                <p:cTn id="302" presetID="10" presetClass="entr" presetSubtype="0" fill="hold" grpId="0" nodeType="clickEffect">
                                  <p:stCondLst>
                                    <p:cond delay="0"/>
                                  </p:stCondLst>
                                  <p:childTnLst>
                                    <p:set>
                                      <p:cBhvr>
                                        <p:cTn id="303" dur="1" fill="hold">
                                          <p:stCondLst>
                                            <p:cond delay="0"/>
                                          </p:stCondLst>
                                        </p:cTn>
                                        <p:tgtEl>
                                          <p:spTgt spid="174"/>
                                        </p:tgtEl>
                                        <p:attrNameLst>
                                          <p:attrName>style.visibility</p:attrName>
                                        </p:attrNameLst>
                                      </p:cBhvr>
                                      <p:to>
                                        <p:strVal val="visible"/>
                                      </p:to>
                                    </p:set>
                                    <p:animEffect transition="in" filter="fade">
                                      <p:cBhvr>
                                        <p:cTn id="304" dur="500"/>
                                        <p:tgtEl>
                                          <p:spTgt spid="174"/>
                                        </p:tgtEl>
                                      </p:cBhvr>
                                    </p:animEffect>
                                  </p:childTnLst>
                                </p:cTn>
                              </p:par>
                            </p:childTnLst>
                          </p:cTn>
                        </p:par>
                      </p:childTnLst>
                    </p:cTn>
                  </p:par>
                  <p:par>
                    <p:cTn id="305" fill="hold">
                      <p:stCondLst>
                        <p:cond delay="indefinite"/>
                      </p:stCondLst>
                      <p:childTnLst>
                        <p:par>
                          <p:cTn id="306" fill="hold">
                            <p:stCondLst>
                              <p:cond delay="0"/>
                            </p:stCondLst>
                            <p:childTnLst>
                              <p:par>
                                <p:cTn id="307" presetID="10" presetClass="entr" presetSubtype="0" fill="hold" nodeType="clickEffect">
                                  <p:stCondLst>
                                    <p:cond delay="0"/>
                                  </p:stCondLst>
                                  <p:childTnLst>
                                    <p:set>
                                      <p:cBhvr>
                                        <p:cTn id="308" dur="1" fill="hold">
                                          <p:stCondLst>
                                            <p:cond delay="0"/>
                                          </p:stCondLst>
                                        </p:cTn>
                                        <p:tgtEl>
                                          <p:spTgt spid="175"/>
                                        </p:tgtEl>
                                        <p:attrNameLst>
                                          <p:attrName>style.visibility</p:attrName>
                                        </p:attrNameLst>
                                      </p:cBhvr>
                                      <p:to>
                                        <p:strVal val="visible"/>
                                      </p:to>
                                    </p:set>
                                    <p:animEffect transition="in" filter="fade">
                                      <p:cBhvr>
                                        <p:cTn id="309" dur="500"/>
                                        <p:tgtEl>
                                          <p:spTgt spid="175"/>
                                        </p:tgtEl>
                                      </p:cBhvr>
                                    </p:animEffect>
                                  </p:childTnLst>
                                </p:cTn>
                              </p:par>
                            </p:childTnLst>
                          </p:cTn>
                        </p:par>
                      </p:childTnLst>
                    </p:cTn>
                  </p:par>
                  <p:par>
                    <p:cTn id="310" fill="hold">
                      <p:stCondLst>
                        <p:cond delay="indefinite"/>
                      </p:stCondLst>
                      <p:childTnLst>
                        <p:par>
                          <p:cTn id="311" fill="hold">
                            <p:stCondLst>
                              <p:cond delay="0"/>
                            </p:stCondLst>
                            <p:childTnLst>
                              <p:par>
                                <p:cTn id="312" presetID="2" presetClass="entr" presetSubtype="2" fill="hold" nodeType="clickEffect">
                                  <p:stCondLst>
                                    <p:cond delay="0"/>
                                  </p:stCondLst>
                                  <p:childTnLst>
                                    <p:set>
                                      <p:cBhvr>
                                        <p:cTn id="313" dur="1" fill="hold">
                                          <p:stCondLst>
                                            <p:cond delay="0"/>
                                          </p:stCondLst>
                                        </p:cTn>
                                        <p:tgtEl>
                                          <p:spTgt spid="171"/>
                                        </p:tgtEl>
                                        <p:attrNameLst>
                                          <p:attrName>style.visibility</p:attrName>
                                        </p:attrNameLst>
                                      </p:cBhvr>
                                      <p:to>
                                        <p:strVal val="visible"/>
                                      </p:to>
                                    </p:set>
                                    <p:anim calcmode="lin" valueType="num">
                                      <p:cBhvr additive="base">
                                        <p:cTn id="314" dur="500" fill="hold"/>
                                        <p:tgtEl>
                                          <p:spTgt spid="171"/>
                                        </p:tgtEl>
                                        <p:attrNameLst>
                                          <p:attrName>ppt_x</p:attrName>
                                        </p:attrNameLst>
                                      </p:cBhvr>
                                      <p:tavLst>
                                        <p:tav tm="0">
                                          <p:val>
                                            <p:strVal val="1+#ppt_w/2"/>
                                          </p:val>
                                        </p:tav>
                                        <p:tav tm="100000">
                                          <p:val>
                                            <p:strVal val="#ppt_x"/>
                                          </p:val>
                                        </p:tav>
                                      </p:tavLst>
                                    </p:anim>
                                    <p:anim calcmode="lin" valueType="num">
                                      <p:cBhvr additive="base">
                                        <p:cTn id="315" dur="500" fill="hold"/>
                                        <p:tgtEl>
                                          <p:spTgt spid="171"/>
                                        </p:tgtEl>
                                        <p:attrNameLst>
                                          <p:attrName>ppt_y</p:attrName>
                                        </p:attrNameLst>
                                      </p:cBhvr>
                                      <p:tavLst>
                                        <p:tav tm="0">
                                          <p:val>
                                            <p:strVal val="#ppt_y"/>
                                          </p:val>
                                        </p:tav>
                                        <p:tav tm="100000">
                                          <p:val>
                                            <p:strVal val="#ppt_y"/>
                                          </p:val>
                                        </p:tav>
                                      </p:tavLst>
                                    </p:anim>
                                  </p:childTnLst>
                                </p:cTn>
                              </p:par>
                            </p:childTnLst>
                          </p:cTn>
                        </p:par>
                      </p:childTnLst>
                    </p:cTn>
                  </p:par>
                  <p:par>
                    <p:cTn id="316" fill="hold">
                      <p:stCondLst>
                        <p:cond delay="indefinite"/>
                      </p:stCondLst>
                      <p:childTnLst>
                        <p:par>
                          <p:cTn id="317" fill="hold">
                            <p:stCondLst>
                              <p:cond delay="0"/>
                            </p:stCondLst>
                            <p:childTnLst>
                              <p:par>
                                <p:cTn id="318" presetID="10" presetClass="exit" presetSubtype="0" fill="hold" grpId="1" nodeType="clickEffect">
                                  <p:stCondLst>
                                    <p:cond delay="0"/>
                                  </p:stCondLst>
                                  <p:childTnLst>
                                    <p:animEffect transition="out" filter="fade">
                                      <p:cBhvr>
                                        <p:cTn id="319" dur="500"/>
                                        <p:tgtEl>
                                          <p:spTgt spid="174"/>
                                        </p:tgtEl>
                                      </p:cBhvr>
                                    </p:animEffect>
                                    <p:set>
                                      <p:cBhvr>
                                        <p:cTn id="320" dur="1" fill="hold">
                                          <p:stCondLst>
                                            <p:cond delay="499"/>
                                          </p:stCondLst>
                                        </p:cTn>
                                        <p:tgtEl>
                                          <p:spTgt spid="174"/>
                                        </p:tgtEl>
                                        <p:attrNameLst>
                                          <p:attrName>style.visibility</p:attrName>
                                        </p:attrNameLst>
                                      </p:cBhvr>
                                      <p:to>
                                        <p:strVal val="hidden"/>
                                      </p:to>
                                    </p:set>
                                  </p:childTnLst>
                                </p:cTn>
                              </p:par>
                              <p:par>
                                <p:cTn id="321" presetID="10" presetClass="exit" presetSubtype="0" fill="hold" nodeType="withEffect">
                                  <p:stCondLst>
                                    <p:cond delay="0"/>
                                  </p:stCondLst>
                                  <p:childTnLst>
                                    <p:animEffect transition="out" filter="fade">
                                      <p:cBhvr>
                                        <p:cTn id="322" dur="500"/>
                                        <p:tgtEl>
                                          <p:spTgt spid="175"/>
                                        </p:tgtEl>
                                      </p:cBhvr>
                                    </p:animEffect>
                                    <p:set>
                                      <p:cBhvr>
                                        <p:cTn id="323" dur="1" fill="hold">
                                          <p:stCondLst>
                                            <p:cond delay="499"/>
                                          </p:stCondLst>
                                        </p:cTn>
                                        <p:tgtEl>
                                          <p:spTgt spid="175"/>
                                        </p:tgtEl>
                                        <p:attrNameLst>
                                          <p:attrName>style.visibility</p:attrName>
                                        </p:attrNameLst>
                                      </p:cBhvr>
                                      <p:to>
                                        <p:strVal val="hidden"/>
                                      </p:to>
                                    </p:set>
                                  </p:childTnLst>
                                </p:cTn>
                              </p:par>
                              <p:par>
                                <p:cTn id="324" presetID="10" presetClass="exit" presetSubtype="0" fill="hold" nodeType="withEffect">
                                  <p:stCondLst>
                                    <p:cond delay="0"/>
                                  </p:stCondLst>
                                  <p:childTnLst>
                                    <p:animEffect transition="out" filter="fade">
                                      <p:cBhvr>
                                        <p:cTn id="325" dur="500"/>
                                        <p:tgtEl>
                                          <p:spTgt spid="171"/>
                                        </p:tgtEl>
                                      </p:cBhvr>
                                    </p:animEffect>
                                    <p:set>
                                      <p:cBhvr>
                                        <p:cTn id="326" dur="1" fill="hold">
                                          <p:stCondLst>
                                            <p:cond delay="499"/>
                                          </p:stCondLst>
                                        </p:cTn>
                                        <p:tgtEl>
                                          <p:spTgt spid="171"/>
                                        </p:tgtEl>
                                        <p:attrNameLst>
                                          <p:attrName>style.visibility</p:attrName>
                                        </p:attrNameLst>
                                      </p:cBhvr>
                                      <p:to>
                                        <p:strVal val="hidden"/>
                                      </p:to>
                                    </p:set>
                                  </p:childTnLst>
                                </p:cTn>
                              </p:par>
                            </p:childTnLst>
                          </p:cTn>
                        </p:par>
                      </p:childTnLst>
                    </p:cTn>
                  </p:par>
                  <p:par>
                    <p:cTn id="327" fill="hold">
                      <p:stCondLst>
                        <p:cond delay="indefinite"/>
                      </p:stCondLst>
                      <p:childTnLst>
                        <p:par>
                          <p:cTn id="328" fill="hold">
                            <p:stCondLst>
                              <p:cond delay="0"/>
                            </p:stCondLst>
                            <p:childTnLst>
                              <p:par>
                                <p:cTn id="329" presetID="10" presetClass="entr" presetSubtype="0" fill="hold" grpId="0" nodeType="clickEffect">
                                  <p:stCondLst>
                                    <p:cond delay="0"/>
                                  </p:stCondLst>
                                  <p:childTnLst>
                                    <p:set>
                                      <p:cBhvr>
                                        <p:cTn id="330" dur="1" fill="hold">
                                          <p:stCondLst>
                                            <p:cond delay="0"/>
                                          </p:stCondLst>
                                        </p:cTn>
                                        <p:tgtEl>
                                          <p:spTgt spid="181"/>
                                        </p:tgtEl>
                                        <p:attrNameLst>
                                          <p:attrName>style.visibility</p:attrName>
                                        </p:attrNameLst>
                                      </p:cBhvr>
                                      <p:to>
                                        <p:strVal val="visible"/>
                                      </p:to>
                                    </p:set>
                                    <p:animEffect transition="in" filter="fade">
                                      <p:cBhvr>
                                        <p:cTn id="331" dur="500"/>
                                        <p:tgtEl>
                                          <p:spTgt spid="181"/>
                                        </p:tgtEl>
                                      </p:cBhvr>
                                    </p:animEffect>
                                  </p:childTnLst>
                                </p:cTn>
                              </p:par>
                            </p:childTnLst>
                          </p:cTn>
                        </p:par>
                      </p:childTnLst>
                    </p:cTn>
                  </p:par>
                  <p:par>
                    <p:cTn id="332" fill="hold">
                      <p:stCondLst>
                        <p:cond delay="indefinite"/>
                      </p:stCondLst>
                      <p:childTnLst>
                        <p:par>
                          <p:cTn id="333" fill="hold">
                            <p:stCondLst>
                              <p:cond delay="0"/>
                            </p:stCondLst>
                            <p:childTnLst>
                              <p:par>
                                <p:cTn id="334" presetID="10" presetClass="entr" presetSubtype="0" fill="hold" nodeType="clickEffect">
                                  <p:stCondLst>
                                    <p:cond delay="0"/>
                                  </p:stCondLst>
                                  <p:childTnLst>
                                    <p:set>
                                      <p:cBhvr>
                                        <p:cTn id="335" dur="1" fill="hold">
                                          <p:stCondLst>
                                            <p:cond delay="0"/>
                                          </p:stCondLst>
                                        </p:cTn>
                                        <p:tgtEl>
                                          <p:spTgt spid="182"/>
                                        </p:tgtEl>
                                        <p:attrNameLst>
                                          <p:attrName>style.visibility</p:attrName>
                                        </p:attrNameLst>
                                      </p:cBhvr>
                                      <p:to>
                                        <p:strVal val="visible"/>
                                      </p:to>
                                    </p:set>
                                    <p:animEffect transition="in" filter="fade">
                                      <p:cBhvr>
                                        <p:cTn id="336" dur="500"/>
                                        <p:tgtEl>
                                          <p:spTgt spid="182"/>
                                        </p:tgtEl>
                                      </p:cBhvr>
                                    </p:animEffect>
                                  </p:childTnLst>
                                </p:cTn>
                              </p:par>
                            </p:childTnLst>
                          </p:cTn>
                        </p:par>
                      </p:childTnLst>
                    </p:cTn>
                  </p:par>
                  <p:par>
                    <p:cTn id="337" fill="hold">
                      <p:stCondLst>
                        <p:cond delay="indefinite"/>
                      </p:stCondLst>
                      <p:childTnLst>
                        <p:par>
                          <p:cTn id="338" fill="hold">
                            <p:stCondLst>
                              <p:cond delay="0"/>
                            </p:stCondLst>
                            <p:childTnLst>
                              <p:par>
                                <p:cTn id="339" presetID="2" presetClass="entr" presetSubtype="2" fill="hold" nodeType="clickEffect">
                                  <p:stCondLst>
                                    <p:cond delay="0"/>
                                  </p:stCondLst>
                                  <p:childTnLst>
                                    <p:set>
                                      <p:cBhvr>
                                        <p:cTn id="340" dur="1" fill="hold">
                                          <p:stCondLst>
                                            <p:cond delay="0"/>
                                          </p:stCondLst>
                                        </p:cTn>
                                        <p:tgtEl>
                                          <p:spTgt spid="178"/>
                                        </p:tgtEl>
                                        <p:attrNameLst>
                                          <p:attrName>style.visibility</p:attrName>
                                        </p:attrNameLst>
                                      </p:cBhvr>
                                      <p:to>
                                        <p:strVal val="visible"/>
                                      </p:to>
                                    </p:set>
                                    <p:anim calcmode="lin" valueType="num">
                                      <p:cBhvr additive="base">
                                        <p:cTn id="341" dur="500" fill="hold"/>
                                        <p:tgtEl>
                                          <p:spTgt spid="178"/>
                                        </p:tgtEl>
                                        <p:attrNameLst>
                                          <p:attrName>ppt_x</p:attrName>
                                        </p:attrNameLst>
                                      </p:cBhvr>
                                      <p:tavLst>
                                        <p:tav tm="0">
                                          <p:val>
                                            <p:strVal val="1+#ppt_w/2"/>
                                          </p:val>
                                        </p:tav>
                                        <p:tav tm="100000">
                                          <p:val>
                                            <p:strVal val="#ppt_x"/>
                                          </p:val>
                                        </p:tav>
                                      </p:tavLst>
                                    </p:anim>
                                    <p:anim calcmode="lin" valueType="num">
                                      <p:cBhvr additive="base">
                                        <p:cTn id="342" dur="500" fill="hold"/>
                                        <p:tgtEl>
                                          <p:spTgt spid="178"/>
                                        </p:tgtEl>
                                        <p:attrNameLst>
                                          <p:attrName>ppt_y</p:attrName>
                                        </p:attrNameLst>
                                      </p:cBhvr>
                                      <p:tavLst>
                                        <p:tav tm="0">
                                          <p:val>
                                            <p:strVal val="#ppt_y"/>
                                          </p:val>
                                        </p:tav>
                                        <p:tav tm="100000">
                                          <p:val>
                                            <p:strVal val="#ppt_y"/>
                                          </p:val>
                                        </p:tav>
                                      </p:tavLst>
                                    </p:anim>
                                  </p:childTnLst>
                                </p:cTn>
                              </p:par>
                            </p:childTnLst>
                          </p:cTn>
                        </p:par>
                      </p:childTnLst>
                    </p:cTn>
                  </p:par>
                  <p:par>
                    <p:cTn id="343" fill="hold">
                      <p:stCondLst>
                        <p:cond delay="indefinite"/>
                      </p:stCondLst>
                      <p:childTnLst>
                        <p:par>
                          <p:cTn id="344" fill="hold">
                            <p:stCondLst>
                              <p:cond delay="0"/>
                            </p:stCondLst>
                            <p:childTnLst>
                              <p:par>
                                <p:cTn id="345" presetID="10" presetClass="exit" presetSubtype="0" fill="hold" grpId="1" nodeType="clickEffect">
                                  <p:stCondLst>
                                    <p:cond delay="0"/>
                                  </p:stCondLst>
                                  <p:childTnLst>
                                    <p:animEffect transition="out" filter="fade">
                                      <p:cBhvr>
                                        <p:cTn id="346" dur="500"/>
                                        <p:tgtEl>
                                          <p:spTgt spid="181"/>
                                        </p:tgtEl>
                                      </p:cBhvr>
                                    </p:animEffect>
                                    <p:set>
                                      <p:cBhvr>
                                        <p:cTn id="347" dur="1" fill="hold">
                                          <p:stCondLst>
                                            <p:cond delay="499"/>
                                          </p:stCondLst>
                                        </p:cTn>
                                        <p:tgtEl>
                                          <p:spTgt spid="181"/>
                                        </p:tgtEl>
                                        <p:attrNameLst>
                                          <p:attrName>style.visibility</p:attrName>
                                        </p:attrNameLst>
                                      </p:cBhvr>
                                      <p:to>
                                        <p:strVal val="hidden"/>
                                      </p:to>
                                    </p:set>
                                  </p:childTnLst>
                                </p:cTn>
                              </p:par>
                              <p:par>
                                <p:cTn id="348" presetID="10" presetClass="exit" presetSubtype="0" fill="hold" nodeType="withEffect">
                                  <p:stCondLst>
                                    <p:cond delay="0"/>
                                  </p:stCondLst>
                                  <p:childTnLst>
                                    <p:animEffect transition="out" filter="fade">
                                      <p:cBhvr>
                                        <p:cTn id="349" dur="500"/>
                                        <p:tgtEl>
                                          <p:spTgt spid="182"/>
                                        </p:tgtEl>
                                      </p:cBhvr>
                                    </p:animEffect>
                                    <p:set>
                                      <p:cBhvr>
                                        <p:cTn id="350" dur="1" fill="hold">
                                          <p:stCondLst>
                                            <p:cond delay="499"/>
                                          </p:stCondLst>
                                        </p:cTn>
                                        <p:tgtEl>
                                          <p:spTgt spid="182"/>
                                        </p:tgtEl>
                                        <p:attrNameLst>
                                          <p:attrName>style.visibility</p:attrName>
                                        </p:attrNameLst>
                                      </p:cBhvr>
                                      <p:to>
                                        <p:strVal val="hidden"/>
                                      </p:to>
                                    </p:set>
                                  </p:childTnLst>
                                </p:cTn>
                              </p:par>
                              <p:par>
                                <p:cTn id="351" presetID="10" presetClass="exit" presetSubtype="0" fill="hold" nodeType="withEffect">
                                  <p:stCondLst>
                                    <p:cond delay="0"/>
                                  </p:stCondLst>
                                  <p:childTnLst>
                                    <p:animEffect transition="out" filter="fade">
                                      <p:cBhvr>
                                        <p:cTn id="352" dur="500"/>
                                        <p:tgtEl>
                                          <p:spTgt spid="178"/>
                                        </p:tgtEl>
                                      </p:cBhvr>
                                    </p:animEffect>
                                    <p:set>
                                      <p:cBhvr>
                                        <p:cTn id="353" dur="1" fill="hold">
                                          <p:stCondLst>
                                            <p:cond delay="499"/>
                                          </p:stCondLst>
                                        </p:cTn>
                                        <p:tgtEl>
                                          <p:spTgt spid="1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104" grpId="0" animBg="1"/>
      <p:bldP spid="104" grpId="1" animBg="1"/>
      <p:bldP spid="111" grpId="0" animBg="1"/>
      <p:bldP spid="111" grpId="1" animBg="1"/>
      <p:bldP spid="118" grpId="0" animBg="1"/>
      <p:bldP spid="118" grpId="1" animBg="1"/>
      <p:bldP spid="125" grpId="0" animBg="1"/>
      <p:bldP spid="125" grpId="1" animBg="1"/>
      <p:bldP spid="132" grpId="0" animBg="1"/>
      <p:bldP spid="132" grpId="1" animBg="1"/>
      <p:bldP spid="139" grpId="0" animBg="1"/>
      <p:bldP spid="139" grpId="1" animBg="1"/>
      <p:bldP spid="146" grpId="0" animBg="1"/>
      <p:bldP spid="146" grpId="1" animBg="1"/>
      <p:bldP spid="153" grpId="0" animBg="1"/>
      <p:bldP spid="153" grpId="1" animBg="1"/>
      <p:bldP spid="160" grpId="0" animBg="1"/>
      <p:bldP spid="160" grpId="1" animBg="1"/>
      <p:bldP spid="167" grpId="0" animBg="1"/>
      <p:bldP spid="167" grpId="1" animBg="1"/>
      <p:bldP spid="174" grpId="0" animBg="1"/>
      <p:bldP spid="174" grpId="1" animBg="1"/>
      <p:bldP spid="181" grpId="0" animBg="1"/>
      <p:bldP spid="181"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C879D47-BF8B-6D04-C540-EC81CD3A6CD7}"/>
              </a:ext>
            </a:extLst>
          </p:cNvPr>
          <p:cNvSpPr/>
          <p:nvPr/>
        </p:nvSpPr>
        <p:spPr>
          <a:xfrm>
            <a:off x="0" y="276086"/>
            <a:ext cx="9144000" cy="990600"/>
          </a:xfrm>
          <a:prstGeom prst="roundRect">
            <a:avLst>
              <a:gd name="adj" fmla="val 0"/>
            </a:avLst>
          </a:prstGeom>
          <a:solidFill>
            <a:srgbClr val="7FC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91159776-41A7-6ADC-0EF2-84599C4BA65D}"/>
              </a:ext>
            </a:extLst>
          </p:cNvPr>
          <p:cNvSpPr txBox="1"/>
          <p:nvPr/>
        </p:nvSpPr>
        <p:spPr>
          <a:xfrm>
            <a:off x="0" y="380849"/>
            <a:ext cx="9144000" cy="830997"/>
          </a:xfrm>
          <a:prstGeom prst="rect">
            <a:avLst/>
          </a:prstGeom>
          <a:noFill/>
        </p:spPr>
        <p:txBody>
          <a:bodyPr wrap="square" rtlCol="0">
            <a:spAutoFit/>
          </a:bodyPr>
          <a:lstStyle/>
          <a:p>
            <a:pPr algn="ctr"/>
            <a:r>
              <a:rPr lang="en-GB" sz="4800" dirty="0">
                <a:solidFill>
                  <a:schemeClr val="bg1"/>
                </a:solidFill>
                <a:latin typeface="Grade 1 Font" panose="020B0603050302020204" pitchFamily="34" charset="0"/>
              </a:rPr>
              <a:t>Suffixes</a:t>
            </a:r>
          </a:p>
        </p:txBody>
      </p:sp>
      <p:sp>
        <p:nvSpPr>
          <p:cNvPr id="8" name="Rectangle: Rounded Corners 7">
            <a:extLst>
              <a:ext uri="{FF2B5EF4-FFF2-40B4-BE49-F238E27FC236}">
                <a16:creationId xmlns:a16="http://schemas.microsoft.com/office/drawing/2014/main" id="{CF2E3885-B22A-F90F-4EA8-42E85B08DEC0}"/>
              </a:ext>
            </a:extLst>
          </p:cNvPr>
          <p:cNvSpPr/>
          <p:nvPr/>
        </p:nvSpPr>
        <p:spPr>
          <a:xfrm>
            <a:off x="1496860" y="2023127"/>
            <a:ext cx="6150279" cy="2542784"/>
          </a:xfrm>
          <a:prstGeom prst="roundRect">
            <a:avLst>
              <a:gd name="adj" fmla="val 894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2000" b="0" i="0" u="none" strike="noStrike" dirty="0">
                <a:solidFill>
                  <a:srgbClr val="000000"/>
                </a:solidFill>
                <a:effectLst/>
                <a:latin typeface="Grade 1 Font" panose="020B0604020202020204" charset="0"/>
              </a:rPr>
              <a:t>This is English, so there’s always an exception.</a:t>
            </a:r>
          </a:p>
          <a:p>
            <a:pPr rtl="0">
              <a:spcBef>
                <a:spcPts val="0"/>
              </a:spcBef>
              <a:spcAft>
                <a:spcPts val="0"/>
              </a:spcAft>
            </a:pPr>
            <a:endParaRPr lang="en-GB" sz="2000" b="0" dirty="0">
              <a:effectLst/>
              <a:latin typeface="Grade 1 Font" panose="020B0604020202020204" charset="0"/>
            </a:endParaRPr>
          </a:p>
          <a:p>
            <a:pPr rtl="0">
              <a:spcBef>
                <a:spcPts val="1000"/>
              </a:spcBef>
              <a:spcAft>
                <a:spcPts val="0"/>
              </a:spcAft>
            </a:pPr>
            <a:r>
              <a:rPr lang="en-GB" sz="2000" b="0" i="0" u="none" strike="noStrike" dirty="0">
                <a:solidFill>
                  <a:srgbClr val="000000"/>
                </a:solidFill>
                <a:effectLst/>
                <a:latin typeface="Grade 1 Font" panose="020B0604020202020204" charset="0"/>
              </a:rPr>
              <a:t>If the root word ends in a ‘y’, the ‘y’ changes to an ‘</a:t>
            </a:r>
            <a:r>
              <a:rPr lang="en-GB" sz="2000" b="0" i="0" u="none" strike="noStrike" dirty="0" err="1">
                <a:solidFill>
                  <a:srgbClr val="000000"/>
                </a:solidFill>
                <a:effectLst/>
                <a:latin typeface="Grade 1 Font" panose="020B0604020202020204" charset="0"/>
              </a:rPr>
              <a:t>i</a:t>
            </a:r>
            <a:r>
              <a:rPr lang="en-GB" sz="2000" b="0" i="0" u="none" strike="noStrike" dirty="0">
                <a:solidFill>
                  <a:srgbClr val="000000"/>
                </a:solidFill>
                <a:effectLst/>
                <a:latin typeface="Grade 1 Font" panose="020B0604020202020204" charset="0"/>
              </a:rPr>
              <a:t>’ and </a:t>
            </a:r>
            <a:r>
              <a:rPr lang="en-GB" sz="2000" b="1" i="0" u="none" strike="noStrike" dirty="0">
                <a:solidFill>
                  <a:schemeClr val="tx1"/>
                </a:solidFill>
                <a:effectLst/>
                <a:latin typeface="Grade 1 Font" panose="020B0604020202020204" charset="0"/>
              </a:rPr>
              <a:t>then</a:t>
            </a:r>
            <a:r>
              <a:rPr lang="en-GB" sz="2000" b="0" i="0" u="none" strike="noStrike" dirty="0">
                <a:solidFill>
                  <a:srgbClr val="000000"/>
                </a:solidFill>
                <a:effectLst/>
                <a:latin typeface="Grade 1 Font" panose="020B0604020202020204" charset="0"/>
              </a:rPr>
              <a:t> you add the suffix.</a:t>
            </a:r>
          </a:p>
          <a:p>
            <a:pPr rtl="0">
              <a:spcBef>
                <a:spcPts val="1000"/>
              </a:spcBef>
              <a:spcAft>
                <a:spcPts val="0"/>
              </a:spcAft>
            </a:pPr>
            <a:endParaRPr lang="en-GB" sz="2000" b="0" dirty="0">
              <a:effectLst/>
              <a:latin typeface="Grade 1 Font" panose="020B0604020202020204" charset="0"/>
            </a:endParaRPr>
          </a:p>
          <a:p>
            <a:r>
              <a:rPr lang="en-GB" sz="2000" b="0" i="0" u="none" strike="noStrike" dirty="0">
                <a:solidFill>
                  <a:srgbClr val="000000"/>
                </a:solidFill>
                <a:effectLst/>
                <a:latin typeface="Grade 1 Font" panose="020B0604020202020204" charset="0"/>
              </a:rPr>
              <a:t>Such as in beauty. Beauty becomes beaut</a:t>
            </a:r>
            <a:r>
              <a:rPr lang="en-GB" sz="2000" b="0" i="0" u="sng" strike="noStrike" dirty="0">
                <a:solidFill>
                  <a:schemeClr val="tx1"/>
                </a:solidFill>
                <a:effectLst/>
                <a:latin typeface="Grade 1 Font" panose="020B0604020202020204" charset="0"/>
              </a:rPr>
              <a:t>i</a:t>
            </a:r>
            <a:r>
              <a:rPr lang="en-GB" sz="2000" b="0" i="0" u="none" strike="noStrike" dirty="0">
                <a:solidFill>
                  <a:srgbClr val="000000"/>
                </a:solidFill>
                <a:effectLst/>
                <a:latin typeface="Grade 1 Font" panose="020B0604020202020204" charset="0"/>
              </a:rPr>
              <a:t>ful. </a:t>
            </a:r>
            <a:endParaRPr lang="en-GB" sz="2000" dirty="0">
              <a:latin typeface="Grade 1 Font" panose="020B0604020202020204" charset="0"/>
            </a:endParaRPr>
          </a:p>
        </p:txBody>
      </p:sp>
      <p:sp>
        <p:nvSpPr>
          <p:cNvPr id="12" name="Rectangle: Rounded Corners 11">
            <a:extLst>
              <a:ext uri="{FF2B5EF4-FFF2-40B4-BE49-F238E27FC236}">
                <a16:creationId xmlns:a16="http://schemas.microsoft.com/office/drawing/2014/main" id="{4A8E1558-312F-244A-8131-E816D934A3B7}"/>
              </a:ext>
            </a:extLst>
          </p:cNvPr>
          <p:cNvSpPr/>
          <p:nvPr/>
        </p:nvSpPr>
        <p:spPr>
          <a:xfrm>
            <a:off x="1496860" y="4852452"/>
            <a:ext cx="1645085" cy="751562"/>
          </a:xfrm>
          <a:prstGeom prst="roundRect">
            <a:avLst>
              <a:gd name="adj" fmla="val 894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2800" b="0" i="0" u="none" strike="noStrike" dirty="0" err="1">
                <a:solidFill>
                  <a:srgbClr val="000000"/>
                </a:solidFill>
                <a:effectLst/>
                <a:latin typeface="Grade 1 Font" panose="020B0604020202020204" charset="0"/>
              </a:rPr>
              <a:t>beaut</a:t>
            </a:r>
            <a:r>
              <a:rPr lang="en-GB" sz="2800" b="0" i="0" u="none" strike="noStrike" dirty="0">
                <a:solidFill>
                  <a:srgbClr val="000000"/>
                </a:solidFill>
                <a:effectLst/>
                <a:latin typeface="Grade 1 Font" panose="020B0604020202020204" charset="0"/>
              </a:rPr>
              <a:t> </a:t>
            </a:r>
            <a:endParaRPr lang="en-GB" sz="2800" dirty="0">
              <a:latin typeface="Grade 1 Font" panose="020B0604020202020204" charset="0"/>
            </a:endParaRPr>
          </a:p>
        </p:txBody>
      </p:sp>
      <p:sp>
        <p:nvSpPr>
          <p:cNvPr id="14" name="Rectangle: Rounded Corners 13">
            <a:extLst>
              <a:ext uri="{FF2B5EF4-FFF2-40B4-BE49-F238E27FC236}">
                <a16:creationId xmlns:a16="http://schemas.microsoft.com/office/drawing/2014/main" id="{D1654C66-AE2A-081C-2ADF-6790134DC18B}"/>
              </a:ext>
            </a:extLst>
          </p:cNvPr>
          <p:cNvSpPr/>
          <p:nvPr/>
        </p:nvSpPr>
        <p:spPr>
          <a:xfrm>
            <a:off x="3749457" y="4852452"/>
            <a:ext cx="1645085" cy="751562"/>
          </a:xfrm>
          <a:prstGeom prst="roundRect">
            <a:avLst>
              <a:gd name="adj" fmla="val 894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2800" b="0" i="0" u="none" strike="noStrike" dirty="0" err="1">
                <a:solidFill>
                  <a:srgbClr val="000000"/>
                </a:solidFill>
                <a:effectLst/>
                <a:latin typeface="Grade 1 Font" panose="020B0604020202020204" charset="0"/>
              </a:rPr>
              <a:t>i</a:t>
            </a:r>
            <a:endParaRPr lang="en-GB" sz="2800" dirty="0">
              <a:latin typeface="Grade 1 Font" panose="020B0604020202020204" charset="0"/>
            </a:endParaRPr>
          </a:p>
        </p:txBody>
      </p:sp>
      <p:sp>
        <p:nvSpPr>
          <p:cNvPr id="15" name="Rectangle: Rounded Corners 14">
            <a:extLst>
              <a:ext uri="{FF2B5EF4-FFF2-40B4-BE49-F238E27FC236}">
                <a16:creationId xmlns:a16="http://schemas.microsoft.com/office/drawing/2014/main" id="{D4F27F3E-92BE-FF3B-8D26-974DE02ED051}"/>
              </a:ext>
            </a:extLst>
          </p:cNvPr>
          <p:cNvSpPr/>
          <p:nvPr/>
        </p:nvSpPr>
        <p:spPr>
          <a:xfrm>
            <a:off x="6002054" y="4850895"/>
            <a:ext cx="1645085" cy="751562"/>
          </a:xfrm>
          <a:prstGeom prst="roundRect">
            <a:avLst>
              <a:gd name="adj" fmla="val 8940"/>
            </a:avLst>
          </a:prstGeom>
          <a:solidFill>
            <a:schemeClr val="bg1"/>
          </a:solidFill>
          <a:ln w="38100">
            <a:solidFill>
              <a:srgbClr val="7FC3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spcBef>
                <a:spcPts val="0"/>
              </a:spcBef>
              <a:spcAft>
                <a:spcPts val="0"/>
              </a:spcAft>
            </a:pPr>
            <a:r>
              <a:rPr lang="en-GB" sz="2800" dirty="0" err="1">
                <a:solidFill>
                  <a:srgbClr val="000000"/>
                </a:solidFill>
                <a:latin typeface="Grade 1 Font" panose="020B0604020202020204" charset="0"/>
              </a:rPr>
              <a:t>ful</a:t>
            </a:r>
            <a:endParaRPr lang="en-GB" sz="2800" dirty="0">
              <a:latin typeface="Grade 1 Font" panose="020B0604020202020204" charset="0"/>
            </a:endParaRPr>
          </a:p>
        </p:txBody>
      </p:sp>
    </p:spTree>
    <p:extLst>
      <p:ext uri="{BB962C8B-B14F-4D97-AF65-F5344CB8AC3E}">
        <p14:creationId xmlns:p14="http://schemas.microsoft.com/office/powerpoint/2010/main" val="18142647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1+#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1+#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15344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2182</TotalTime>
  <Words>1441</Words>
  <Application>Microsoft Office PowerPoint</Application>
  <PresentationFormat>On-screen Show (4:3)</PresentationFormat>
  <Paragraphs>260</Paragraphs>
  <Slides>29</Slides>
  <Notes>12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Twinkl SemiBold</vt:lpstr>
      <vt:lpstr>Grade 1 Font</vt:lpstr>
      <vt:lpstr>Twinkl</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A MCCUNE</cp:lastModifiedBy>
  <cp:revision>130</cp:revision>
  <dcterms:created xsi:type="dcterms:W3CDTF">2018-09-26T10:21:56Z</dcterms:created>
  <dcterms:modified xsi:type="dcterms:W3CDTF">2026-02-16T18:18:47Z</dcterms:modified>
</cp:coreProperties>
</file>