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84" r:id="rId3"/>
    <p:sldId id="299" r:id="rId4"/>
    <p:sldId id="309" r:id="rId5"/>
    <p:sldId id="321" r:id="rId6"/>
    <p:sldId id="347" r:id="rId7"/>
    <p:sldId id="364" r:id="rId8"/>
    <p:sldId id="366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FFFFCC"/>
    <a:srgbClr val="B0B0B0"/>
    <a:srgbClr val="D7D7D7"/>
    <a:srgbClr val="DEA900"/>
    <a:srgbClr val="FF9900"/>
    <a:srgbClr val="A50021"/>
    <a:srgbClr val="CC9B00"/>
    <a:srgbClr val="33CC33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C6F5F7-29BB-C24F-B8B8-7E972BAD4697}" v="73" dt="2021-01-24T13:17:45.0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77" autoAdjust="0"/>
    <p:restoredTop sz="91345" autoAdjust="0"/>
  </p:normalViewPr>
  <p:slideViewPr>
    <p:cSldViewPr snapToGrid="0">
      <p:cViewPr varScale="1">
        <p:scale>
          <a:sx n="102" d="100"/>
          <a:sy n="102" d="100"/>
        </p:scale>
        <p:origin x="112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55C6F5F7-29BB-C24F-B8B8-7E972BAD4697}"/>
    <pc:docChg chg="undo redo custSel modSld">
      <pc:chgData name="E Sharratt" userId="240a805a-42a6-4db4-8f33-c1edd6012f04" providerId="ADAL" clId="{55C6F5F7-29BB-C24F-B8B8-7E972BAD4697}" dt="2021-01-24T13:18:11.608" v="144" actId="1076"/>
      <pc:docMkLst>
        <pc:docMk/>
      </pc:docMkLst>
      <pc:sldChg chg="addSp delSp modSp mod">
        <pc:chgData name="E Sharratt" userId="240a805a-42a6-4db4-8f33-c1edd6012f04" providerId="ADAL" clId="{55C6F5F7-29BB-C24F-B8B8-7E972BAD4697}" dt="2021-01-24T13:18:11.608" v="144" actId="1076"/>
        <pc:sldMkLst>
          <pc:docMk/>
          <pc:sldMk cId="0" sldId="270"/>
        </pc:sldMkLst>
        <pc:spChg chg="del">
          <ac:chgData name="E Sharratt" userId="240a805a-42a6-4db4-8f33-c1edd6012f04" providerId="ADAL" clId="{55C6F5F7-29BB-C24F-B8B8-7E972BAD4697}" dt="2021-01-24T13:16:40.876" v="88" actId="478"/>
          <ac:spMkLst>
            <pc:docMk/>
            <pc:sldMk cId="0" sldId="270"/>
            <ac:spMk id="6" creationId="{00000000-0000-0000-0000-000000000000}"/>
          </ac:spMkLst>
        </pc:spChg>
        <pc:spChg chg="add mod">
          <ac:chgData name="E Sharratt" userId="240a805a-42a6-4db4-8f33-c1edd6012f04" providerId="ADAL" clId="{55C6F5F7-29BB-C24F-B8B8-7E972BAD4697}" dt="2021-01-24T13:17:37.791" v="92" actId="1076"/>
          <ac:spMkLst>
            <pc:docMk/>
            <pc:sldMk cId="0" sldId="270"/>
            <ac:spMk id="7" creationId="{71831209-0103-0940-8BB8-BCD92EFB76B1}"/>
          </ac:spMkLst>
        </pc:spChg>
        <pc:spChg chg="add mod">
          <ac:chgData name="E Sharratt" userId="240a805a-42a6-4db4-8f33-c1edd6012f04" providerId="ADAL" clId="{55C6F5F7-29BB-C24F-B8B8-7E972BAD4697}" dt="2021-01-24T13:18:11.608" v="144" actId="1076"/>
          <ac:spMkLst>
            <pc:docMk/>
            <pc:sldMk cId="0" sldId="270"/>
            <ac:spMk id="9" creationId="{0D7F006B-3AD1-FF41-8020-FE2582AA8870}"/>
          </ac:spMkLst>
        </pc:spChg>
        <pc:spChg chg="add del mod">
          <ac:chgData name="E Sharratt" userId="240a805a-42a6-4db4-8f33-c1edd6012f04" providerId="ADAL" clId="{55C6F5F7-29BB-C24F-B8B8-7E972BAD4697}" dt="2021-01-24T13:18:04.707" v="142" actId="1076"/>
          <ac:spMkLst>
            <pc:docMk/>
            <pc:sldMk cId="0" sldId="270"/>
            <ac:spMk id="16" creationId="{00000000-0000-0000-0000-000000000000}"/>
          </ac:spMkLst>
        </pc:spChg>
      </pc:sldChg>
      <pc:sldChg chg="addSp delSp modSp mod delAnim">
        <pc:chgData name="E Sharratt" userId="240a805a-42a6-4db4-8f33-c1edd6012f04" providerId="ADAL" clId="{55C6F5F7-29BB-C24F-B8B8-7E972BAD4697}" dt="2021-01-24T13:12:02.283" v="28" actId="1076"/>
        <pc:sldMkLst>
          <pc:docMk/>
          <pc:sldMk cId="0" sldId="284"/>
        </pc:sldMkLst>
        <pc:spChg chg="add del mod">
          <ac:chgData name="E Sharratt" userId="240a805a-42a6-4db4-8f33-c1edd6012f04" providerId="ADAL" clId="{55C6F5F7-29BB-C24F-B8B8-7E972BAD4697}" dt="2021-01-24T13:11:55.552" v="25" actId="767"/>
          <ac:spMkLst>
            <pc:docMk/>
            <pc:sldMk cId="0" sldId="284"/>
            <ac:spMk id="6" creationId="{76B80C06-517C-824A-8C42-CCCE400B6066}"/>
          </ac:spMkLst>
        </pc:spChg>
        <pc:spChg chg="mod">
          <ac:chgData name="E Sharratt" userId="240a805a-42a6-4db4-8f33-c1edd6012f04" providerId="ADAL" clId="{55C6F5F7-29BB-C24F-B8B8-7E972BAD4697}" dt="2021-01-24T13:11:58.181" v="27" actId="1076"/>
          <ac:spMkLst>
            <pc:docMk/>
            <pc:sldMk cId="0" sldId="284"/>
            <ac:spMk id="64" creationId="{00000000-0000-0000-0000-000000000000}"/>
          </ac:spMkLst>
        </pc:spChg>
        <pc:spChg chg="mod">
          <ac:chgData name="E Sharratt" userId="240a805a-42a6-4db4-8f33-c1edd6012f04" providerId="ADAL" clId="{55C6F5F7-29BB-C24F-B8B8-7E972BAD4697}" dt="2021-01-24T13:09:22.396" v="2" actId="20577"/>
          <ac:spMkLst>
            <pc:docMk/>
            <pc:sldMk cId="0" sldId="284"/>
            <ac:spMk id="84" creationId="{00000000-0000-0000-0000-000000000000}"/>
          </ac:spMkLst>
        </pc:spChg>
        <pc:grpChg chg="del">
          <ac:chgData name="E Sharratt" userId="240a805a-42a6-4db4-8f33-c1edd6012f04" providerId="ADAL" clId="{55C6F5F7-29BB-C24F-B8B8-7E972BAD4697}" dt="2021-01-24T13:09:19.173" v="0" actId="478"/>
          <ac:grpSpMkLst>
            <pc:docMk/>
            <pc:sldMk cId="0" sldId="284"/>
            <ac:grpSpMk id="68" creationId="{00000000-0000-0000-0000-000000000000}"/>
          </ac:grpSpMkLst>
        </pc:grpChg>
        <pc:grpChg chg="mod">
          <ac:chgData name="E Sharratt" userId="240a805a-42a6-4db4-8f33-c1edd6012f04" providerId="ADAL" clId="{55C6F5F7-29BB-C24F-B8B8-7E972BAD4697}" dt="2021-01-24T13:11:56.629" v="26" actId="1076"/>
          <ac:grpSpMkLst>
            <pc:docMk/>
            <pc:sldMk cId="0" sldId="284"/>
            <ac:grpSpMk id="75" creationId="{00000000-0000-0000-0000-000000000000}"/>
          </ac:grpSpMkLst>
        </pc:grpChg>
        <pc:grpChg chg="mod">
          <ac:chgData name="E Sharratt" userId="240a805a-42a6-4db4-8f33-c1edd6012f04" providerId="ADAL" clId="{55C6F5F7-29BB-C24F-B8B8-7E972BAD4697}" dt="2021-01-24T13:12:02.283" v="28" actId="1076"/>
          <ac:grpSpMkLst>
            <pc:docMk/>
            <pc:sldMk cId="0" sldId="284"/>
            <ac:grpSpMk id="85" creationId="{00000000-0000-0000-0000-000000000000}"/>
          </ac:grpSpMkLst>
        </pc:grpChg>
      </pc:sldChg>
      <pc:sldChg chg="modSp mod modAnim">
        <pc:chgData name="E Sharratt" userId="240a805a-42a6-4db4-8f33-c1edd6012f04" providerId="ADAL" clId="{55C6F5F7-29BB-C24F-B8B8-7E972BAD4697}" dt="2021-01-24T13:15:07.575" v="85" actId="20577"/>
        <pc:sldMkLst>
          <pc:docMk/>
          <pc:sldMk cId="0" sldId="299"/>
        </pc:sldMkLst>
        <pc:spChg chg="mod">
          <ac:chgData name="E Sharratt" userId="240a805a-42a6-4db4-8f33-c1edd6012f04" providerId="ADAL" clId="{55C6F5F7-29BB-C24F-B8B8-7E972BAD4697}" dt="2021-01-24T13:11:52.836" v="15" actId="1076"/>
          <ac:spMkLst>
            <pc:docMk/>
            <pc:sldMk cId="0" sldId="299"/>
            <ac:spMk id="66" creationId="{00000000-0000-0000-0000-000000000000}"/>
          </ac:spMkLst>
        </pc:spChg>
        <pc:spChg chg="mod">
          <ac:chgData name="E Sharratt" userId="240a805a-42a6-4db4-8f33-c1edd6012f04" providerId="ADAL" clId="{55C6F5F7-29BB-C24F-B8B8-7E972BAD4697}" dt="2021-01-24T13:15:02.902" v="79" actId="20577"/>
          <ac:spMkLst>
            <pc:docMk/>
            <pc:sldMk cId="0" sldId="299"/>
            <ac:spMk id="68" creationId="{00000000-0000-0000-0000-000000000000}"/>
          </ac:spMkLst>
        </pc:spChg>
        <pc:spChg chg="mod">
          <ac:chgData name="E Sharratt" userId="240a805a-42a6-4db4-8f33-c1edd6012f04" providerId="ADAL" clId="{55C6F5F7-29BB-C24F-B8B8-7E972BAD4697}" dt="2021-01-24T13:14:20.396" v="67" actId="20577"/>
          <ac:spMkLst>
            <pc:docMk/>
            <pc:sldMk cId="0" sldId="299"/>
            <ac:spMk id="69" creationId="{00000000-0000-0000-0000-000000000000}"/>
          </ac:spMkLst>
        </pc:spChg>
        <pc:spChg chg="mod">
          <ac:chgData name="E Sharratt" userId="240a805a-42a6-4db4-8f33-c1edd6012f04" providerId="ADAL" clId="{55C6F5F7-29BB-C24F-B8B8-7E972BAD4697}" dt="2021-01-24T13:12:23.044" v="32" actId="20577"/>
          <ac:spMkLst>
            <pc:docMk/>
            <pc:sldMk cId="0" sldId="299"/>
            <ac:spMk id="70" creationId="{00000000-0000-0000-0000-000000000000}"/>
          </ac:spMkLst>
        </pc:spChg>
        <pc:spChg chg="mod">
          <ac:chgData name="E Sharratt" userId="240a805a-42a6-4db4-8f33-c1edd6012f04" providerId="ADAL" clId="{55C6F5F7-29BB-C24F-B8B8-7E972BAD4697}" dt="2021-01-24T13:12:37.798" v="37" actId="20577"/>
          <ac:spMkLst>
            <pc:docMk/>
            <pc:sldMk cId="0" sldId="299"/>
            <ac:spMk id="75" creationId="{00000000-0000-0000-0000-000000000000}"/>
          </ac:spMkLst>
        </pc:spChg>
        <pc:spChg chg="mod">
          <ac:chgData name="E Sharratt" userId="240a805a-42a6-4db4-8f33-c1edd6012f04" providerId="ADAL" clId="{55C6F5F7-29BB-C24F-B8B8-7E972BAD4697}" dt="2021-01-24T13:12:52.644" v="49" actId="20577"/>
          <ac:spMkLst>
            <pc:docMk/>
            <pc:sldMk cId="0" sldId="299"/>
            <ac:spMk id="76" creationId="{00000000-0000-0000-0000-000000000000}"/>
          </ac:spMkLst>
        </pc:spChg>
        <pc:spChg chg="mod">
          <ac:chgData name="E Sharratt" userId="240a805a-42a6-4db4-8f33-c1edd6012f04" providerId="ADAL" clId="{55C6F5F7-29BB-C24F-B8B8-7E972BAD4697}" dt="2021-01-24T13:15:07.575" v="85" actId="20577"/>
          <ac:spMkLst>
            <pc:docMk/>
            <pc:sldMk cId="0" sldId="299"/>
            <ac:spMk id="77" creationId="{00000000-0000-0000-0000-000000000000}"/>
          </ac:spMkLst>
        </pc:spChg>
        <pc:spChg chg="mod">
          <ac:chgData name="E Sharratt" userId="240a805a-42a6-4db4-8f33-c1edd6012f04" providerId="ADAL" clId="{55C6F5F7-29BB-C24F-B8B8-7E972BAD4697}" dt="2021-01-24T13:14:27.736" v="73" actId="20577"/>
          <ac:spMkLst>
            <pc:docMk/>
            <pc:sldMk cId="0" sldId="299"/>
            <ac:spMk id="78" creationId="{00000000-0000-0000-0000-000000000000}"/>
          </ac:spMkLst>
        </pc:spChg>
        <pc:spChg chg="mod">
          <ac:chgData name="E Sharratt" userId="240a805a-42a6-4db4-8f33-c1edd6012f04" providerId="ADAL" clId="{55C6F5F7-29BB-C24F-B8B8-7E972BAD4697}" dt="2021-01-24T13:13:14.244" v="63" actId="20577"/>
          <ac:spMkLst>
            <pc:docMk/>
            <pc:sldMk cId="0" sldId="299"/>
            <ac:spMk id="79" creationId="{00000000-0000-0000-0000-000000000000}"/>
          </ac:spMkLst>
        </pc:spChg>
        <pc:spChg chg="mod">
          <ac:chgData name="E Sharratt" userId="240a805a-42a6-4db4-8f33-c1edd6012f04" providerId="ADAL" clId="{55C6F5F7-29BB-C24F-B8B8-7E972BAD4697}" dt="2021-01-24T13:13:00.105" v="56" actId="20577"/>
          <ac:spMkLst>
            <pc:docMk/>
            <pc:sldMk cId="0" sldId="299"/>
            <ac:spMk id="80" creationId="{00000000-0000-0000-0000-000000000000}"/>
          </ac:spMkLst>
        </pc:spChg>
        <pc:spChg chg="mod">
          <ac:chgData name="E Sharratt" userId="240a805a-42a6-4db4-8f33-c1edd6012f04" providerId="ADAL" clId="{55C6F5F7-29BB-C24F-B8B8-7E972BAD4697}" dt="2021-01-24T13:12:41.844" v="42" actId="20577"/>
          <ac:spMkLst>
            <pc:docMk/>
            <pc:sldMk cId="0" sldId="299"/>
            <ac:spMk id="85" creationId="{073E6D18-C284-8C4D-8AF1-25A32C46D10B}"/>
          </ac:spMkLst>
        </pc:spChg>
      </pc:sldChg>
    </pc:docChg>
  </pc:docChgLst>
  <pc:docChgLst>
    <pc:chgData name="E Sharratt" userId="240a805a-42a6-4db4-8f33-c1edd6012f04" providerId="ADAL" clId="{EC5EB9B2-FD6A-CD4B-B901-A53AFA334FDC}"/>
    <pc:docChg chg="undo custSel addSld delSld modSld">
      <pc:chgData name="E Sharratt" userId="240a805a-42a6-4db4-8f33-c1edd6012f04" providerId="ADAL" clId="{EC5EB9B2-FD6A-CD4B-B901-A53AFA334FDC}" dt="2021-01-22T21:07:05.139" v="229" actId="113"/>
      <pc:docMkLst>
        <pc:docMk/>
      </pc:docMkLst>
      <pc:sldChg chg="modSp">
        <pc:chgData name="E Sharratt" userId="240a805a-42a6-4db4-8f33-c1edd6012f04" providerId="ADAL" clId="{EC5EB9B2-FD6A-CD4B-B901-A53AFA334FDC}" dt="2021-01-22T20:52:32.298" v="16" actId="20577"/>
        <pc:sldMkLst>
          <pc:docMk/>
          <pc:sldMk cId="0" sldId="256"/>
        </pc:sldMkLst>
        <pc:spChg chg="mod">
          <ac:chgData name="E Sharratt" userId="240a805a-42a6-4db4-8f33-c1edd6012f04" providerId="ADAL" clId="{EC5EB9B2-FD6A-CD4B-B901-A53AFA334FDC}" dt="2021-01-22T20:52:32.298" v="16" actId="20577"/>
          <ac:spMkLst>
            <pc:docMk/>
            <pc:sldMk cId="0" sldId="256"/>
            <ac:spMk id="13" creationId="{00000000-0000-0000-0000-000000000000}"/>
          </ac:spMkLst>
        </pc:spChg>
      </pc:sldChg>
      <pc:sldChg chg="addSp delSp modSp mod delAnim">
        <pc:chgData name="E Sharratt" userId="240a805a-42a6-4db4-8f33-c1edd6012f04" providerId="ADAL" clId="{EC5EB9B2-FD6A-CD4B-B901-A53AFA334FDC}" dt="2021-01-22T20:55:43.832" v="67" actId="20577"/>
        <pc:sldMkLst>
          <pc:docMk/>
          <pc:sldMk cId="0" sldId="284"/>
        </pc:sldMkLst>
        <pc:spChg chg="add del mod">
          <ac:chgData name="E Sharratt" userId="240a805a-42a6-4db4-8f33-c1edd6012f04" providerId="ADAL" clId="{EC5EB9B2-FD6A-CD4B-B901-A53AFA334FDC}" dt="2021-01-22T20:55:11.018" v="66"/>
          <ac:spMkLst>
            <pc:docMk/>
            <pc:sldMk cId="0" sldId="284"/>
            <ac:spMk id="6" creationId="{0115FE80-D2C0-EA45-BEFC-2243E79CD139}"/>
          </ac:spMkLst>
        </pc:spChg>
        <pc:spChg chg="mod">
          <ac:chgData name="E Sharratt" userId="240a805a-42a6-4db4-8f33-c1edd6012f04" providerId="ADAL" clId="{EC5EB9B2-FD6A-CD4B-B901-A53AFA334FDC}" dt="2021-01-22T20:55:43.832" v="67" actId="20577"/>
          <ac:spMkLst>
            <pc:docMk/>
            <pc:sldMk cId="0" sldId="284"/>
            <ac:spMk id="72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0:54:01.269" v="39" actId="20577"/>
          <ac:spMkLst>
            <pc:docMk/>
            <pc:sldMk cId="0" sldId="284"/>
            <ac:spMk id="84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0:53:18.028" v="25" actId="20577"/>
          <ac:spMkLst>
            <pc:docMk/>
            <pc:sldMk cId="0" sldId="284"/>
            <ac:spMk id="96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0:54:39.924" v="42" actId="20577"/>
          <ac:spMkLst>
            <pc:docMk/>
            <pc:sldMk cId="0" sldId="284"/>
            <ac:spMk id="97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0:54:43.423" v="44" actId="20577"/>
          <ac:spMkLst>
            <pc:docMk/>
            <pc:sldMk cId="0" sldId="284"/>
            <ac:spMk id="98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0:53:31.010" v="30" actId="20577"/>
          <ac:spMkLst>
            <pc:docMk/>
            <pc:sldMk cId="0" sldId="284"/>
            <ac:spMk id="100" creationId="{00000000-0000-0000-0000-000000000000}"/>
          </ac:spMkLst>
        </pc:spChg>
        <pc:spChg chg="del">
          <ac:chgData name="E Sharratt" userId="240a805a-42a6-4db4-8f33-c1edd6012f04" providerId="ADAL" clId="{EC5EB9B2-FD6A-CD4B-B901-A53AFA334FDC}" dt="2021-01-22T20:53:47.228" v="34" actId="478"/>
          <ac:spMkLst>
            <pc:docMk/>
            <pc:sldMk cId="0" sldId="284"/>
            <ac:spMk id="101" creationId="{00000000-0000-0000-0000-000000000000}"/>
          </ac:spMkLst>
        </pc:spChg>
        <pc:spChg chg="del">
          <ac:chgData name="E Sharratt" userId="240a805a-42a6-4db4-8f33-c1edd6012f04" providerId="ADAL" clId="{EC5EB9B2-FD6A-CD4B-B901-A53AFA334FDC}" dt="2021-01-22T20:53:45.284" v="33" actId="478"/>
          <ac:spMkLst>
            <pc:docMk/>
            <pc:sldMk cId="0" sldId="284"/>
            <ac:spMk id="102" creationId="{00000000-0000-0000-0000-000000000000}"/>
          </ac:spMkLst>
        </pc:spChg>
        <pc:spChg chg="del">
          <ac:chgData name="E Sharratt" userId="240a805a-42a6-4db4-8f33-c1edd6012f04" providerId="ADAL" clId="{EC5EB9B2-FD6A-CD4B-B901-A53AFA334FDC}" dt="2021-01-22T20:53:41.901" v="32" actId="478"/>
          <ac:spMkLst>
            <pc:docMk/>
            <pc:sldMk cId="0" sldId="284"/>
            <ac:spMk id="103" creationId="{00000000-0000-0000-0000-000000000000}"/>
          </ac:spMkLst>
        </pc:spChg>
        <pc:spChg chg="del">
          <ac:chgData name="E Sharratt" userId="240a805a-42a6-4db4-8f33-c1edd6012f04" providerId="ADAL" clId="{EC5EB9B2-FD6A-CD4B-B901-A53AFA334FDC}" dt="2021-01-22T20:53:38.447" v="31" actId="478"/>
          <ac:spMkLst>
            <pc:docMk/>
            <pc:sldMk cId="0" sldId="284"/>
            <ac:spMk id="104" creationId="{00000000-0000-0000-0000-000000000000}"/>
          </ac:spMkLst>
        </pc:spChg>
        <pc:grpChg chg="mod">
          <ac:chgData name="E Sharratt" userId="240a805a-42a6-4db4-8f33-c1edd6012f04" providerId="ADAL" clId="{EC5EB9B2-FD6A-CD4B-B901-A53AFA334FDC}" dt="2021-01-22T20:55:08.873" v="64" actId="14100"/>
          <ac:grpSpMkLst>
            <pc:docMk/>
            <pc:sldMk cId="0" sldId="284"/>
            <ac:grpSpMk id="68" creationId="{00000000-0000-0000-0000-000000000000}"/>
          </ac:grpSpMkLst>
        </pc:grpChg>
        <pc:grpChg chg="mod">
          <ac:chgData name="E Sharratt" userId="240a805a-42a6-4db4-8f33-c1edd6012f04" providerId="ADAL" clId="{EC5EB9B2-FD6A-CD4B-B901-A53AFA334FDC}" dt="2021-01-22T20:53:56.215" v="37" actId="1076"/>
          <ac:grpSpMkLst>
            <pc:docMk/>
            <pc:sldMk cId="0" sldId="284"/>
            <ac:grpSpMk id="75" creationId="{00000000-0000-0000-0000-000000000000}"/>
          </ac:grpSpMkLst>
        </pc:grpChg>
        <pc:grpChg chg="mod">
          <ac:chgData name="E Sharratt" userId="240a805a-42a6-4db4-8f33-c1edd6012f04" providerId="ADAL" clId="{EC5EB9B2-FD6A-CD4B-B901-A53AFA334FDC}" dt="2021-01-22T20:54:04.414" v="40" actId="1076"/>
          <ac:grpSpMkLst>
            <pc:docMk/>
            <pc:sldMk cId="0" sldId="284"/>
            <ac:grpSpMk id="85" creationId="{00000000-0000-0000-0000-000000000000}"/>
          </ac:grpSpMkLst>
        </pc:grpChg>
        <pc:grpChg chg="del">
          <ac:chgData name="E Sharratt" userId="240a805a-42a6-4db4-8f33-c1edd6012f04" providerId="ADAL" clId="{EC5EB9B2-FD6A-CD4B-B901-A53AFA334FDC}" dt="2021-01-22T20:53:52.792" v="36" actId="478"/>
          <ac:grpSpMkLst>
            <pc:docMk/>
            <pc:sldMk cId="0" sldId="284"/>
            <ac:grpSpMk id="88" creationId="{00000000-0000-0000-0000-000000000000}"/>
          </ac:grpSpMkLst>
        </pc:grpChg>
      </pc:sldChg>
      <pc:sldChg chg="del">
        <pc:chgData name="E Sharratt" userId="240a805a-42a6-4db4-8f33-c1edd6012f04" providerId="ADAL" clId="{EC5EB9B2-FD6A-CD4B-B901-A53AFA334FDC}" dt="2021-01-22T20:55:53.347" v="68" actId="2696"/>
        <pc:sldMkLst>
          <pc:docMk/>
          <pc:sldMk cId="0" sldId="297"/>
        </pc:sldMkLst>
      </pc:sldChg>
      <pc:sldChg chg="del">
        <pc:chgData name="E Sharratt" userId="240a805a-42a6-4db4-8f33-c1edd6012f04" providerId="ADAL" clId="{EC5EB9B2-FD6A-CD4B-B901-A53AFA334FDC}" dt="2021-01-22T20:55:55.127" v="69" actId="2696"/>
        <pc:sldMkLst>
          <pc:docMk/>
          <pc:sldMk cId="0" sldId="298"/>
        </pc:sldMkLst>
      </pc:sldChg>
      <pc:sldChg chg="addSp delSp modSp mod addAnim delAnim modAnim">
        <pc:chgData name="E Sharratt" userId="240a805a-42a6-4db4-8f33-c1edd6012f04" providerId="ADAL" clId="{EC5EB9B2-FD6A-CD4B-B901-A53AFA334FDC}" dt="2021-01-22T21:04:13.056" v="164" actId="20577"/>
        <pc:sldMkLst>
          <pc:docMk/>
          <pc:sldMk cId="0" sldId="299"/>
        </pc:sldMkLst>
        <pc:spChg chg="add del mod">
          <ac:chgData name="E Sharratt" userId="240a805a-42a6-4db4-8f33-c1edd6012f04" providerId="ADAL" clId="{EC5EB9B2-FD6A-CD4B-B901-A53AFA334FDC}" dt="2021-01-22T21:03:14.291" v="135" actId="478"/>
          <ac:spMkLst>
            <pc:docMk/>
            <pc:sldMk cId="0" sldId="299"/>
            <ac:spMk id="63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0:59:46.811" v="108" actId="1076"/>
          <ac:spMkLst>
            <pc:docMk/>
            <pc:sldMk cId="0" sldId="299"/>
            <ac:spMk id="68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0:56:53.219" v="78" actId="20577"/>
          <ac:spMkLst>
            <pc:docMk/>
            <pc:sldMk cId="0" sldId="299"/>
            <ac:spMk id="69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0:57:00.714" v="82" actId="20577"/>
          <ac:spMkLst>
            <pc:docMk/>
            <pc:sldMk cId="0" sldId="299"/>
            <ac:spMk id="70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1:03:48.329" v="147" actId="14100"/>
          <ac:spMkLst>
            <pc:docMk/>
            <pc:sldMk cId="0" sldId="299"/>
            <ac:spMk id="72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1:01:37.584" v="124" actId="20577"/>
          <ac:spMkLst>
            <pc:docMk/>
            <pc:sldMk cId="0" sldId="299"/>
            <ac:spMk id="75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1:03:32.520" v="141" actId="20577"/>
          <ac:spMkLst>
            <pc:docMk/>
            <pc:sldMk cId="0" sldId="299"/>
            <ac:spMk id="76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1:03:59.267" v="148" actId="20577"/>
          <ac:spMkLst>
            <pc:docMk/>
            <pc:sldMk cId="0" sldId="299"/>
            <ac:spMk id="77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1:04:02.558" v="149" actId="20577"/>
          <ac:spMkLst>
            <pc:docMk/>
            <pc:sldMk cId="0" sldId="299"/>
            <ac:spMk id="78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1:04:07.654" v="156" actId="20577"/>
          <ac:spMkLst>
            <pc:docMk/>
            <pc:sldMk cId="0" sldId="299"/>
            <ac:spMk id="79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1:04:13.056" v="164" actId="20577"/>
          <ac:spMkLst>
            <pc:docMk/>
            <pc:sldMk cId="0" sldId="299"/>
            <ac:spMk id="80" creationId="{00000000-0000-0000-0000-000000000000}"/>
          </ac:spMkLst>
        </pc:spChg>
        <pc:spChg chg="del mod">
          <ac:chgData name="E Sharratt" userId="240a805a-42a6-4db4-8f33-c1edd6012f04" providerId="ADAL" clId="{EC5EB9B2-FD6A-CD4B-B901-A53AFA334FDC}" dt="2021-01-22T21:01:07.115" v="121" actId="478"/>
          <ac:spMkLst>
            <pc:docMk/>
            <pc:sldMk cId="0" sldId="299"/>
            <ac:spMk id="81" creationId="{00000000-0000-0000-0000-000000000000}"/>
          </ac:spMkLst>
        </pc:spChg>
        <pc:spChg chg="add del mod">
          <ac:chgData name="E Sharratt" userId="240a805a-42a6-4db4-8f33-c1edd6012f04" providerId="ADAL" clId="{EC5EB9B2-FD6A-CD4B-B901-A53AFA334FDC}" dt="2021-01-22T21:00:40.920" v="113" actId="478"/>
          <ac:spMkLst>
            <pc:docMk/>
            <pc:sldMk cId="0" sldId="299"/>
            <ac:spMk id="82" creationId="{73BBD990-29D7-9F45-8321-4E8F9F772A12}"/>
          </ac:spMkLst>
        </pc:spChg>
        <pc:spChg chg="add del mod">
          <ac:chgData name="E Sharratt" userId="240a805a-42a6-4db4-8f33-c1edd6012f04" providerId="ADAL" clId="{EC5EB9B2-FD6A-CD4B-B901-A53AFA334FDC}" dt="2021-01-22T21:00:37.950" v="112" actId="478"/>
          <ac:spMkLst>
            <pc:docMk/>
            <pc:sldMk cId="0" sldId="299"/>
            <ac:spMk id="83" creationId="{55E9094E-0EB0-6746-A408-38B4BCD7233B}"/>
          </ac:spMkLst>
        </pc:spChg>
        <pc:spChg chg="add del mod">
          <ac:chgData name="E Sharratt" userId="240a805a-42a6-4db4-8f33-c1edd6012f04" providerId="ADAL" clId="{EC5EB9B2-FD6A-CD4B-B901-A53AFA334FDC}" dt="2021-01-22T21:03:23.485" v="137" actId="478"/>
          <ac:spMkLst>
            <pc:docMk/>
            <pc:sldMk cId="0" sldId="299"/>
            <ac:spMk id="84" creationId="{2CF8733C-F2A1-CE4A-810B-30F6FF57DCB3}"/>
          </ac:spMkLst>
        </pc:spChg>
        <pc:spChg chg="add mod">
          <ac:chgData name="E Sharratt" userId="240a805a-42a6-4db4-8f33-c1edd6012f04" providerId="ADAL" clId="{EC5EB9B2-FD6A-CD4B-B901-A53AFA334FDC}" dt="2021-01-22T21:03:37.002" v="142" actId="1076"/>
          <ac:spMkLst>
            <pc:docMk/>
            <pc:sldMk cId="0" sldId="299"/>
            <ac:spMk id="85" creationId="{073E6D18-C284-8C4D-8AF1-25A32C46D10B}"/>
          </ac:spMkLst>
        </pc:spChg>
        <pc:spChg chg="del mod">
          <ac:chgData name="E Sharratt" userId="240a805a-42a6-4db4-8f33-c1edd6012f04" providerId="ADAL" clId="{EC5EB9B2-FD6A-CD4B-B901-A53AFA334FDC}" dt="2021-01-22T21:00:59.727" v="118" actId="478"/>
          <ac:spMkLst>
            <pc:docMk/>
            <pc:sldMk cId="0" sldId="299"/>
            <ac:spMk id="95" creationId="{00000000-0000-0000-0000-000000000000}"/>
          </ac:spMkLst>
        </pc:spChg>
        <pc:spChg chg="mod">
          <ac:chgData name="E Sharratt" userId="240a805a-42a6-4db4-8f33-c1edd6012f04" providerId="ADAL" clId="{EC5EB9B2-FD6A-CD4B-B901-A53AFA334FDC}" dt="2021-01-22T20:56:34.608" v="74" actId="20577"/>
          <ac:spMkLst>
            <pc:docMk/>
            <pc:sldMk cId="0" sldId="299"/>
            <ac:spMk id="112" creationId="{00000000-0000-0000-0000-000000000000}"/>
          </ac:spMkLst>
        </pc:spChg>
      </pc:sldChg>
      <pc:sldChg chg="del">
        <pc:chgData name="E Sharratt" userId="240a805a-42a6-4db4-8f33-c1edd6012f04" providerId="ADAL" clId="{EC5EB9B2-FD6A-CD4B-B901-A53AFA334FDC}" dt="2021-01-22T20:55:56.268" v="70" actId="2696"/>
        <pc:sldMkLst>
          <pc:docMk/>
          <pc:sldMk cId="0" sldId="300"/>
        </pc:sldMkLst>
      </pc:sldChg>
      <pc:sldChg chg="del">
        <pc:chgData name="E Sharratt" userId="240a805a-42a6-4db4-8f33-c1edd6012f04" providerId="ADAL" clId="{EC5EB9B2-FD6A-CD4B-B901-A53AFA334FDC}" dt="2021-01-22T20:52:34.525" v="17" actId="2696"/>
        <pc:sldMkLst>
          <pc:docMk/>
          <pc:sldMk cId="1549351468" sldId="301"/>
        </pc:sldMkLst>
      </pc:sldChg>
      <pc:sldChg chg="del">
        <pc:chgData name="E Sharratt" userId="240a805a-42a6-4db4-8f33-c1edd6012f04" providerId="ADAL" clId="{EC5EB9B2-FD6A-CD4B-B901-A53AFA334FDC}" dt="2021-01-22T20:52:34.873" v="18" actId="2696"/>
        <pc:sldMkLst>
          <pc:docMk/>
          <pc:sldMk cId="262075989" sldId="302"/>
        </pc:sldMkLst>
      </pc:sldChg>
      <pc:sldChg chg="del">
        <pc:chgData name="E Sharratt" userId="240a805a-42a6-4db4-8f33-c1edd6012f04" providerId="ADAL" clId="{EC5EB9B2-FD6A-CD4B-B901-A53AFA334FDC}" dt="2021-01-22T20:52:35.063" v="19" actId="2696"/>
        <pc:sldMkLst>
          <pc:docMk/>
          <pc:sldMk cId="3329478204" sldId="303"/>
        </pc:sldMkLst>
      </pc:sldChg>
      <pc:sldChg chg="del">
        <pc:chgData name="E Sharratt" userId="240a805a-42a6-4db4-8f33-c1edd6012f04" providerId="ADAL" clId="{EC5EB9B2-FD6A-CD4B-B901-A53AFA334FDC}" dt="2021-01-22T20:52:35.260" v="20" actId="2696"/>
        <pc:sldMkLst>
          <pc:docMk/>
          <pc:sldMk cId="3946373943" sldId="304"/>
        </pc:sldMkLst>
      </pc:sldChg>
      <pc:sldChg chg="del">
        <pc:chgData name="E Sharratt" userId="240a805a-42a6-4db4-8f33-c1edd6012f04" providerId="ADAL" clId="{EC5EB9B2-FD6A-CD4B-B901-A53AFA334FDC}" dt="2021-01-22T20:52:35.861" v="21" actId="2696"/>
        <pc:sldMkLst>
          <pc:docMk/>
          <pc:sldMk cId="370801821" sldId="305"/>
        </pc:sldMkLst>
      </pc:sldChg>
      <pc:sldChg chg="del">
        <pc:chgData name="E Sharratt" userId="240a805a-42a6-4db4-8f33-c1edd6012f04" providerId="ADAL" clId="{EC5EB9B2-FD6A-CD4B-B901-A53AFA334FDC}" dt="2021-01-22T20:52:36.501" v="22" actId="2696"/>
        <pc:sldMkLst>
          <pc:docMk/>
          <pc:sldMk cId="3910738251" sldId="306"/>
        </pc:sldMkLst>
      </pc:sldChg>
      <pc:sldChg chg="del">
        <pc:chgData name="E Sharratt" userId="240a805a-42a6-4db4-8f33-c1edd6012f04" providerId="ADAL" clId="{EC5EB9B2-FD6A-CD4B-B901-A53AFA334FDC}" dt="2021-01-22T20:56:15.548" v="71" actId="2696"/>
        <pc:sldMkLst>
          <pc:docMk/>
          <pc:sldMk cId="1586411823" sldId="307"/>
        </pc:sldMkLst>
      </pc:sldChg>
      <pc:sldChg chg="del">
        <pc:chgData name="E Sharratt" userId="240a805a-42a6-4db4-8f33-c1edd6012f04" providerId="ADAL" clId="{EC5EB9B2-FD6A-CD4B-B901-A53AFA334FDC}" dt="2021-01-22T20:56:17.122" v="72" actId="2696"/>
        <pc:sldMkLst>
          <pc:docMk/>
          <pc:sldMk cId="1526013088" sldId="308"/>
        </pc:sldMkLst>
      </pc:sldChg>
      <pc:sldChg chg="modSp add mod">
        <pc:chgData name="E Sharratt" userId="240a805a-42a6-4db4-8f33-c1edd6012f04" providerId="ADAL" clId="{EC5EB9B2-FD6A-CD4B-B901-A53AFA334FDC}" dt="2021-01-22T21:07:05.139" v="229" actId="113"/>
        <pc:sldMkLst>
          <pc:docMk/>
          <pc:sldMk cId="2087358902" sldId="321"/>
        </pc:sldMkLst>
        <pc:spChg chg="mod">
          <ac:chgData name="E Sharratt" userId="240a805a-42a6-4db4-8f33-c1edd6012f04" providerId="ADAL" clId="{EC5EB9B2-FD6A-CD4B-B901-A53AFA334FDC}" dt="2021-01-22T21:07:05.139" v="229" actId="113"/>
          <ac:spMkLst>
            <pc:docMk/>
            <pc:sldMk cId="2087358902" sldId="321"/>
            <ac:spMk id="105" creationId="{00000000-0000-0000-0000-000000000000}"/>
          </ac:spMkLst>
        </pc:spChg>
      </pc:sldChg>
      <pc:sldChg chg="add">
        <pc:chgData name="E Sharratt" userId="240a805a-42a6-4db4-8f33-c1edd6012f04" providerId="ADAL" clId="{EC5EB9B2-FD6A-CD4B-B901-A53AFA334FDC}" dt="2021-01-22T21:05:54.789" v="165"/>
        <pc:sldMkLst>
          <pc:docMk/>
          <pc:sldMk cId="1316111164" sldId="347"/>
        </pc:sldMkLst>
      </pc:sldChg>
      <pc:sldChg chg="add">
        <pc:chgData name="E Sharratt" userId="240a805a-42a6-4db4-8f33-c1edd6012f04" providerId="ADAL" clId="{EC5EB9B2-FD6A-CD4B-B901-A53AFA334FDC}" dt="2021-01-22T21:05:54.789" v="165"/>
        <pc:sldMkLst>
          <pc:docMk/>
          <pc:sldMk cId="3377657942" sldId="364"/>
        </pc:sldMkLst>
      </pc:sldChg>
      <pc:sldChg chg="add">
        <pc:chgData name="E Sharratt" userId="240a805a-42a6-4db4-8f33-c1edd6012f04" providerId="ADAL" clId="{EC5EB9B2-FD6A-CD4B-B901-A53AFA334FDC}" dt="2021-01-22T21:05:54.789" v="165"/>
        <pc:sldMkLst>
          <pc:docMk/>
          <pc:sldMk cId="1370708922" sldId="36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ordering-and-sequencing/coconut-orderin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</a:t>
              </a:r>
              <a:r>
                <a:rPr lang="en-GB" b="1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©  </a:t>
              </a:r>
              <a:r>
                <a:rPr lang="en-GB" sz="1200" b="1" dirty="0"/>
                <a:t>B. Taylor 2012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Ordering &amp; Rounding Decimals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277913" y="1358104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Ordering Decimals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This is easy if we have the </a:t>
            </a:r>
            <a:r>
              <a:rPr lang="en-GB" sz="2000" b="1" dirty="0">
                <a:solidFill>
                  <a:srgbClr val="FF0000"/>
                </a:solidFill>
              </a:rPr>
              <a:t>same number of digits </a:t>
            </a:r>
            <a:r>
              <a:rPr lang="en-GB" sz="2000" b="1" dirty="0"/>
              <a:t>after the decimal point.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Ordering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ounded Rectangle 64"/>
          <p:cNvSpPr/>
          <p:nvPr/>
        </p:nvSpPr>
        <p:spPr>
          <a:xfrm>
            <a:off x="296692" y="1390608"/>
            <a:ext cx="4098335" cy="4714504"/>
          </a:xfrm>
          <a:prstGeom prst="roundRect">
            <a:avLst>
              <a:gd name="adj" fmla="val 4999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ounded Rectangle 65"/>
          <p:cNvSpPr/>
          <p:nvPr/>
        </p:nvSpPr>
        <p:spPr>
          <a:xfrm>
            <a:off x="348599" y="4742837"/>
            <a:ext cx="3994521" cy="620104"/>
          </a:xfrm>
          <a:prstGeom prst="roundRect">
            <a:avLst>
              <a:gd name="adj" fmla="val 34680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/>
          <p:cNvSpPr txBox="1"/>
          <p:nvPr/>
        </p:nvSpPr>
        <p:spPr>
          <a:xfrm>
            <a:off x="497592" y="2090058"/>
            <a:ext cx="3696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Put these decimals in order of size from highest to lowest.</a:t>
            </a:r>
          </a:p>
        </p:txBody>
      </p:sp>
      <p:grpSp>
        <p:nvGrpSpPr>
          <p:cNvPr id="75" name="Group 112"/>
          <p:cNvGrpSpPr/>
          <p:nvPr/>
        </p:nvGrpSpPr>
        <p:grpSpPr>
          <a:xfrm>
            <a:off x="4439098" y="2500742"/>
            <a:ext cx="4381374" cy="586854"/>
            <a:chOff x="649575" y="4313903"/>
            <a:chExt cx="4416534" cy="586854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grpSp>
          <p:nvGrpSpPr>
            <p:cNvPr id="76" name="Group 44"/>
            <p:cNvGrpSpPr/>
            <p:nvPr/>
          </p:nvGrpSpPr>
          <p:grpSpPr>
            <a:xfrm>
              <a:off x="649575" y="4313903"/>
              <a:ext cx="982797" cy="586854"/>
              <a:chOff x="901436" y="1951043"/>
              <a:chExt cx="982797" cy="586854"/>
            </a:xfrm>
            <a:grpFill/>
          </p:grpSpPr>
          <p:sp>
            <p:nvSpPr>
              <p:cNvPr id="83" name="Right Arrow 82"/>
              <p:cNvSpPr/>
              <p:nvPr/>
            </p:nvSpPr>
            <p:spPr>
              <a:xfrm>
                <a:off x="901437" y="1951043"/>
                <a:ext cx="982796" cy="586854"/>
              </a:xfrm>
              <a:prstGeom prst="rightArrow">
                <a:avLst>
                  <a:gd name="adj1" fmla="val 59302"/>
                  <a:gd name="adj2" fmla="val 50000"/>
                </a:avLst>
              </a:prstGeom>
              <a:grpFill/>
              <a:ln w="31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901436" y="2059804"/>
                <a:ext cx="8736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/>
                  <a:t>Step 1</a:t>
                </a:r>
              </a:p>
            </p:txBody>
          </p:sp>
        </p:grpSp>
        <p:grpSp>
          <p:nvGrpSpPr>
            <p:cNvPr id="77" name="Group 56"/>
            <p:cNvGrpSpPr/>
            <p:nvPr/>
          </p:nvGrpSpPr>
          <p:grpSpPr>
            <a:xfrm>
              <a:off x="1642797" y="4368344"/>
              <a:ext cx="3423312" cy="477973"/>
              <a:chOff x="1748766" y="1288508"/>
              <a:chExt cx="3423312" cy="756118"/>
            </a:xfrm>
            <a:grpFill/>
          </p:grpSpPr>
          <p:sp>
            <p:nvSpPr>
              <p:cNvPr id="81" name="Rounded Rectangle 80"/>
              <p:cNvSpPr/>
              <p:nvPr/>
            </p:nvSpPr>
            <p:spPr>
              <a:xfrm>
                <a:off x="1748766" y="1288508"/>
                <a:ext cx="3423312" cy="756118"/>
              </a:xfrm>
              <a:prstGeom prst="roundRect">
                <a:avLst>
                  <a:gd name="adj" fmla="val 22274"/>
                </a:avLst>
              </a:prstGeom>
              <a:grpFill/>
              <a:ln w="31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1768816" y="1374438"/>
                <a:ext cx="3383213" cy="58425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/>
                  <a:t>Put the numbers in order of size.</a:t>
                </a:r>
              </a:p>
            </p:txBody>
          </p:sp>
        </p:grpSp>
      </p:grpSp>
      <p:grpSp>
        <p:nvGrpSpPr>
          <p:cNvPr id="85" name="Group 56"/>
          <p:cNvGrpSpPr/>
          <p:nvPr/>
        </p:nvGrpSpPr>
        <p:grpSpPr>
          <a:xfrm>
            <a:off x="5174922" y="3615684"/>
            <a:ext cx="3423312" cy="924815"/>
            <a:chOff x="1748766" y="1131059"/>
            <a:chExt cx="3423312" cy="1183822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86" name="Rounded Rectangle 85"/>
            <p:cNvSpPr/>
            <p:nvPr/>
          </p:nvSpPr>
          <p:spPr>
            <a:xfrm>
              <a:off x="1748766" y="1131059"/>
              <a:ext cx="3423312" cy="1183822"/>
            </a:xfrm>
            <a:prstGeom prst="roundRect">
              <a:avLst>
                <a:gd name="adj" fmla="val 17130"/>
              </a:avLst>
            </a:prstGeom>
            <a:grpFill/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768816" y="1132009"/>
              <a:ext cx="3383213" cy="118192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You can ignore the decimal points if this helps, but make sure you write them in your answer.</a:t>
              </a:r>
            </a:p>
          </p:txBody>
        </p:sp>
      </p:grpSp>
      <p:sp>
        <p:nvSpPr>
          <p:cNvPr id="95" name="Rounded Rectangle 94"/>
          <p:cNvSpPr/>
          <p:nvPr/>
        </p:nvSpPr>
        <p:spPr>
          <a:xfrm>
            <a:off x="1334807" y="2814953"/>
            <a:ext cx="1008112" cy="576064"/>
          </a:xfrm>
          <a:prstGeom prst="roundRect">
            <a:avLst>
              <a:gd name="adj" fmla="val 23281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TextBox 95"/>
          <p:cNvSpPr txBox="1"/>
          <p:nvPr/>
        </p:nvSpPr>
        <p:spPr>
          <a:xfrm>
            <a:off x="296692" y="2872153"/>
            <a:ext cx="11161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0.1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1280801" y="2872153"/>
            <a:ext cx="11161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0.8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2264910" y="2872153"/>
            <a:ext cx="11161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0.4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3249020" y="2872153"/>
            <a:ext cx="11161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0.3</a:t>
            </a:r>
          </a:p>
        </p:txBody>
      </p:sp>
      <p:grpSp>
        <p:nvGrpSpPr>
          <p:cNvPr id="106" name="Group 105"/>
          <p:cNvGrpSpPr/>
          <p:nvPr/>
        </p:nvGrpSpPr>
        <p:grpSpPr>
          <a:xfrm>
            <a:off x="5861352" y="1484230"/>
            <a:ext cx="2560663" cy="503333"/>
            <a:chOff x="895056" y="615014"/>
            <a:chExt cx="2560663" cy="620104"/>
          </a:xfrm>
        </p:grpSpPr>
        <p:sp>
          <p:nvSpPr>
            <p:cNvPr id="107" name="Rounded Rectangle 106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Method</a:t>
              </a:r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1065528" y="1484230"/>
            <a:ext cx="2560663" cy="503333"/>
            <a:chOff x="895056" y="615014"/>
            <a:chExt cx="2560663" cy="620104"/>
          </a:xfrm>
        </p:grpSpPr>
        <p:sp>
          <p:nvSpPr>
            <p:cNvPr id="110" name="Rounded Rectangle 109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Example 1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6B80C06-517C-824A-8C42-CCCE400B6066}"/>
              </a:ext>
            </a:extLst>
          </p:cNvPr>
          <p:cNvSpPr txBox="1"/>
          <p:nvPr/>
        </p:nvSpPr>
        <p:spPr>
          <a:xfrm>
            <a:off x="11047956" y="417116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14" grpId="0" animBg="1"/>
      <p:bldP spid="15" grpId="0"/>
      <p:bldP spid="65" grpId="0" animBg="1"/>
      <p:bldP spid="66" grpId="0" animBg="1"/>
      <p:bldP spid="67" grpId="0"/>
      <p:bldP spid="95" grpId="0" animBg="1"/>
      <p:bldP spid="96" grpId="0"/>
      <p:bldP spid="97" grpId="0"/>
      <p:bldP spid="98" grpId="0"/>
      <p:bldP spid="1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Ordering Decimals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This is easy if we have the </a:t>
            </a:r>
            <a:r>
              <a:rPr lang="en-GB" sz="2000" b="1" dirty="0">
                <a:solidFill>
                  <a:srgbClr val="FF0000"/>
                </a:solidFill>
              </a:rPr>
              <a:t>same number of digits </a:t>
            </a:r>
            <a:r>
              <a:rPr lang="en-GB" sz="2000" b="1" dirty="0"/>
              <a:t>after the decimal point.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Ordering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ounded Rectangle 64"/>
          <p:cNvSpPr/>
          <p:nvPr/>
        </p:nvSpPr>
        <p:spPr>
          <a:xfrm>
            <a:off x="296692" y="1390608"/>
            <a:ext cx="4098335" cy="4714504"/>
          </a:xfrm>
          <a:prstGeom prst="roundRect">
            <a:avLst>
              <a:gd name="adj" fmla="val 4999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ounded Rectangle 65"/>
          <p:cNvSpPr/>
          <p:nvPr/>
        </p:nvSpPr>
        <p:spPr>
          <a:xfrm>
            <a:off x="348599" y="4742837"/>
            <a:ext cx="3994521" cy="620104"/>
          </a:xfrm>
          <a:prstGeom prst="roundRect">
            <a:avLst>
              <a:gd name="adj" fmla="val 34680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/>
          <p:cNvSpPr txBox="1"/>
          <p:nvPr/>
        </p:nvSpPr>
        <p:spPr>
          <a:xfrm>
            <a:off x="497592" y="2090058"/>
            <a:ext cx="3696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Put these decimals in order of size from highest to lowest.</a:t>
            </a:r>
          </a:p>
        </p:txBody>
      </p:sp>
      <p:grpSp>
        <p:nvGrpSpPr>
          <p:cNvPr id="6" name="Group 59"/>
          <p:cNvGrpSpPr/>
          <p:nvPr/>
        </p:nvGrpSpPr>
        <p:grpSpPr>
          <a:xfrm>
            <a:off x="4450945" y="2204015"/>
            <a:ext cx="4525691" cy="734027"/>
            <a:chOff x="660948" y="1116373"/>
            <a:chExt cx="4562009" cy="734027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grpSp>
          <p:nvGrpSpPr>
            <p:cNvPr id="7" name="Group 44"/>
            <p:cNvGrpSpPr/>
            <p:nvPr/>
          </p:nvGrpSpPr>
          <p:grpSpPr>
            <a:xfrm>
              <a:off x="660948" y="1189959"/>
              <a:ext cx="982797" cy="586854"/>
              <a:chOff x="901436" y="1904818"/>
              <a:chExt cx="982797" cy="586854"/>
            </a:xfrm>
            <a:grpFill/>
          </p:grpSpPr>
          <p:sp>
            <p:nvSpPr>
              <p:cNvPr id="73" name="Right Arrow 72"/>
              <p:cNvSpPr/>
              <p:nvPr/>
            </p:nvSpPr>
            <p:spPr>
              <a:xfrm>
                <a:off x="901437" y="1904818"/>
                <a:ext cx="982796" cy="586854"/>
              </a:xfrm>
              <a:prstGeom prst="rightArrow">
                <a:avLst>
                  <a:gd name="adj1" fmla="val 59302"/>
                  <a:gd name="adj2" fmla="val 50000"/>
                </a:avLst>
              </a:prstGeom>
              <a:grpFill/>
              <a:ln w="31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901436" y="2013579"/>
                <a:ext cx="8736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/>
                  <a:t>Step 1</a:t>
                </a:r>
              </a:p>
            </p:txBody>
          </p:sp>
        </p:grpSp>
        <p:grpSp>
          <p:nvGrpSpPr>
            <p:cNvPr id="9" name="Group 56"/>
            <p:cNvGrpSpPr/>
            <p:nvPr/>
          </p:nvGrpSpPr>
          <p:grpSpPr>
            <a:xfrm>
              <a:off x="1654170" y="1116373"/>
              <a:ext cx="3568787" cy="734027"/>
              <a:chOff x="1748766" y="1145017"/>
              <a:chExt cx="3568787" cy="939601"/>
            </a:xfrm>
            <a:grpFill/>
          </p:grpSpPr>
          <p:sp>
            <p:nvSpPr>
              <p:cNvPr id="71" name="Rounded Rectangle 70"/>
              <p:cNvSpPr/>
              <p:nvPr/>
            </p:nvSpPr>
            <p:spPr>
              <a:xfrm>
                <a:off x="1748766" y="1145017"/>
                <a:ext cx="3423312" cy="939601"/>
              </a:xfrm>
              <a:prstGeom prst="roundRect">
                <a:avLst>
                  <a:gd name="adj" fmla="val 22274"/>
                </a:avLst>
              </a:prstGeom>
              <a:grpFill/>
              <a:ln w="31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1768816" y="1201145"/>
                <a:ext cx="3548737" cy="82734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/>
                  <a:t>Find which decimals have the most digits after the decimal point.</a:t>
                </a:r>
              </a:p>
            </p:txBody>
          </p:sp>
        </p:grpSp>
      </p:grpSp>
      <p:grpSp>
        <p:nvGrpSpPr>
          <p:cNvPr id="13" name="Group 56"/>
          <p:cNvGrpSpPr/>
          <p:nvPr/>
        </p:nvGrpSpPr>
        <p:grpSpPr>
          <a:xfrm>
            <a:off x="5409007" y="5113912"/>
            <a:ext cx="3423312" cy="924815"/>
            <a:chOff x="1748766" y="1131059"/>
            <a:chExt cx="3423312" cy="1183822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86" name="Rounded Rectangle 85"/>
            <p:cNvSpPr/>
            <p:nvPr/>
          </p:nvSpPr>
          <p:spPr>
            <a:xfrm>
              <a:off x="1748766" y="1131059"/>
              <a:ext cx="3423312" cy="1183822"/>
            </a:xfrm>
            <a:prstGeom prst="roundRect">
              <a:avLst>
                <a:gd name="adj" fmla="val 17130"/>
              </a:avLst>
            </a:prstGeom>
            <a:grpFill/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768816" y="1132009"/>
              <a:ext cx="3383213" cy="118192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You can ignore the decimal points if this helps, but make sure you write them in your answer.</a:t>
              </a:r>
            </a:p>
          </p:txBody>
        </p:sp>
      </p:grpSp>
      <p:grpSp>
        <p:nvGrpSpPr>
          <p:cNvPr id="16" name="Group 105"/>
          <p:cNvGrpSpPr/>
          <p:nvPr/>
        </p:nvGrpSpPr>
        <p:grpSpPr>
          <a:xfrm>
            <a:off x="5861352" y="1484230"/>
            <a:ext cx="2560663" cy="503333"/>
            <a:chOff x="895056" y="615014"/>
            <a:chExt cx="2560663" cy="620104"/>
          </a:xfrm>
        </p:grpSpPr>
        <p:sp>
          <p:nvSpPr>
            <p:cNvPr id="107" name="Rounded Rectangle 106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Method</a:t>
              </a:r>
            </a:p>
          </p:txBody>
        </p:sp>
      </p:grpSp>
      <p:grpSp>
        <p:nvGrpSpPr>
          <p:cNvPr id="19" name="Group 108"/>
          <p:cNvGrpSpPr/>
          <p:nvPr/>
        </p:nvGrpSpPr>
        <p:grpSpPr>
          <a:xfrm>
            <a:off x="1065528" y="1484230"/>
            <a:ext cx="2560663" cy="503333"/>
            <a:chOff x="895056" y="615014"/>
            <a:chExt cx="2560663" cy="620104"/>
          </a:xfrm>
        </p:grpSpPr>
        <p:sp>
          <p:nvSpPr>
            <p:cNvPr id="110" name="Rounded Rectangle 109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Example 2</a:t>
              </a:r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1090172" y="2872153"/>
            <a:ext cx="8321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3.1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1922321" y="2872153"/>
            <a:ext cx="8321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3.6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717663" y="2872153"/>
            <a:ext cx="8321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20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513005" y="2872153"/>
            <a:ext cx="8321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3.8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31637" y="3967720"/>
            <a:ext cx="8321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5.0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126979" y="3967720"/>
            <a:ext cx="8321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3.1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922321" y="3967720"/>
            <a:ext cx="8321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3.6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717663" y="3967720"/>
            <a:ext cx="8321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20.0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513005" y="3967720"/>
            <a:ext cx="8321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3.8</a:t>
            </a:r>
          </a:p>
        </p:txBody>
      </p:sp>
      <p:grpSp>
        <p:nvGrpSpPr>
          <p:cNvPr id="20" name="Group 112"/>
          <p:cNvGrpSpPr/>
          <p:nvPr/>
        </p:nvGrpSpPr>
        <p:grpSpPr>
          <a:xfrm>
            <a:off x="4450945" y="4305657"/>
            <a:ext cx="4381374" cy="586854"/>
            <a:chOff x="649575" y="4313903"/>
            <a:chExt cx="4416534" cy="586854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grpSp>
          <p:nvGrpSpPr>
            <p:cNvPr id="21" name="Group 44"/>
            <p:cNvGrpSpPr/>
            <p:nvPr/>
          </p:nvGrpSpPr>
          <p:grpSpPr>
            <a:xfrm>
              <a:off x="649575" y="4313903"/>
              <a:ext cx="982797" cy="586854"/>
              <a:chOff x="901436" y="1951043"/>
              <a:chExt cx="982797" cy="586854"/>
            </a:xfrm>
            <a:grpFill/>
          </p:grpSpPr>
          <p:sp>
            <p:nvSpPr>
              <p:cNvPr id="105" name="Right Arrow 104"/>
              <p:cNvSpPr/>
              <p:nvPr/>
            </p:nvSpPr>
            <p:spPr>
              <a:xfrm>
                <a:off x="901437" y="1951043"/>
                <a:ext cx="982796" cy="586854"/>
              </a:xfrm>
              <a:prstGeom prst="rightArrow">
                <a:avLst>
                  <a:gd name="adj1" fmla="val 59302"/>
                  <a:gd name="adj2" fmla="val 50000"/>
                </a:avLst>
              </a:prstGeom>
              <a:grpFill/>
              <a:ln w="31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6" name="TextBox 105"/>
              <p:cNvSpPr txBox="1"/>
              <p:nvPr/>
            </p:nvSpPr>
            <p:spPr>
              <a:xfrm>
                <a:off x="901436" y="2059804"/>
                <a:ext cx="8736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/>
                  <a:t>Step 3</a:t>
                </a:r>
              </a:p>
            </p:txBody>
          </p:sp>
        </p:grpSp>
        <p:grpSp>
          <p:nvGrpSpPr>
            <p:cNvPr id="22" name="Group 56"/>
            <p:cNvGrpSpPr/>
            <p:nvPr/>
          </p:nvGrpSpPr>
          <p:grpSpPr>
            <a:xfrm>
              <a:off x="1642797" y="4368344"/>
              <a:ext cx="3423312" cy="477973"/>
              <a:chOff x="1748766" y="1288508"/>
              <a:chExt cx="3423312" cy="756118"/>
            </a:xfrm>
            <a:grpFill/>
          </p:grpSpPr>
          <p:sp>
            <p:nvSpPr>
              <p:cNvPr id="90" name="Rounded Rectangle 89"/>
              <p:cNvSpPr/>
              <p:nvPr/>
            </p:nvSpPr>
            <p:spPr>
              <a:xfrm>
                <a:off x="1748766" y="1288508"/>
                <a:ext cx="3423312" cy="756118"/>
              </a:xfrm>
              <a:prstGeom prst="roundRect">
                <a:avLst>
                  <a:gd name="adj" fmla="val 22274"/>
                </a:avLst>
              </a:prstGeom>
              <a:grpFill/>
              <a:ln w="31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9" name="TextBox 98"/>
              <p:cNvSpPr txBox="1"/>
              <p:nvPr/>
            </p:nvSpPr>
            <p:spPr>
              <a:xfrm>
                <a:off x="1768816" y="1374438"/>
                <a:ext cx="3383213" cy="58425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/>
                  <a:t>Put the numbers in order of size.</a:t>
                </a:r>
              </a:p>
            </p:txBody>
          </p:sp>
        </p:grpSp>
      </p:grpSp>
      <p:grpSp>
        <p:nvGrpSpPr>
          <p:cNvPr id="23" name="Group 59"/>
          <p:cNvGrpSpPr/>
          <p:nvPr/>
        </p:nvGrpSpPr>
        <p:grpSpPr>
          <a:xfrm>
            <a:off x="4450945" y="3159442"/>
            <a:ext cx="4381374" cy="924815"/>
            <a:chOff x="660948" y="1105469"/>
            <a:chExt cx="4416534" cy="924815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grpSp>
          <p:nvGrpSpPr>
            <p:cNvPr id="24" name="Group 44"/>
            <p:cNvGrpSpPr/>
            <p:nvPr/>
          </p:nvGrpSpPr>
          <p:grpSpPr>
            <a:xfrm>
              <a:off x="660948" y="1274449"/>
              <a:ext cx="982797" cy="586854"/>
              <a:chOff x="901436" y="1989308"/>
              <a:chExt cx="982797" cy="586854"/>
            </a:xfrm>
            <a:grpFill/>
          </p:grpSpPr>
          <p:sp>
            <p:nvSpPr>
              <p:cNvPr id="116" name="Right Arrow 115"/>
              <p:cNvSpPr/>
              <p:nvPr/>
            </p:nvSpPr>
            <p:spPr>
              <a:xfrm>
                <a:off x="901437" y="1989308"/>
                <a:ext cx="982796" cy="586854"/>
              </a:xfrm>
              <a:prstGeom prst="rightArrow">
                <a:avLst>
                  <a:gd name="adj1" fmla="val 59302"/>
                  <a:gd name="adj2" fmla="val 50000"/>
                </a:avLst>
              </a:prstGeom>
              <a:grpFill/>
              <a:ln w="31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TextBox 116"/>
              <p:cNvSpPr txBox="1"/>
              <p:nvPr/>
            </p:nvSpPr>
            <p:spPr>
              <a:xfrm>
                <a:off x="901436" y="2098069"/>
                <a:ext cx="8736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/>
                  <a:t>Step 2</a:t>
                </a:r>
              </a:p>
            </p:txBody>
          </p:sp>
        </p:grpSp>
        <p:grpSp>
          <p:nvGrpSpPr>
            <p:cNvPr id="25" name="Group 56"/>
            <p:cNvGrpSpPr/>
            <p:nvPr/>
          </p:nvGrpSpPr>
          <p:grpSpPr>
            <a:xfrm>
              <a:off x="1654170" y="1105469"/>
              <a:ext cx="3423312" cy="924815"/>
              <a:chOff x="1748766" y="1131059"/>
              <a:chExt cx="3423312" cy="1183822"/>
            </a:xfrm>
            <a:grpFill/>
          </p:grpSpPr>
          <p:sp>
            <p:nvSpPr>
              <p:cNvPr id="114" name="Rounded Rectangle 113"/>
              <p:cNvSpPr/>
              <p:nvPr/>
            </p:nvSpPr>
            <p:spPr>
              <a:xfrm>
                <a:off x="1748766" y="1131059"/>
                <a:ext cx="3423312" cy="1170490"/>
              </a:xfrm>
              <a:prstGeom prst="roundRect">
                <a:avLst>
                  <a:gd name="adj" fmla="val 22274"/>
                </a:avLst>
              </a:prstGeom>
              <a:grpFill/>
              <a:ln w="31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1768816" y="1132960"/>
                <a:ext cx="3383213" cy="11819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dirty="0"/>
                  <a:t>Add zeros to the others so that they all have this number of digits after the decimal point.</a:t>
                </a:r>
              </a:p>
            </p:txBody>
          </p:sp>
        </p:grpSp>
      </p:grpSp>
      <p:sp>
        <p:nvSpPr>
          <p:cNvPr id="85" name="TextBox 84">
            <a:extLst>
              <a:ext uri="{FF2B5EF4-FFF2-40B4-BE49-F238E27FC236}">
                <a16:creationId xmlns:a16="http://schemas.microsoft.com/office/drawing/2014/main" id="{073E6D18-C284-8C4D-8AF1-25A32C46D10B}"/>
              </a:ext>
            </a:extLst>
          </p:cNvPr>
          <p:cNvSpPr txBox="1"/>
          <p:nvPr/>
        </p:nvSpPr>
        <p:spPr>
          <a:xfrm>
            <a:off x="469566" y="2889055"/>
            <a:ext cx="62060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/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-0.26614 0.1243 " pathEditMode="relative" rAng="0" ptsTypes="AA">
                                      <p:cBhvr>
                                        <p:cTn id="9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00" y="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0.08871 0.12384 " pathEditMode="relative" rAng="0" ptsTypes="AA">
                                      <p:cBhvr>
                                        <p:cTn id="10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00" y="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L -0.17708 0.1243 " pathEditMode="relative" rAng="0" ptsTypes="AA">
                                      <p:cBhvr>
                                        <p:cTn id="10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0" y="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0.08837 0.12407 " pathEditMode="relative" rAng="0" ptsTypes="AA">
                                      <p:cBhvr>
                                        <p:cTn id="11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00" y="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0.26667 0.12453 " pathEditMode="relative" rAng="0" ptsTypes="AA">
                                      <p:cBhvr>
                                        <p:cTn id="11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00" y="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/>
      <p:bldP spid="68" grpId="0"/>
      <p:bldP spid="69" grpId="0"/>
      <p:bldP spid="70" grpId="0"/>
      <p:bldP spid="75" grpId="0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  <p:bldP spid="8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17750" y="2238375"/>
            <a:ext cx="62547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  <a:latin typeface="Arial Unicode MS"/>
                <a:cs typeface="Arial Unicode MS"/>
              </a:rPr>
              <a:t>Ascending order = smallest – largest  </a:t>
            </a:r>
          </a:p>
          <a:p>
            <a:endParaRPr lang="en-GB" sz="2000" dirty="0">
              <a:solidFill>
                <a:srgbClr val="FF0000"/>
              </a:solidFill>
              <a:latin typeface="Arial Unicode MS"/>
              <a:cs typeface="Arial Unicode MS"/>
            </a:endParaRPr>
          </a:p>
          <a:p>
            <a:r>
              <a:rPr lang="en-GB" sz="2000" dirty="0">
                <a:solidFill>
                  <a:srgbClr val="FF0000"/>
                </a:solidFill>
                <a:latin typeface="Arial Unicode MS"/>
                <a:cs typeface="Arial Unicode MS"/>
              </a:rPr>
              <a:t>Descending order = largest – smallest </a:t>
            </a:r>
          </a:p>
        </p:txBody>
      </p:sp>
      <p:sp>
        <p:nvSpPr>
          <p:cNvPr id="3" name="5-Point Star 2"/>
          <p:cNvSpPr/>
          <p:nvPr/>
        </p:nvSpPr>
        <p:spPr>
          <a:xfrm>
            <a:off x="269875" y="523876"/>
            <a:ext cx="8445500" cy="4572000"/>
          </a:xfrm>
          <a:prstGeom prst="star5">
            <a:avLst/>
          </a:prstGeom>
          <a:solidFill>
            <a:srgbClr val="FFFFCC">
              <a:alpha val="32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395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Rounding Decimals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Sometimes we may wish to round Decimal Numbers.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Rounding Decimals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276"/>
          <p:cNvGrpSpPr/>
          <p:nvPr/>
        </p:nvGrpSpPr>
        <p:grpSpPr>
          <a:xfrm>
            <a:off x="679688" y="1384002"/>
            <a:ext cx="7784625" cy="444798"/>
            <a:chOff x="705526" y="352108"/>
            <a:chExt cx="8074259" cy="313138"/>
          </a:xfrm>
        </p:grpSpPr>
        <p:sp>
          <p:nvSpPr>
            <p:cNvPr id="185" name="Rounded Rectangle 184"/>
            <p:cNvSpPr/>
            <p:nvPr/>
          </p:nvSpPr>
          <p:spPr>
            <a:xfrm>
              <a:off x="705526" y="352108"/>
              <a:ext cx="8074259" cy="313138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6" name="TextBox 185"/>
            <p:cNvSpPr txBox="1"/>
            <p:nvPr/>
          </p:nvSpPr>
          <p:spPr>
            <a:xfrm>
              <a:off x="1072142" y="367838"/>
              <a:ext cx="7341026" cy="2816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We can round decimals in different ways.</a:t>
              </a:r>
            </a:p>
          </p:txBody>
        </p:sp>
      </p:grpSp>
      <p:grpSp>
        <p:nvGrpSpPr>
          <p:cNvPr id="21" name="Group 276"/>
          <p:cNvGrpSpPr/>
          <p:nvPr/>
        </p:nvGrpSpPr>
        <p:grpSpPr>
          <a:xfrm>
            <a:off x="3558110" y="2008448"/>
            <a:ext cx="2027781" cy="388380"/>
            <a:chOff x="530188" y="352108"/>
            <a:chExt cx="8424936" cy="388380"/>
          </a:xfrm>
        </p:grpSpPr>
        <p:sp>
          <p:nvSpPr>
            <p:cNvPr id="101" name="Rounded Rectangle 100"/>
            <p:cNvSpPr/>
            <p:nvPr/>
          </p:nvSpPr>
          <p:spPr>
            <a:xfrm>
              <a:off x="705526" y="352108"/>
              <a:ext cx="8074260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530188" y="361632"/>
              <a:ext cx="84249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These include:</a:t>
              </a:r>
            </a:p>
          </p:txBody>
        </p:sp>
      </p:grpSp>
      <p:sp>
        <p:nvSpPr>
          <p:cNvPr id="105" name="TextBox 104"/>
          <p:cNvSpPr txBox="1"/>
          <p:nvPr/>
        </p:nvSpPr>
        <p:spPr>
          <a:xfrm>
            <a:off x="251520" y="5531138"/>
            <a:ext cx="8697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Today, we will look at examples of rounding to the nearest </a:t>
            </a:r>
            <a:r>
              <a:rPr lang="en-GB" sz="2000" b="1" dirty="0">
                <a:solidFill>
                  <a:srgbClr val="FF0000"/>
                </a:solidFill>
              </a:rPr>
              <a:t>whole number</a:t>
            </a:r>
            <a:r>
              <a:rPr lang="en-GB" sz="2400" b="1" dirty="0">
                <a:solidFill>
                  <a:srgbClr val="FF0000"/>
                </a:solidFill>
              </a:rPr>
              <a:t>.</a:t>
            </a:r>
          </a:p>
        </p:txBody>
      </p:sp>
      <p:grpSp>
        <p:nvGrpSpPr>
          <p:cNvPr id="46" name="Group 22"/>
          <p:cNvGrpSpPr/>
          <p:nvPr/>
        </p:nvGrpSpPr>
        <p:grpSpPr>
          <a:xfrm>
            <a:off x="634327" y="2713643"/>
            <a:ext cx="7875346" cy="631461"/>
            <a:chOff x="627387" y="3034268"/>
            <a:chExt cx="7875346" cy="631461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47" name="Rounded Rectangle 46"/>
            <p:cNvSpPr/>
            <p:nvPr/>
          </p:nvSpPr>
          <p:spPr>
            <a:xfrm>
              <a:off x="627387" y="3034268"/>
              <a:ext cx="7875346" cy="631461"/>
            </a:xfrm>
            <a:prstGeom prst="roundRect">
              <a:avLst>
                <a:gd name="adj" fmla="val 44359"/>
              </a:avLst>
            </a:prstGeom>
            <a:grpFill/>
            <a:ln w="127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162780" y="3119166"/>
              <a:ext cx="6804561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Rounding to the nearest </a:t>
              </a:r>
              <a:r>
                <a:rPr lang="en-GB" sz="2400" b="1" dirty="0">
                  <a:solidFill>
                    <a:srgbClr val="FF0000"/>
                  </a:solidFill>
                </a:rPr>
                <a:t>WHOLE NUMBER</a:t>
              </a:r>
              <a:r>
                <a:rPr lang="en-GB" sz="2400" b="1" dirty="0"/>
                <a:t>.</a:t>
              </a:r>
            </a:p>
          </p:txBody>
        </p:sp>
      </p:grpSp>
      <p:grpSp>
        <p:nvGrpSpPr>
          <p:cNvPr id="49" name="Group 23"/>
          <p:cNvGrpSpPr/>
          <p:nvPr/>
        </p:nvGrpSpPr>
        <p:grpSpPr>
          <a:xfrm>
            <a:off x="634327" y="3673559"/>
            <a:ext cx="7875346" cy="631461"/>
            <a:chOff x="627387" y="3034268"/>
            <a:chExt cx="7875346" cy="631461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50" name="Rounded Rectangle 49"/>
            <p:cNvSpPr/>
            <p:nvPr/>
          </p:nvSpPr>
          <p:spPr>
            <a:xfrm>
              <a:off x="627387" y="3034268"/>
              <a:ext cx="7875346" cy="631461"/>
            </a:xfrm>
            <a:prstGeom prst="roundRect">
              <a:avLst>
                <a:gd name="adj" fmla="val 44359"/>
              </a:avLst>
            </a:prstGeom>
            <a:grpFill/>
            <a:ln w="127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162780" y="3119166"/>
              <a:ext cx="6804561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Rounding to </a:t>
              </a:r>
              <a:r>
                <a:rPr lang="en-GB" sz="2400" b="1" dirty="0">
                  <a:solidFill>
                    <a:srgbClr val="FF0000"/>
                  </a:solidFill>
                </a:rPr>
                <a:t>ONE DECIMAL PLACE</a:t>
              </a:r>
              <a:r>
                <a:rPr lang="en-GB" sz="2400" b="1" dirty="0"/>
                <a:t>.</a:t>
              </a:r>
            </a:p>
          </p:txBody>
        </p:sp>
      </p:grpSp>
      <p:grpSp>
        <p:nvGrpSpPr>
          <p:cNvPr id="52" name="Group 30"/>
          <p:cNvGrpSpPr/>
          <p:nvPr/>
        </p:nvGrpSpPr>
        <p:grpSpPr>
          <a:xfrm>
            <a:off x="634327" y="4633476"/>
            <a:ext cx="7875346" cy="631461"/>
            <a:chOff x="627387" y="3034268"/>
            <a:chExt cx="7875346" cy="631461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53" name="Rounded Rectangle 52"/>
            <p:cNvSpPr/>
            <p:nvPr/>
          </p:nvSpPr>
          <p:spPr>
            <a:xfrm>
              <a:off x="627387" y="3034268"/>
              <a:ext cx="7875346" cy="631461"/>
            </a:xfrm>
            <a:prstGeom prst="roundRect">
              <a:avLst>
                <a:gd name="adj" fmla="val 44359"/>
              </a:avLst>
            </a:prstGeom>
            <a:grpFill/>
            <a:ln w="127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1162780" y="3119166"/>
              <a:ext cx="6804561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Rounding to </a:t>
              </a:r>
              <a:r>
                <a:rPr lang="en-GB" sz="2400" b="1" dirty="0">
                  <a:solidFill>
                    <a:srgbClr val="FF0000"/>
                  </a:solidFill>
                </a:rPr>
                <a:t>TWO DECIMAL PLACES</a:t>
              </a:r>
              <a:r>
                <a:rPr lang="en-GB" sz="2400" b="1" dirty="0"/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7358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10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Rounding Numbers: Rounding to the Nearest Whole Number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All decimal numbers lie somewhere in between two whole numbers.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Rounding to the Nearest WHOLE NUMBER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7" name="Group 42"/>
          <p:cNvGrpSpPr/>
          <p:nvPr/>
        </p:nvGrpSpPr>
        <p:grpSpPr>
          <a:xfrm>
            <a:off x="652583" y="5374622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/>
                <a:t>4.6  =  </a:t>
              </a:r>
              <a:r>
                <a:rPr lang="en-GB" sz="4400" b="1" dirty="0">
                  <a:solidFill>
                    <a:srgbClr val="FF0000"/>
                  </a:solidFill>
                </a:rPr>
                <a:t>5</a:t>
              </a:r>
              <a:r>
                <a:rPr lang="en-GB" sz="4400" dirty="0"/>
                <a:t> </a:t>
              </a:r>
              <a:r>
                <a:rPr lang="en-GB" sz="2000" dirty="0"/>
                <a:t>(to the nearest whole number)</a:t>
              </a:r>
              <a:endParaRPr lang="en-GB" sz="2000" baseline="30000" dirty="0"/>
            </a:p>
          </p:txBody>
        </p:sp>
      </p:grpSp>
      <p:grpSp>
        <p:nvGrpSpPr>
          <p:cNvPr id="24" name="Group 276"/>
          <p:cNvGrpSpPr/>
          <p:nvPr/>
        </p:nvGrpSpPr>
        <p:grpSpPr>
          <a:xfrm>
            <a:off x="315018" y="1392091"/>
            <a:ext cx="6733964" cy="388380"/>
            <a:chOff x="617857" y="352108"/>
            <a:chExt cx="8074262" cy="388380"/>
          </a:xfrm>
        </p:grpSpPr>
        <p:sp>
          <p:nvSpPr>
            <p:cNvPr id="92" name="Rounded Rectangle 91"/>
            <p:cNvSpPr/>
            <p:nvPr/>
          </p:nvSpPr>
          <p:spPr>
            <a:xfrm>
              <a:off x="617857" y="352108"/>
              <a:ext cx="8074262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39899" y="361632"/>
              <a:ext cx="7830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Example 1:  </a:t>
              </a:r>
              <a:r>
                <a:rPr lang="en-GB" b="1" dirty="0"/>
                <a:t>Round 4.6 to the nearest whole number.</a:t>
              </a:r>
              <a:endParaRPr lang="en-GB" b="1" baseline="30000" dirty="0"/>
            </a:p>
          </p:txBody>
        </p:sp>
      </p:grpSp>
      <p:grpSp>
        <p:nvGrpSpPr>
          <p:cNvPr id="25" name="Group 276"/>
          <p:cNvGrpSpPr/>
          <p:nvPr/>
        </p:nvGrpSpPr>
        <p:grpSpPr>
          <a:xfrm>
            <a:off x="679479" y="2631747"/>
            <a:ext cx="3357388" cy="923329"/>
            <a:chOff x="705526" y="364138"/>
            <a:chExt cx="8074259" cy="607785"/>
          </a:xfrm>
        </p:grpSpPr>
        <p:sp>
          <p:nvSpPr>
            <p:cNvPr id="100" name="Rounded Rectangle 99"/>
            <p:cNvSpPr/>
            <p:nvPr/>
          </p:nvSpPr>
          <p:spPr>
            <a:xfrm>
              <a:off x="705526" y="369178"/>
              <a:ext cx="8074259" cy="597707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44992" y="364138"/>
              <a:ext cx="7795324" cy="60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To decide which number to write, we look at the </a:t>
              </a:r>
              <a:r>
                <a:rPr lang="en-GB" b="1" dirty="0">
                  <a:solidFill>
                    <a:srgbClr val="FF0000"/>
                  </a:solidFill>
                </a:rPr>
                <a:t>first digit </a:t>
              </a:r>
              <a:r>
                <a:rPr lang="en-GB" b="1" dirty="0"/>
                <a:t>after the decimal point.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26" name="Group 276"/>
          <p:cNvGrpSpPr/>
          <p:nvPr/>
        </p:nvGrpSpPr>
        <p:grpSpPr>
          <a:xfrm>
            <a:off x="1062879" y="1908919"/>
            <a:ext cx="2590588" cy="646332"/>
            <a:chOff x="705526" y="364138"/>
            <a:chExt cx="8074259" cy="321392"/>
          </a:xfrm>
        </p:grpSpPr>
        <p:sp>
          <p:nvSpPr>
            <p:cNvPr id="106" name="Rounded Rectangle 105"/>
            <p:cNvSpPr/>
            <p:nvPr/>
          </p:nvSpPr>
          <p:spPr>
            <a:xfrm>
              <a:off x="705526" y="368265"/>
              <a:ext cx="8074259" cy="313138"/>
            </a:xfrm>
            <a:prstGeom prst="roundRect">
              <a:avLst>
                <a:gd name="adj" fmla="val 24284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44992" y="364138"/>
              <a:ext cx="7795324" cy="32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4.6 is between</a:t>
              </a:r>
            </a:p>
            <a:p>
              <a:pPr algn="ctr"/>
              <a:r>
                <a:rPr lang="en-GB" b="1" dirty="0">
                  <a:solidFill>
                    <a:srgbClr val="C00000"/>
                  </a:solidFill>
                </a:rPr>
                <a:t>4</a:t>
              </a:r>
              <a:r>
                <a:rPr lang="en-GB" b="1" dirty="0"/>
                <a:t> and </a:t>
              </a:r>
              <a:r>
                <a:rPr lang="en-GB" b="1" dirty="0">
                  <a:solidFill>
                    <a:srgbClr val="C00000"/>
                  </a:solidFill>
                </a:rPr>
                <a:t>5.</a:t>
              </a: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5802306" y="2068464"/>
            <a:ext cx="2748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</a:rPr>
              <a:t>4.6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sp>
        <p:nvSpPr>
          <p:cNvPr id="90" name="Down Arrow 89"/>
          <p:cNvSpPr/>
          <p:nvPr/>
        </p:nvSpPr>
        <p:spPr>
          <a:xfrm>
            <a:off x="6539272" y="1894048"/>
            <a:ext cx="273133" cy="376273"/>
          </a:xfrm>
          <a:prstGeom prst="downArrow">
            <a:avLst>
              <a:gd name="adj1" fmla="val 42030"/>
              <a:gd name="adj2" fmla="val 50000"/>
            </a:avLst>
          </a:prstGeom>
          <a:solidFill>
            <a:srgbClr val="DEA9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1" name="Group 84"/>
          <p:cNvGrpSpPr/>
          <p:nvPr/>
        </p:nvGrpSpPr>
        <p:grpSpPr>
          <a:xfrm>
            <a:off x="6520118" y="2930978"/>
            <a:ext cx="1154910" cy="1676564"/>
            <a:chOff x="6114263" y="2861971"/>
            <a:chExt cx="1154910" cy="1676564"/>
          </a:xfrm>
        </p:grpSpPr>
        <p:sp>
          <p:nvSpPr>
            <p:cNvPr id="102" name="Down Arrow 101"/>
            <p:cNvSpPr/>
            <p:nvPr/>
          </p:nvSpPr>
          <p:spPr>
            <a:xfrm rot="10800000">
              <a:off x="6136207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04" name="Group 45"/>
            <p:cNvGrpSpPr/>
            <p:nvPr/>
          </p:nvGrpSpPr>
          <p:grpSpPr>
            <a:xfrm>
              <a:off x="6114263" y="3183318"/>
              <a:ext cx="1154910" cy="661957"/>
              <a:chOff x="297092" y="2218906"/>
              <a:chExt cx="3610099" cy="1374519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297092" y="2218906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96982" y="2299038"/>
                <a:ext cx="3410315" cy="12142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/>
                  <a:t>This is over 5.</a:t>
                </a:r>
                <a:endParaRPr lang="en-GB" sz="2400" b="1" dirty="0">
                  <a:solidFill>
                    <a:srgbClr val="006600"/>
                  </a:solidFill>
                </a:endParaRPr>
              </a:p>
            </p:txBody>
          </p:sp>
        </p:grpSp>
      </p:grpSp>
      <p:grpSp>
        <p:nvGrpSpPr>
          <p:cNvPr id="111" name="Group 86"/>
          <p:cNvGrpSpPr/>
          <p:nvPr/>
        </p:nvGrpSpPr>
        <p:grpSpPr>
          <a:xfrm>
            <a:off x="4603168" y="2930978"/>
            <a:ext cx="1645003" cy="1676564"/>
            <a:chOff x="4403672" y="2861971"/>
            <a:chExt cx="1645003" cy="1676564"/>
          </a:xfrm>
        </p:grpSpPr>
        <p:sp>
          <p:nvSpPr>
            <p:cNvPr id="112" name="Down Arrow 111"/>
            <p:cNvSpPr/>
            <p:nvPr/>
          </p:nvSpPr>
          <p:spPr>
            <a:xfrm rot="10800000">
              <a:off x="5749584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13" name="Group 45"/>
            <p:cNvGrpSpPr/>
            <p:nvPr/>
          </p:nvGrpSpPr>
          <p:grpSpPr>
            <a:xfrm>
              <a:off x="4403672" y="3154742"/>
              <a:ext cx="1645003" cy="1200329"/>
              <a:chOff x="307545" y="2254462"/>
              <a:chExt cx="3610099" cy="1449107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307545" y="2291755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347039" y="2254462"/>
                <a:ext cx="3531111" cy="1449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/>
                  <a:t>So round this digit up by 1 to make it into</a:t>
                </a:r>
              </a:p>
              <a:p>
                <a:pPr algn="ctr"/>
                <a:r>
                  <a:rPr lang="en-GB" sz="2400" b="1" dirty="0">
                    <a:solidFill>
                      <a:srgbClr val="7030A0"/>
                    </a:solidFill>
                  </a:rPr>
                  <a:t>5</a:t>
                </a: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5806422" y="4482231"/>
            <a:ext cx="2569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</a:rPr>
              <a:t>5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grpSp>
        <p:nvGrpSpPr>
          <p:cNvPr id="122" name="Group 276"/>
          <p:cNvGrpSpPr/>
          <p:nvPr/>
        </p:nvGrpSpPr>
        <p:grpSpPr>
          <a:xfrm>
            <a:off x="848748" y="3631572"/>
            <a:ext cx="3018851" cy="923331"/>
            <a:chOff x="705526" y="368200"/>
            <a:chExt cx="8074259" cy="607786"/>
          </a:xfrm>
        </p:grpSpPr>
        <p:sp>
          <p:nvSpPr>
            <p:cNvPr id="123" name="Rounded Rectangle 122"/>
            <p:cNvSpPr/>
            <p:nvPr/>
          </p:nvSpPr>
          <p:spPr>
            <a:xfrm>
              <a:off x="705526" y="373240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844992" y="368200"/>
              <a:ext cx="7795324" cy="607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If this digit </a:t>
              </a:r>
              <a:r>
                <a:rPr lang="en-GB" b="1" dirty="0">
                  <a:solidFill>
                    <a:srgbClr val="FF0000"/>
                  </a:solidFill>
                </a:rPr>
                <a:t>is LESS THAN 5</a:t>
              </a:r>
            </a:p>
            <a:p>
              <a:pPr algn="ctr"/>
              <a:r>
                <a:rPr lang="en-GB" b="1" dirty="0"/>
                <a:t>we </a:t>
              </a:r>
              <a:r>
                <a:rPr lang="en-GB" b="1" dirty="0">
                  <a:solidFill>
                    <a:srgbClr val="FF0000"/>
                  </a:solidFill>
                </a:rPr>
                <a:t>ignore</a:t>
              </a:r>
              <a:r>
                <a:rPr lang="en-GB" b="1" dirty="0"/>
                <a:t> everything</a:t>
              </a:r>
            </a:p>
            <a:p>
              <a:pPr algn="ctr"/>
              <a:r>
                <a:rPr lang="en-GB" b="1" dirty="0"/>
                <a:t>after the decimal point.</a:t>
              </a:r>
              <a:endParaRPr lang="en-GB" b="1" baseline="30000" dirty="0"/>
            </a:p>
          </p:txBody>
        </p:sp>
      </p:grpSp>
      <p:grpSp>
        <p:nvGrpSpPr>
          <p:cNvPr id="125" name="Group 276"/>
          <p:cNvGrpSpPr/>
          <p:nvPr/>
        </p:nvGrpSpPr>
        <p:grpSpPr>
          <a:xfrm>
            <a:off x="848748" y="4631398"/>
            <a:ext cx="3018851" cy="646330"/>
            <a:chOff x="705526" y="368200"/>
            <a:chExt cx="8074259" cy="614497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376596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368200"/>
              <a:ext cx="7795324" cy="614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If this digit is </a:t>
              </a:r>
              <a:r>
                <a:rPr lang="en-GB" b="1" dirty="0">
                  <a:solidFill>
                    <a:srgbClr val="FF0000"/>
                  </a:solidFill>
                </a:rPr>
                <a:t>5 OR MORE</a:t>
              </a:r>
            </a:p>
            <a:p>
              <a:pPr algn="ctr"/>
              <a:r>
                <a:rPr lang="en-GB" b="1" dirty="0"/>
                <a:t>we </a:t>
              </a:r>
              <a:r>
                <a:rPr lang="en-GB" b="1" dirty="0">
                  <a:solidFill>
                    <a:srgbClr val="FF0000"/>
                  </a:solidFill>
                </a:rPr>
                <a:t>round up</a:t>
              </a:r>
              <a:r>
                <a:rPr lang="en-GB" b="1" dirty="0"/>
                <a:t>.</a:t>
              </a:r>
              <a:endParaRPr lang="en-GB" b="1" baseline="30000" dirty="0"/>
            </a:p>
          </p:txBody>
        </p:sp>
      </p:grpSp>
    </p:spTree>
    <p:extLst>
      <p:ext uri="{BB962C8B-B14F-4D97-AF65-F5344CB8AC3E}">
        <p14:creationId xmlns:p14="http://schemas.microsoft.com/office/powerpoint/2010/main" val="1316111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89" grpId="0"/>
      <p:bldP spid="90" grpId="0" animBg="1"/>
      <p:bldP spid="1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Rounding Numbers: Rounding to the Nearest Whole Number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All decimal numbers lie somewhere in between two whole numbers.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Rounding to the Nearest WHOLE NUMBER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42"/>
          <p:cNvGrpSpPr/>
          <p:nvPr/>
        </p:nvGrpSpPr>
        <p:grpSpPr>
          <a:xfrm>
            <a:off x="652583" y="5374622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/>
                <a:t>18.3  =  </a:t>
              </a:r>
              <a:r>
                <a:rPr lang="en-GB" sz="4400" b="1" dirty="0">
                  <a:solidFill>
                    <a:srgbClr val="FF0000"/>
                  </a:solidFill>
                </a:rPr>
                <a:t>18</a:t>
              </a:r>
              <a:r>
                <a:rPr lang="en-GB" sz="4400" dirty="0"/>
                <a:t> </a:t>
              </a:r>
              <a:r>
                <a:rPr lang="en-GB" sz="2000" dirty="0"/>
                <a:t>(to the nearest whole number)</a:t>
              </a:r>
              <a:endParaRPr lang="en-GB" sz="2000" baseline="30000" dirty="0"/>
            </a:p>
          </p:txBody>
        </p:sp>
      </p:grpSp>
      <p:grpSp>
        <p:nvGrpSpPr>
          <p:cNvPr id="7" name="Group 276"/>
          <p:cNvGrpSpPr/>
          <p:nvPr/>
        </p:nvGrpSpPr>
        <p:grpSpPr>
          <a:xfrm>
            <a:off x="315018" y="1392091"/>
            <a:ext cx="6733964" cy="388380"/>
            <a:chOff x="617857" y="352108"/>
            <a:chExt cx="8074262" cy="388380"/>
          </a:xfrm>
        </p:grpSpPr>
        <p:sp>
          <p:nvSpPr>
            <p:cNvPr id="92" name="Rounded Rectangle 91"/>
            <p:cNvSpPr/>
            <p:nvPr/>
          </p:nvSpPr>
          <p:spPr>
            <a:xfrm>
              <a:off x="617857" y="352108"/>
              <a:ext cx="8074262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39899" y="361632"/>
              <a:ext cx="7830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Example 2:  </a:t>
              </a:r>
              <a:r>
                <a:rPr lang="en-GB" b="1" dirty="0"/>
                <a:t>Round 18.3 to the nearest whole number.</a:t>
              </a:r>
              <a:endParaRPr lang="en-GB" b="1" baseline="30000" dirty="0"/>
            </a:p>
          </p:txBody>
        </p:sp>
      </p:grpSp>
      <p:grpSp>
        <p:nvGrpSpPr>
          <p:cNvPr id="13" name="Group 276"/>
          <p:cNvGrpSpPr/>
          <p:nvPr/>
        </p:nvGrpSpPr>
        <p:grpSpPr>
          <a:xfrm>
            <a:off x="679479" y="2631747"/>
            <a:ext cx="3357388" cy="923329"/>
            <a:chOff x="705526" y="364138"/>
            <a:chExt cx="8074259" cy="607785"/>
          </a:xfrm>
        </p:grpSpPr>
        <p:sp>
          <p:nvSpPr>
            <p:cNvPr id="100" name="Rounded Rectangle 99"/>
            <p:cNvSpPr/>
            <p:nvPr/>
          </p:nvSpPr>
          <p:spPr>
            <a:xfrm>
              <a:off x="705526" y="369178"/>
              <a:ext cx="8074259" cy="597707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44992" y="364138"/>
              <a:ext cx="7795324" cy="60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To decide which number to write, we look at the </a:t>
              </a:r>
              <a:r>
                <a:rPr lang="en-GB" b="1" dirty="0">
                  <a:solidFill>
                    <a:srgbClr val="FF0000"/>
                  </a:solidFill>
                </a:rPr>
                <a:t>first digit </a:t>
              </a:r>
              <a:r>
                <a:rPr lang="en-GB" b="1" dirty="0"/>
                <a:t>after the decimal point.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6" name="Group 276"/>
          <p:cNvGrpSpPr/>
          <p:nvPr/>
        </p:nvGrpSpPr>
        <p:grpSpPr>
          <a:xfrm>
            <a:off x="1062879" y="1908919"/>
            <a:ext cx="2590588" cy="646332"/>
            <a:chOff x="705526" y="364138"/>
            <a:chExt cx="8074259" cy="321392"/>
          </a:xfrm>
        </p:grpSpPr>
        <p:sp>
          <p:nvSpPr>
            <p:cNvPr id="106" name="Rounded Rectangle 105"/>
            <p:cNvSpPr/>
            <p:nvPr/>
          </p:nvSpPr>
          <p:spPr>
            <a:xfrm>
              <a:off x="705526" y="368265"/>
              <a:ext cx="8074259" cy="313138"/>
            </a:xfrm>
            <a:prstGeom prst="roundRect">
              <a:avLst>
                <a:gd name="adj" fmla="val 24284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44992" y="364138"/>
              <a:ext cx="7795324" cy="32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18.3 is between</a:t>
              </a:r>
            </a:p>
            <a:p>
              <a:pPr algn="ctr"/>
              <a:r>
                <a:rPr lang="en-GB" b="1" dirty="0">
                  <a:solidFill>
                    <a:srgbClr val="C00000"/>
                  </a:solidFill>
                </a:rPr>
                <a:t>18 </a:t>
              </a:r>
              <a:r>
                <a:rPr lang="en-GB" b="1" dirty="0"/>
                <a:t>and </a:t>
              </a:r>
              <a:r>
                <a:rPr lang="en-GB" b="1" dirty="0">
                  <a:solidFill>
                    <a:srgbClr val="C00000"/>
                  </a:solidFill>
                </a:rPr>
                <a:t>19.</a:t>
              </a: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5410606" y="2068464"/>
            <a:ext cx="2748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</a:rPr>
              <a:t>18.3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sp>
        <p:nvSpPr>
          <p:cNvPr id="90" name="Down Arrow 89"/>
          <p:cNvSpPr/>
          <p:nvPr/>
        </p:nvSpPr>
        <p:spPr>
          <a:xfrm>
            <a:off x="6539272" y="1894048"/>
            <a:ext cx="273133" cy="376273"/>
          </a:xfrm>
          <a:prstGeom prst="downArrow">
            <a:avLst>
              <a:gd name="adj1" fmla="val 42030"/>
              <a:gd name="adj2" fmla="val 50000"/>
            </a:avLst>
          </a:prstGeom>
          <a:solidFill>
            <a:srgbClr val="DEA9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84"/>
          <p:cNvGrpSpPr/>
          <p:nvPr/>
        </p:nvGrpSpPr>
        <p:grpSpPr>
          <a:xfrm>
            <a:off x="6520118" y="2930978"/>
            <a:ext cx="1154910" cy="1676564"/>
            <a:chOff x="6114263" y="2861971"/>
            <a:chExt cx="1154910" cy="1676564"/>
          </a:xfrm>
        </p:grpSpPr>
        <p:sp>
          <p:nvSpPr>
            <p:cNvPr id="102" name="Down Arrow 101"/>
            <p:cNvSpPr/>
            <p:nvPr/>
          </p:nvSpPr>
          <p:spPr>
            <a:xfrm rot="10800000">
              <a:off x="6136207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0" name="Group 45"/>
            <p:cNvGrpSpPr/>
            <p:nvPr/>
          </p:nvGrpSpPr>
          <p:grpSpPr>
            <a:xfrm>
              <a:off x="6114263" y="3183317"/>
              <a:ext cx="1154910" cy="661956"/>
              <a:chOff x="297092" y="2218906"/>
              <a:chExt cx="3610099" cy="1374519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297092" y="2218906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96982" y="2299038"/>
                <a:ext cx="3410315" cy="12142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/>
                  <a:t>This is less than 5.</a:t>
                </a:r>
                <a:endParaRPr lang="en-GB" sz="2400" b="1" dirty="0">
                  <a:solidFill>
                    <a:srgbClr val="006600"/>
                  </a:solidFill>
                </a:endParaRPr>
              </a:p>
            </p:txBody>
          </p:sp>
        </p:grpSp>
      </p:grpSp>
      <p:grpSp>
        <p:nvGrpSpPr>
          <p:cNvPr id="21" name="Group 86"/>
          <p:cNvGrpSpPr/>
          <p:nvPr/>
        </p:nvGrpSpPr>
        <p:grpSpPr>
          <a:xfrm>
            <a:off x="4603168" y="2930978"/>
            <a:ext cx="1645003" cy="1676564"/>
            <a:chOff x="4403672" y="2861971"/>
            <a:chExt cx="1645003" cy="1676564"/>
          </a:xfrm>
        </p:grpSpPr>
        <p:sp>
          <p:nvSpPr>
            <p:cNvPr id="112" name="Down Arrow 111"/>
            <p:cNvSpPr/>
            <p:nvPr/>
          </p:nvSpPr>
          <p:spPr>
            <a:xfrm rot="10800000">
              <a:off x="5749584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2" name="Group 45"/>
            <p:cNvGrpSpPr/>
            <p:nvPr/>
          </p:nvGrpSpPr>
          <p:grpSpPr>
            <a:xfrm>
              <a:off x="4403672" y="3183926"/>
              <a:ext cx="1645003" cy="830997"/>
              <a:chOff x="307545" y="2289694"/>
              <a:chExt cx="3610099" cy="1003228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307545" y="2291751"/>
                <a:ext cx="3610099" cy="99145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347039" y="2289694"/>
                <a:ext cx="3531111" cy="10032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/>
                  <a:t>So leave </a:t>
                </a:r>
              </a:p>
              <a:p>
                <a:pPr algn="ctr"/>
                <a:r>
                  <a:rPr lang="en-GB" sz="1600" b="1" dirty="0"/>
                  <a:t>this digit</a:t>
                </a:r>
              </a:p>
              <a:p>
                <a:pPr algn="ctr"/>
                <a:r>
                  <a:rPr lang="en-GB" sz="1600" b="1" dirty="0"/>
                  <a:t>as it is.</a:t>
                </a: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5414722" y="4482231"/>
            <a:ext cx="2569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</a:rPr>
              <a:t>18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grpSp>
        <p:nvGrpSpPr>
          <p:cNvPr id="23" name="Group 276"/>
          <p:cNvGrpSpPr/>
          <p:nvPr/>
        </p:nvGrpSpPr>
        <p:grpSpPr>
          <a:xfrm>
            <a:off x="848748" y="3631572"/>
            <a:ext cx="3018851" cy="923331"/>
            <a:chOff x="705526" y="368200"/>
            <a:chExt cx="8074259" cy="607786"/>
          </a:xfrm>
        </p:grpSpPr>
        <p:sp>
          <p:nvSpPr>
            <p:cNvPr id="123" name="Rounded Rectangle 122"/>
            <p:cNvSpPr/>
            <p:nvPr/>
          </p:nvSpPr>
          <p:spPr>
            <a:xfrm>
              <a:off x="705526" y="373240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844992" y="368200"/>
              <a:ext cx="7795324" cy="607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If this digit </a:t>
              </a:r>
              <a:r>
                <a:rPr lang="en-GB" b="1" dirty="0">
                  <a:solidFill>
                    <a:srgbClr val="FF0000"/>
                  </a:solidFill>
                </a:rPr>
                <a:t>is LESS THAN 5</a:t>
              </a:r>
            </a:p>
            <a:p>
              <a:pPr algn="ctr"/>
              <a:r>
                <a:rPr lang="en-GB" b="1" dirty="0"/>
                <a:t>we </a:t>
              </a:r>
              <a:r>
                <a:rPr lang="en-GB" b="1" dirty="0">
                  <a:solidFill>
                    <a:srgbClr val="FF0000"/>
                  </a:solidFill>
                </a:rPr>
                <a:t>ignore</a:t>
              </a:r>
              <a:r>
                <a:rPr lang="en-GB" b="1" dirty="0"/>
                <a:t> everything</a:t>
              </a:r>
            </a:p>
            <a:p>
              <a:pPr algn="ctr"/>
              <a:r>
                <a:rPr lang="en-GB" b="1" dirty="0"/>
                <a:t>after the decimal point.</a:t>
              </a:r>
              <a:endParaRPr lang="en-GB" b="1" baseline="30000" dirty="0"/>
            </a:p>
          </p:txBody>
        </p:sp>
      </p:grpSp>
      <p:grpSp>
        <p:nvGrpSpPr>
          <p:cNvPr id="24" name="Group 276"/>
          <p:cNvGrpSpPr/>
          <p:nvPr/>
        </p:nvGrpSpPr>
        <p:grpSpPr>
          <a:xfrm>
            <a:off x="848748" y="4631398"/>
            <a:ext cx="3018851" cy="646330"/>
            <a:chOff x="705526" y="368200"/>
            <a:chExt cx="8074259" cy="614497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376596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368200"/>
              <a:ext cx="7795324" cy="614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If this digit is </a:t>
              </a:r>
              <a:r>
                <a:rPr lang="en-GB" b="1" dirty="0">
                  <a:solidFill>
                    <a:srgbClr val="FF0000"/>
                  </a:solidFill>
                </a:rPr>
                <a:t>5 OR MORE</a:t>
              </a:r>
            </a:p>
            <a:p>
              <a:pPr algn="ctr"/>
              <a:r>
                <a:rPr lang="en-GB" b="1" dirty="0"/>
                <a:t>we </a:t>
              </a:r>
              <a:r>
                <a:rPr lang="en-GB" b="1" dirty="0">
                  <a:solidFill>
                    <a:srgbClr val="FF0000"/>
                  </a:solidFill>
                </a:rPr>
                <a:t>round up</a:t>
              </a:r>
              <a:r>
                <a:rPr lang="en-GB" b="1" dirty="0"/>
                <a:t>.</a:t>
              </a:r>
              <a:endParaRPr lang="en-GB" b="1" baseline="300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77657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 animBg="1"/>
      <p:bldP spid="1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Rounding Numbers: Rounding to the Nearest Whole Number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All decimal numbers lie somewhere in between two whole numbers.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Rounding to the Nearest WHOLE NUMBER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42"/>
          <p:cNvGrpSpPr/>
          <p:nvPr/>
        </p:nvGrpSpPr>
        <p:grpSpPr>
          <a:xfrm>
            <a:off x="652583" y="5374622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/>
                <a:t>127.9  =  </a:t>
              </a:r>
              <a:r>
                <a:rPr lang="en-GB" sz="4400" b="1" dirty="0">
                  <a:solidFill>
                    <a:srgbClr val="FF0000"/>
                  </a:solidFill>
                </a:rPr>
                <a:t>128</a:t>
              </a:r>
              <a:r>
                <a:rPr lang="en-GB" sz="4400" dirty="0"/>
                <a:t> </a:t>
              </a:r>
              <a:r>
                <a:rPr lang="en-GB" sz="2000" dirty="0"/>
                <a:t>(to the nearest whole number)</a:t>
              </a:r>
              <a:endParaRPr lang="en-GB" sz="2000" baseline="30000" dirty="0"/>
            </a:p>
          </p:txBody>
        </p:sp>
      </p:grpSp>
      <p:grpSp>
        <p:nvGrpSpPr>
          <p:cNvPr id="7" name="Group 276"/>
          <p:cNvGrpSpPr/>
          <p:nvPr/>
        </p:nvGrpSpPr>
        <p:grpSpPr>
          <a:xfrm>
            <a:off x="315018" y="1392091"/>
            <a:ext cx="6733964" cy="388380"/>
            <a:chOff x="617857" y="352108"/>
            <a:chExt cx="8074262" cy="388380"/>
          </a:xfrm>
        </p:grpSpPr>
        <p:sp>
          <p:nvSpPr>
            <p:cNvPr id="92" name="Rounded Rectangle 91"/>
            <p:cNvSpPr/>
            <p:nvPr/>
          </p:nvSpPr>
          <p:spPr>
            <a:xfrm>
              <a:off x="617857" y="352108"/>
              <a:ext cx="8074262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39899" y="361632"/>
              <a:ext cx="7830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Example 3:  </a:t>
              </a:r>
              <a:r>
                <a:rPr lang="en-GB" b="1" dirty="0"/>
                <a:t>Round 127.9 to the nearest whole number.</a:t>
              </a:r>
              <a:endParaRPr lang="en-GB" b="1" baseline="30000" dirty="0"/>
            </a:p>
          </p:txBody>
        </p:sp>
      </p:grpSp>
      <p:grpSp>
        <p:nvGrpSpPr>
          <p:cNvPr id="13" name="Group 276"/>
          <p:cNvGrpSpPr/>
          <p:nvPr/>
        </p:nvGrpSpPr>
        <p:grpSpPr>
          <a:xfrm>
            <a:off x="679479" y="2631747"/>
            <a:ext cx="3357388" cy="923329"/>
            <a:chOff x="705526" y="364138"/>
            <a:chExt cx="8074259" cy="607785"/>
          </a:xfrm>
        </p:grpSpPr>
        <p:sp>
          <p:nvSpPr>
            <p:cNvPr id="100" name="Rounded Rectangle 99"/>
            <p:cNvSpPr/>
            <p:nvPr/>
          </p:nvSpPr>
          <p:spPr>
            <a:xfrm>
              <a:off x="705526" y="369178"/>
              <a:ext cx="8074259" cy="597707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44992" y="364138"/>
              <a:ext cx="7795324" cy="60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To decide which number to write, we look at the </a:t>
              </a:r>
              <a:r>
                <a:rPr lang="en-GB" b="1" dirty="0">
                  <a:solidFill>
                    <a:srgbClr val="FF0000"/>
                  </a:solidFill>
                </a:rPr>
                <a:t>first digit </a:t>
              </a:r>
              <a:r>
                <a:rPr lang="en-GB" b="1" dirty="0"/>
                <a:t>after the decimal point.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6" name="Group 276"/>
          <p:cNvGrpSpPr/>
          <p:nvPr/>
        </p:nvGrpSpPr>
        <p:grpSpPr>
          <a:xfrm>
            <a:off x="1062879" y="1908919"/>
            <a:ext cx="2590588" cy="646332"/>
            <a:chOff x="705526" y="364138"/>
            <a:chExt cx="8074259" cy="321392"/>
          </a:xfrm>
        </p:grpSpPr>
        <p:sp>
          <p:nvSpPr>
            <p:cNvPr id="106" name="Rounded Rectangle 105"/>
            <p:cNvSpPr/>
            <p:nvPr/>
          </p:nvSpPr>
          <p:spPr>
            <a:xfrm>
              <a:off x="705526" y="368265"/>
              <a:ext cx="8074259" cy="313138"/>
            </a:xfrm>
            <a:prstGeom prst="roundRect">
              <a:avLst>
                <a:gd name="adj" fmla="val 24284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44992" y="364138"/>
              <a:ext cx="7795324" cy="32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127.9 is between</a:t>
              </a:r>
            </a:p>
            <a:p>
              <a:pPr algn="ctr"/>
              <a:r>
                <a:rPr lang="en-GB" b="1" dirty="0">
                  <a:solidFill>
                    <a:srgbClr val="C00000"/>
                  </a:solidFill>
                </a:rPr>
                <a:t>127</a:t>
              </a:r>
              <a:r>
                <a:rPr lang="en-GB" b="1" dirty="0"/>
                <a:t> and </a:t>
              </a:r>
              <a:r>
                <a:rPr lang="en-GB" b="1" dirty="0">
                  <a:solidFill>
                    <a:srgbClr val="C00000"/>
                  </a:solidFill>
                </a:rPr>
                <a:t>128.</a:t>
              </a: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5034526" y="2068464"/>
            <a:ext cx="2748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</a:rPr>
              <a:t>127.9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sp>
        <p:nvSpPr>
          <p:cNvPr id="90" name="Down Arrow 89"/>
          <p:cNvSpPr/>
          <p:nvPr/>
        </p:nvSpPr>
        <p:spPr>
          <a:xfrm>
            <a:off x="6539272" y="1894048"/>
            <a:ext cx="273133" cy="376273"/>
          </a:xfrm>
          <a:prstGeom prst="downArrow">
            <a:avLst>
              <a:gd name="adj1" fmla="val 42030"/>
              <a:gd name="adj2" fmla="val 50000"/>
            </a:avLst>
          </a:prstGeom>
          <a:solidFill>
            <a:srgbClr val="DEA9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84"/>
          <p:cNvGrpSpPr/>
          <p:nvPr/>
        </p:nvGrpSpPr>
        <p:grpSpPr>
          <a:xfrm>
            <a:off x="6520118" y="2930978"/>
            <a:ext cx="1154910" cy="1676564"/>
            <a:chOff x="6114263" y="2861971"/>
            <a:chExt cx="1154910" cy="1676564"/>
          </a:xfrm>
        </p:grpSpPr>
        <p:sp>
          <p:nvSpPr>
            <p:cNvPr id="102" name="Down Arrow 101"/>
            <p:cNvSpPr/>
            <p:nvPr/>
          </p:nvSpPr>
          <p:spPr>
            <a:xfrm rot="10800000">
              <a:off x="6136207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0" name="Group 45"/>
            <p:cNvGrpSpPr/>
            <p:nvPr/>
          </p:nvGrpSpPr>
          <p:grpSpPr>
            <a:xfrm>
              <a:off x="6114263" y="3183317"/>
              <a:ext cx="1154910" cy="661956"/>
              <a:chOff x="297092" y="2218906"/>
              <a:chExt cx="3610099" cy="1374519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297092" y="2218906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96982" y="2299038"/>
                <a:ext cx="3410315" cy="12142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/>
                  <a:t>This is over 5.</a:t>
                </a:r>
                <a:endParaRPr lang="en-GB" sz="2400" b="1" dirty="0">
                  <a:solidFill>
                    <a:srgbClr val="006600"/>
                  </a:solidFill>
                </a:endParaRPr>
              </a:p>
            </p:txBody>
          </p:sp>
        </p:grpSp>
      </p:grpSp>
      <p:grpSp>
        <p:nvGrpSpPr>
          <p:cNvPr id="21" name="Group 86"/>
          <p:cNvGrpSpPr/>
          <p:nvPr/>
        </p:nvGrpSpPr>
        <p:grpSpPr>
          <a:xfrm>
            <a:off x="4603168" y="2930978"/>
            <a:ext cx="1645003" cy="1676564"/>
            <a:chOff x="4403672" y="2861971"/>
            <a:chExt cx="1645003" cy="1676564"/>
          </a:xfrm>
        </p:grpSpPr>
        <p:sp>
          <p:nvSpPr>
            <p:cNvPr id="112" name="Down Arrow 111"/>
            <p:cNvSpPr/>
            <p:nvPr/>
          </p:nvSpPr>
          <p:spPr>
            <a:xfrm rot="10800000">
              <a:off x="5749584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2" name="Group 45"/>
            <p:cNvGrpSpPr/>
            <p:nvPr/>
          </p:nvGrpSpPr>
          <p:grpSpPr>
            <a:xfrm>
              <a:off x="4403672" y="3154742"/>
              <a:ext cx="1645003" cy="1200329"/>
              <a:chOff x="307545" y="2254462"/>
              <a:chExt cx="3610099" cy="1449107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307545" y="2291755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347039" y="2254462"/>
                <a:ext cx="3531111" cy="1449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/>
                  <a:t>So round this digit up by 1 to make it into</a:t>
                </a:r>
              </a:p>
              <a:p>
                <a:pPr algn="ctr"/>
                <a:r>
                  <a:rPr lang="en-GB" sz="2400" b="1" dirty="0">
                    <a:solidFill>
                      <a:srgbClr val="7030A0"/>
                    </a:solidFill>
                  </a:rPr>
                  <a:t>8</a:t>
                </a: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5038642" y="4482231"/>
            <a:ext cx="2569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</a:rPr>
              <a:t>128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grpSp>
        <p:nvGrpSpPr>
          <p:cNvPr id="23" name="Group 276"/>
          <p:cNvGrpSpPr/>
          <p:nvPr/>
        </p:nvGrpSpPr>
        <p:grpSpPr>
          <a:xfrm>
            <a:off x="848748" y="3631572"/>
            <a:ext cx="3018851" cy="923331"/>
            <a:chOff x="705526" y="368200"/>
            <a:chExt cx="8074259" cy="607786"/>
          </a:xfrm>
        </p:grpSpPr>
        <p:sp>
          <p:nvSpPr>
            <p:cNvPr id="123" name="Rounded Rectangle 122"/>
            <p:cNvSpPr/>
            <p:nvPr/>
          </p:nvSpPr>
          <p:spPr>
            <a:xfrm>
              <a:off x="705526" y="373240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844992" y="368200"/>
              <a:ext cx="7795324" cy="607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If this digit </a:t>
              </a:r>
              <a:r>
                <a:rPr lang="en-GB" b="1" dirty="0">
                  <a:solidFill>
                    <a:srgbClr val="FF0000"/>
                  </a:solidFill>
                </a:rPr>
                <a:t>is LESS THAN 5</a:t>
              </a:r>
            </a:p>
            <a:p>
              <a:pPr algn="ctr"/>
              <a:r>
                <a:rPr lang="en-GB" b="1" dirty="0"/>
                <a:t>we </a:t>
              </a:r>
              <a:r>
                <a:rPr lang="en-GB" b="1" dirty="0">
                  <a:solidFill>
                    <a:srgbClr val="FF0000"/>
                  </a:solidFill>
                </a:rPr>
                <a:t>ignore</a:t>
              </a:r>
              <a:r>
                <a:rPr lang="en-GB" b="1" dirty="0"/>
                <a:t> everything</a:t>
              </a:r>
            </a:p>
            <a:p>
              <a:pPr algn="ctr"/>
              <a:r>
                <a:rPr lang="en-GB" b="1" dirty="0"/>
                <a:t>after the decimal point.</a:t>
              </a:r>
              <a:endParaRPr lang="en-GB" b="1" baseline="30000" dirty="0"/>
            </a:p>
          </p:txBody>
        </p:sp>
      </p:grpSp>
      <p:grpSp>
        <p:nvGrpSpPr>
          <p:cNvPr id="24" name="Group 276"/>
          <p:cNvGrpSpPr/>
          <p:nvPr/>
        </p:nvGrpSpPr>
        <p:grpSpPr>
          <a:xfrm>
            <a:off x="848748" y="4631398"/>
            <a:ext cx="3018851" cy="646330"/>
            <a:chOff x="705526" y="368200"/>
            <a:chExt cx="8074259" cy="614497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376596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368200"/>
              <a:ext cx="7795324" cy="614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If this digit is </a:t>
              </a:r>
              <a:r>
                <a:rPr lang="en-GB" b="1" dirty="0">
                  <a:solidFill>
                    <a:srgbClr val="FF0000"/>
                  </a:solidFill>
                </a:rPr>
                <a:t>5 OR MORE</a:t>
              </a:r>
            </a:p>
            <a:p>
              <a:pPr algn="ctr"/>
              <a:r>
                <a:rPr lang="en-GB" b="1" dirty="0"/>
                <a:t>we </a:t>
              </a:r>
              <a:r>
                <a:rPr lang="en-GB" b="1" dirty="0">
                  <a:solidFill>
                    <a:srgbClr val="FF0000"/>
                  </a:solidFill>
                </a:rPr>
                <a:t>round up</a:t>
              </a:r>
              <a:r>
                <a:rPr lang="en-GB" b="1" dirty="0"/>
                <a:t>.</a:t>
              </a:r>
              <a:endParaRPr lang="en-GB" b="1" baseline="30000" dirty="0"/>
            </a:p>
          </p:txBody>
        </p:sp>
      </p:grpSp>
    </p:spTree>
    <p:extLst>
      <p:ext uri="{BB962C8B-B14F-4D97-AF65-F5344CB8AC3E}">
        <p14:creationId xmlns:p14="http://schemas.microsoft.com/office/powerpoint/2010/main" val="1370708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 animBg="1"/>
      <p:bldP spid="1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©  </a:t>
              </a:r>
              <a:r>
                <a:rPr lang="en-GB" sz="1200" b="1" dirty="0"/>
                <a:t>B. Taylor 2012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634079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71831209-0103-0940-8BB8-BCD92EFB76B1}"/>
              </a:ext>
            </a:extLst>
          </p:cNvPr>
          <p:cNvSpPr/>
          <p:nvPr/>
        </p:nvSpPr>
        <p:spPr>
          <a:xfrm>
            <a:off x="1899484" y="1256239"/>
            <a:ext cx="56680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https://www.topmarks.co.uk/ordering-and-sequencing/coconut-ordering</a:t>
            </a:r>
            <a:r>
              <a:rPr lang="en-US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7F006B-3AD1-FF41-8020-FE2582AA8870}"/>
              </a:ext>
            </a:extLst>
          </p:cNvPr>
          <p:cNvSpPr txBox="1"/>
          <p:nvPr/>
        </p:nvSpPr>
        <p:spPr>
          <a:xfrm>
            <a:off x="3236534" y="2155398"/>
            <a:ext cx="3264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Select numbers up to 1 </a:t>
            </a:r>
            <a:r>
              <a:rPr lang="en-US" dirty="0" err="1"/>
              <a:t>dp</a:t>
            </a:r>
            <a:r>
              <a:rPr lang="en-US" dirty="0"/>
              <a:t> </a:t>
            </a:r>
            <a:r>
              <a:rPr lang="en-US" dirty="0">
                <a:sym typeface="Wingdings" pitchFamily="2" charset="2"/>
              </a:rPr>
              <a:t> 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2349</TotalTime>
  <Words>649</Words>
  <Application>Microsoft Macintosh PowerPoint</Application>
  <PresentationFormat>On-screen Show (4:3)</PresentationFormat>
  <Paragraphs>118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 Unicode MS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233</cp:revision>
  <dcterms:created xsi:type="dcterms:W3CDTF">2010-11-29T19:11:46Z</dcterms:created>
  <dcterms:modified xsi:type="dcterms:W3CDTF">2021-01-24T13:18:13Z</dcterms:modified>
</cp:coreProperties>
</file>