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wdp" ContentType="image/vnd.ms-photo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8"/>
  </p:notesMasterIdLst>
  <p:sldIdLst>
    <p:sldId id="262" r:id="rId2"/>
    <p:sldId id="258" r:id="rId3"/>
    <p:sldId id="259" r:id="rId4"/>
    <p:sldId id="260" r:id="rId5"/>
    <p:sldId id="261" r:id="rId6"/>
    <p:sldId id="263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5" d="100"/>
          <a:sy n="85" d="100"/>
        </p:scale>
        <p:origin x="-1568" y="-7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504CFA-87F9-46FF-AFB9-347500B90C3E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FDED06-F5DA-4359-A50B-A97787751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7365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E7B82-4FD3-49DF-93A5-7E38CFADF3AF}" type="datetimeFigureOut">
              <a:rPr lang="en-GB" smtClean="0"/>
              <a:pPr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B95A4-E08C-4A0C-A23B-DEC6DCEB7D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E7B82-4FD3-49DF-93A5-7E38CFADF3AF}" type="datetimeFigureOut">
              <a:rPr lang="en-GB" smtClean="0"/>
              <a:pPr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B95A4-E08C-4A0C-A23B-DEC6DCEB7D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E7B82-4FD3-49DF-93A5-7E38CFADF3AF}" type="datetimeFigureOut">
              <a:rPr lang="en-GB" smtClean="0"/>
              <a:pPr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B95A4-E08C-4A0C-A23B-DEC6DCEB7D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E7B82-4FD3-49DF-93A5-7E38CFADF3AF}" type="datetimeFigureOut">
              <a:rPr lang="en-GB" smtClean="0"/>
              <a:pPr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B95A4-E08C-4A0C-A23B-DEC6DCEB7D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E7B82-4FD3-49DF-93A5-7E38CFADF3AF}" type="datetimeFigureOut">
              <a:rPr lang="en-GB" smtClean="0"/>
              <a:pPr/>
              <a:t>27/03/2020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B95A4-E08C-4A0C-A23B-DEC6DCEB7D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E7B82-4FD3-49DF-93A5-7E38CFADF3AF}" type="datetimeFigureOut">
              <a:rPr lang="en-GB" smtClean="0"/>
              <a:pPr/>
              <a:t>27/03/2020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B95A4-E08C-4A0C-A23B-DEC6DCEB7D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E7B82-4FD3-49DF-93A5-7E38CFADF3AF}" type="datetimeFigureOut">
              <a:rPr lang="en-GB" smtClean="0"/>
              <a:pPr/>
              <a:t>27/03/2020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B95A4-E08C-4A0C-A23B-DEC6DCEB7D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E7B82-4FD3-49DF-93A5-7E38CFADF3AF}" type="datetimeFigureOut">
              <a:rPr lang="en-GB" smtClean="0"/>
              <a:pPr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B95A4-E08C-4A0C-A23B-DEC6DCEB7D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E7B82-4FD3-49DF-93A5-7E38CFADF3AF}" type="datetimeFigureOut">
              <a:rPr lang="en-GB" smtClean="0"/>
              <a:pPr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B95A4-E08C-4A0C-A23B-DEC6DCEB7D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E7B82-4FD3-49DF-93A5-7E38CFADF3AF}" type="datetimeFigureOut">
              <a:rPr lang="en-GB" smtClean="0"/>
              <a:pPr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B95A4-E08C-4A0C-A23B-DEC6DCEB7D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E7B82-4FD3-49DF-93A5-7E38CFADF3AF}" type="datetimeFigureOut">
              <a:rPr lang="en-GB" smtClean="0"/>
              <a:pPr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B95A4-E08C-4A0C-A23B-DEC6DCEB7D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7E7B82-4FD3-49DF-93A5-7E38CFADF3AF}" type="datetimeFigureOut">
              <a:rPr lang="en-GB" smtClean="0"/>
              <a:pPr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4B95A4-E08C-4A0C-A23B-DEC6DCEB7D26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4" Type="http://schemas.openxmlformats.org/officeDocument/2006/relationships/image" Target="../media/image4.png"/><Relationship Id="rId5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4" Type="http://schemas.openxmlformats.org/officeDocument/2006/relationships/image" Target="../media/image8.jpeg"/><Relationship Id="rId5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5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1470025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GB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cs typeface="Comic Sans MS"/>
              </a:rPr>
              <a:t>Parts of Speech</a:t>
            </a:r>
            <a:endParaRPr lang="en-GB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/>
              <a:cs typeface="Comic Sans M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19672" y="1844824"/>
            <a:ext cx="6400800" cy="838944"/>
          </a:xfrm>
        </p:spPr>
        <p:txBody>
          <a:bodyPr/>
          <a:lstStyle/>
          <a:p>
            <a:r>
              <a:rPr lang="en-GB" b="1" i="1" dirty="0" smtClean="0"/>
              <a:t>Nouns, Verbs and Adjectives. </a:t>
            </a:r>
            <a:endParaRPr lang="en-GB" b="1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92" b="98276" l="744" r="100000"/>
                    </a14:imgEffect>
                  </a14:imgLayer>
                </a14:imgProps>
              </a:ext>
            </a:extLst>
          </a:blip>
          <a:srcRect b="3685"/>
          <a:stretch/>
        </p:blipFill>
        <p:spPr>
          <a:xfrm>
            <a:off x="3059832" y="2636912"/>
            <a:ext cx="2736304" cy="3413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120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7300" b="1" dirty="0" smtClean="0">
                <a:solidFill>
                  <a:srgbClr val="FF0000"/>
                </a:solidFill>
              </a:rPr>
              <a:t>What is a noun?</a:t>
            </a:r>
            <a:endParaRPr lang="en-GB" sz="73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 noun is a naming word. </a:t>
            </a:r>
          </a:p>
          <a:p>
            <a:r>
              <a:rPr lang="en-GB" dirty="0" smtClean="0"/>
              <a:t>It is the name of a person, place or thing.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 smtClean="0"/>
              <a:t>Can anyone think of any examples?</a:t>
            </a:r>
          </a:p>
          <a:p>
            <a:pPr>
              <a:buNone/>
            </a:pPr>
            <a:r>
              <a:rPr lang="en-GB" dirty="0"/>
              <a:t>t</a:t>
            </a:r>
            <a:r>
              <a:rPr lang="en-GB" dirty="0" smtClean="0"/>
              <a:t>able, car, rainbow, London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3074" name="Picture 2" descr="C:\Users\rachelf1\AppData\Local\Microsoft\Windows\Temporary Internet Files\Content.IE5\G0CD2HXC\3406680361_cdef0b637d_b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869160"/>
            <a:ext cx="2149748" cy="1262209"/>
          </a:xfrm>
          <a:prstGeom prst="rect">
            <a:avLst/>
          </a:prstGeom>
          <a:noFill/>
        </p:spPr>
      </p:pic>
      <p:pic>
        <p:nvPicPr>
          <p:cNvPr id="3075" name="Picture 3" descr="C:\Users\rachelf1\AppData\Local\Microsoft\Windows\Temporary Internet Files\Content.IE5\G0CD2HXC\Car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5013176"/>
            <a:ext cx="952500" cy="952500"/>
          </a:xfrm>
          <a:prstGeom prst="rect">
            <a:avLst/>
          </a:prstGeom>
          <a:noFill/>
        </p:spPr>
      </p:pic>
      <p:pic>
        <p:nvPicPr>
          <p:cNvPr id="3076" name="Picture 4" descr="C:\Users\rachelf1\AppData\Local\Microsoft\Windows\Temporary Internet Files\Content.IE5\J1VHMPYC\rainbow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5301208"/>
            <a:ext cx="1872208" cy="627906"/>
          </a:xfrm>
          <a:prstGeom prst="rect">
            <a:avLst/>
          </a:prstGeom>
          <a:noFill/>
        </p:spPr>
      </p:pic>
      <p:pic>
        <p:nvPicPr>
          <p:cNvPr id="3077" name="Picture 5" descr="C:\Users\rachelf1\AppData\Local\Microsoft\Windows\Temporary Internet Files\Content.IE5\2UQWFU85\royalty-free-london-clipart-illustration-228532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4221088"/>
            <a:ext cx="1963936" cy="19469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b="1" dirty="0" smtClean="0">
                <a:solidFill>
                  <a:srgbClr val="FF0000"/>
                </a:solidFill>
              </a:rPr>
              <a:t>What is a verb?</a:t>
            </a:r>
            <a:endParaRPr lang="en-GB" sz="66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 verb is a ‘doing word.’ </a:t>
            </a:r>
          </a:p>
          <a:p>
            <a:r>
              <a:rPr lang="en-GB" dirty="0" smtClean="0"/>
              <a:t>It tells us what people (or things) are doing or being.</a:t>
            </a:r>
          </a:p>
          <a:p>
            <a:r>
              <a:rPr lang="en-GB" dirty="0" smtClean="0"/>
              <a:t>Can be past, present or future</a:t>
            </a:r>
          </a:p>
          <a:p>
            <a:pPr marL="0" indent="0">
              <a:buNone/>
            </a:pPr>
            <a:r>
              <a:rPr lang="en-GB" dirty="0" smtClean="0"/>
              <a:t>Can anyone think of any examples?</a:t>
            </a:r>
          </a:p>
          <a:p>
            <a:pPr marL="0" indent="0">
              <a:buNone/>
            </a:pPr>
            <a:r>
              <a:rPr lang="en-GB" dirty="0" smtClean="0"/>
              <a:t>Sing, think, jump, walk, read</a:t>
            </a:r>
          </a:p>
          <a:p>
            <a:endParaRPr lang="en-GB" dirty="0" smtClean="0"/>
          </a:p>
          <a:p>
            <a:pPr>
              <a:buNone/>
            </a:pPr>
            <a:endParaRPr lang="en-GB" dirty="0"/>
          </a:p>
        </p:txBody>
      </p:sp>
      <p:pic>
        <p:nvPicPr>
          <p:cNvPr id="4098" name="Picture 2" descr="C:\Users\rachelf1\AppData\Local\Microsoft\Windows\Temporary Internet Files\Content.IE5\2UQWFU85\bird-singing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5157192"/>
            <a:ext cx="1172361" cy="1201723"/>
          </a:xfrm>
          <a:prstGeom prst="rect">
            <a:avLst/>
          </a:prstGeom>
          <a:noFill/>
        </p:spPr>
      </p:pic>
      <p:pic>
        <p:nvPicPr>
          <p:cNvPr id="4099" name="Picture 3" descr="C:\Users\rachelf1\AppData\Local\Microsoft\Windows\Temporary Internet Files\Content.IE5\BE6V7G76\thinking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5301208"/>
            <a:ext cx="1006620" cy="1316903"/>
          </a:xfrm>
          <a:prstGeom prst="rect">
            <a:avLst/>
          </a:prstGeom>
          <a:noFill/>
        </p:spPr>
      </p:pic>
      <p:pic>
        <p:nvPicPr>
          <p:cNvPr id="4100" name="Picture 4" descr="C:\Users\rachelf1\AppData\Local\Microsoft\Windows\Temporary Internet Files\Content.IE5\2UQWFU85\jumping-in-snow-11298470509D7U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5373216"/>
            <a:ext cx="1152129" cy="1200745"/>
          </a:xfrm>
          <a:prstGeom prst="rect">
            <a:avLst/>
          </a:prstGeom>
          <a:noFill/>
        </p:spPr>
      </p:pic>
      <p:pic>
        <p:nvPicPr>
          <p:cNvPr id="4101" name="Picture 5" descr="C:\Users\rachelf1\AppData\Local\Microsoft\Windows\Temporary Internet Files\Content.IE5\BE6V7G76\readalone[1].bmp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5013176"/>
            <a:ext cx="1874912" cy="1406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b="1" dirty="0" smtClean="0">
                <a:solidFill>
                  <a:srgbClr val="FF0000"/>
                </a:solidFill>
              </a:rPr>
              <a:t>What is an adjective?</a:t>
            </a:r>
            <a:endParaRPr lang="en-GB" sz="66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An adjective is a describing word. </a:t>
            </a:r>
          </a:p>
          <a:p>
            <a:r>
              <a:rPr lang="en-GB" dirty="0" smtClean="0"/>
              <a:t>It tells you more about a noun</a:t>
            </a:r>
          </a:p>
          <a:p>
            <a:r>
              <a:rPr lang="en-GB" dirty="0" smtClean="0"/>
              <a:t>Adjectives make your sentences more interesting. </a:t>
            </a:r>
          </a:p>
          <a:p>
            <a:pPr marL="0" indent="0">
              <a:buNone/>
            </a:pPr>
            <a:r>
              <a:rPr lang="en-GB" dirty="0" smtClean="0"/>
              <a:t>Can anyone think of any examples?</a:t>
            </a:r>
          </a:p>
          <a:p>
            <a:pPr marL="0" indent="0">
              <a:buNone/>
            </a:pPr>
            <a:r>
              <a:rPr lang="en-GB" dirty="0"/>
              <a:t>b</a:t>
            </a:r>
            <a:r>
              <a:rPr lang="en-GB" dirty="0" smtClean="0"/>
              <a:t>lue, big, scared, happy</a:t>
            </a:r>
          </a:p>
          <a:p>
            <a:endParaRPr lang="en-GB" dirty="0"/>
          </a:p>
          <a:p>
            <a:endParaRPr lang="en-GB" dirty="0" smtClean="0"/>
          </a:p>
          <a:p>
            <a:pPr>
              <a:buNone/>
            </a:pPr>
            <a:endParaRPr lang="en-GB" dirty="0"/>
          </a:p>
        </p:txBody>
      </p:sp>
      <p:pic>
        <p:nvPicPr>
          <p:cNvPr id="5122" name="Picture 2" descr="C:\Users\rachelf1\AppData\Local\Microsoft\Windows\Temporary Internet Files\Content.IE5\2UQWFU85\5709844950_fa27e94149_z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1073" y="5229200"/>
            <a:ext cx="1530688" cy="1152128"/>
          </a:xfrm>
          <a:prstGeom prst="rect">
            <a:avLst/>
          </a:prstGeom>
          <a:noFill/>
        </p:spPr>
      </p:pic>
      <p:pic>
        <p:nvPicPr>
          <p:cNvPr id="5125" name="Picture 5" descr="C:\Users\rachelf1\AppData\Local\Microsoft\Windows\Temporary Internet Files\Content.IE5\BE6V7G76\periwinkle-elephant-md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5157192"/>
            <a:ext cx="1361421" cy="1302031"/>
          </a:xfrm>
          <a:prstGeom prst="rect">
            <a:avLst/>
          </a:prstGeom>
          <a:noFill/>
        </p:spPr>
      </p:pic>
      <p:pic>
        <p:nvPicPr>
          <p:cNvPr id="5126" name="Picture 6" descr="C:\Users\rachelf1\AppData\Local\Microsoft\Windows\Temporary Internet Files\Content.IE5\J1VHMPYC\scared-LEGO-12297-large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5301208"/>
            <a:ext cx="936064" cy="1080120"/>
          </a:xfrm>
          <a:prstGeom prst="rect">
            <a:avLst/>
          </a:prstGeom>
          <a:noFill/>
        </p:spPr>
      </p:pic>
      <p:pic>
        <p:nvPicPr>
          <p:cNvPr id="5127" name="Picture 7" descr="C:\Users\rachelf1\AppData\Local\Microsoft\Windows\Temporary Internet Files\Content.IE5\2UQWFU85\ortis-happy-tonic-150img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859" y="4869160"/>
            <a:ext cx="1583566" cy="16257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5400" b="1" dirty="0" smtClean="0">
                <a:solidFill>
                  <a:srgbClr val="FF0000"/>
                </a:solidFill>
              </a:rPr>
              <a:t>Find the nouns, verbs and adjectives</a:t>
            </a:r>
            <a:endParaRPr lang="en-GB" sz="54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The tall man walked up the hill.</a:t>
            </a:r>
          </a:p>
          <a:p>
            <a:endParaRPr lang="en-GB" dirty="0" smtClean="0"/>
          </a:p>
          <a:p>
            <a:r>
              <a:rPr lang="en-GB" dirty="0" smtClean="0"/>
              <a:t>I ate a large sandwich.</a:t>
            </a:r>
          </a:p>
          <a:p>
            <a:endParaRPr lang="en-GB" dirty="0" smtClean="0"/>
          </a:p>
          <a:p>
            <a:r>
              <a:rPr lang="en-GB" dirty="0" smtClean="0"/>
              <a:t>The fence fell down in the windy weather.</a:t>
            </a:r>
            <a:endParaRPr lang="en-GB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n-GB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Revision</a:t>
            </a:r>
            <a:endParaRPr lang="en-GB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196752"/>
            <a:ext cx="8363272" cy="3168352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dirty="0" smtClean="0">
                <a:latin typeface="Comic Sans MS"/>
                <a:cs typeface="Comic Sans MS"/>
              </a:rPr>
              <a:t>	What are..</a:t>
            </a:r>
          </a:p>
          <a:p>
            <a:pPr lvl="6">
              <a:lnSpc>
                <a:spcPct val="120000"/>
              </a:lnSpc>
            </a:pPr>
            <a:r>
              <a:rPr lang="en-GB" dirty="0">
                <a:solidFill>
                  <a:srgbClr val="FF0000"/>
                </a:solidFill>
                <a:latin typeface="Comic Sans MS"/>
                <a:cs typeface="Comic Sans MS"/>
              </a:rPr>
              <a:t>Pronouns?</a:t>
            </a:r>
          </a:p>
          <a:p>
            <a:pPr lvl="6">
              <a:lnSpc>
                <a:spcPct val="120000"/>
              </a:lnSpc>
            </a:pPr>
            <a:r>
              <a:rPr lang="en-GB" dirty="0">
                <a:solidFill>
                  <a:srgbClr val="FF0000"/>
                </a:solidFill>
                <a:latin typeface="Comic Sans MS"/>
                <a:cs typeface="Comic Sans MS"/>
              </a:rPr>
              <a:t>Common nouns?</a:t>
            </a:r>
          </a:p>
          <a:p>
            <a:pPr lvl="6">
              <a:lnSpc>
                <a:spcPct val="120000"/>
              </a:lnSpc>
            </a:pPr>
            <a:r>
              <a:rPr lang="en-GB" dirty="0">
                <a:solidFill>
                  <a:srgbClr val="FF0000"/>
                </a:solidFill>
                <a:latin typeface="Comic Sans MS"/>
                <a:cs typeface="Comic Sans MS"/>
              </a:rPr>
              <a:t>Proper nouns</a:t>
            </a:r>
            <a:r>
              <a:rPr lang="en-GB" dirty="0" smtClean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</a:p>
          <a:p>
            <a:pPr lvl="6">
              <a:lnSpc>
                <a:spcPct val="120000"/>
              </a:lnSpc>
            </a:pPr>
            <a:r>
              <a:rPr lang="en-GB" dirty="0" smtClean="0">
                <a:solidFill>
                  <a:srgbClr val="FF0000"/>
                </a:solidFill>
                <a:latin typeface="Comic Sans MS"/>
                <a:cs typeface="Comic Sans MS"/>
              </a:rPr>
              <a:t>Adverbs?</a:t>
            </a:r>
            <a:endParaRPr lang="en-GB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lvl="6">
              <a:lnSpc>
                <a:spcPct val="120000"/>
              </a:lnSpc>
            </a:pPr>
            <a:r>
              <a:rPr lang="en-GB" dirty="0">
                <a:solidFill>
                  <a:srgbClr val="FF0000"/>
                </a:solidFill>
                <a:latin typeface="Comic Sans MS"/>
                <a:cs typeface="Comic Sans MS"/>
              </a:rPr>
              <a:t>Conjunctions?</a:t>
            </a:r>
          </a:p>
          <a:p>
            <a:pPr marL="0" indent="0">
              <a:lnSpc>
                <a:spcPct val="120000"/>
              </a:lnSpc>
              <a:buNone/>
            </a:pPr>
            <a:endParaRPr lang="en-GB" dirty="0" smtClean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7445735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575</TotalTime>
  <Words>164</Words>
  <Application>Microsoft Macintosh PowerPoint</Application>
  <PresentationFormat>On-screen Show (4:3)</PresentationFormat>
  <Paragraphs>35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Parts of Speech</vt:lpstr>
      <vt:lpstr> What is a noun?</vt:lpstr>
      <vt:lpstr>What is a verb?</vt:lpstr>
      <vt:lpstr>What is an adjective?</vt:lpstr>
      <vt:lpstr>Find the nouns, verbs and adjectives</vt:lpstr>
      <vt:lpstr>Revision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Nouns, verbs and adjectives</dc:title>
  <dc:subject>Functional English &amp; ESOL</dc:subject>
  <dc:creator>Rachel Farrow</dc:creator>
  <cp:lastModifiedBy>Emily Sharratt</cp:lastModifiedBy>
  <cp:revision>28</cp:revision>
  <dcterms:created xsi:type="dcterms:W3CDTF">2015-04-25T08:16:03Z</dcterms:created>
  <dcterms:modified xsi:type="dcterms:W3CDTF">2020-03-27T15:35:11Z</dcterms:modified>
</cp:coreProperties>
</file>