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70" r:id="rId13"/>
    <p:sldId id="266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C4AC6B-BA18-4A22-B9E6-B2137C231058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A0F375-D67E-4DE6-92AC-B6B7AB98C58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0F375-D67E-4DE6-92AC-B6B7AB98C583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49381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58900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44492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31284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95523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5519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14763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07895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75010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5790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13154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3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AB9ED-FBCA-4CE5-809C-6BFAC155E597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FED5E-A053-403F-ACE1-5A3871FDC3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68467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microsoft.com/office/2007/relationships/hdphoto" Target="../media/hdphoto2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088" y="776375"/>
            <a:ext cx="9148538" cy="411480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cap="all" spc="0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Northern</a:t>
            </a:r>
            <a:endParaRPr lang="en-US" sz="8800" b="1" cap="all" spc="0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983" y="1700808"/>
            <a:ext cx="9148538" cy="411480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cap="all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IRELAND</a:t>
            </a:r>
            <a:endParaRPr lang="en-US" sz="8800" b="1" cap="all" spc="0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43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45" y="1196752"/>
            <a:ext cx="9144000" cy="22048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Button">
              <a:avLst/>
            </a:prstTxWarp>
            <a:spAutoFit/>
          </a:bodyPr>
          <a:lstStyle/>
          <a:p>
            <a:pPr algn="ctr"/>
            <a:r>
              <a:rPr lang="en-U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Northern Ireland is made up of six counties</a:t>
            </a:r>
            <a:endParaRPr 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397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90835"/>
          </a:xfrm>
        </p:spPr>
      </p:pic>
      <p:sp>
        <p:nvSpPr>
          <p:cNvPr id="7" name="TextBox 6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b="1" dirty="0" smtClean="0">
                <a:solidFill>
                  <a:srgbClr val="FF0000"/>
                </a:solidFill>
              </a:rPr>
              <a:t> MAP SHOWING NORTHERN IRELANDS RIVERS &amp; MOUNTAINS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65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882552" cy="706090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Belfast: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The population of Belfast is 280,211.</a:t>
            </a:r>
          </a:p>
          <a:p>
            <a:r>
              <a:rPr lang="en-GB" b="1" dirty="0" smtClean="0"/>
              <a:t>The area of Belfast is 115 km2.</a:t>
            </a:r>
          </a:p>
          <a:p>
            <a:r>
              <a:rPr lang="en-GB" b="1" dirty="0" smtClean="0"/>
              <a:t>Belfast is in Co. Antrim and Co. Down.</a:t>
            </a:r>
          </a:p>
          <a:p>
            <a:r>
              <a:rPr lang="en-GB" b="1" dirty="0" smtClean="0"/>
              <a:t>Belfast began in the early 17</a:t>
            </a:r>
            <a:r>
              <a:rPr lang="en-GB" b="1" baseline="30000" dirty="0" smtClean="0"/>
              <a:t>th</a:t>
            </a:r>
            <a:r>
              <a:rPr lang="en-GB" b="1" dirty="0" smtClean="0"/>
              <a:t> century. </a:t>
            </a:r>
          </a:p>
          <a:p>
            <a:r>
              <a:rPr lang="en-GB" b="1" dirty="0" smtClean="0"/>
              <a:t>The province is Ulster.</a:t>
            </a:r>
          </a:p>
          <a:p>
            <a:r>
              <a:rPr lang="en-GB" b="1" dirty="0" smtClean="0"/>
              <a:t>The most famous tourist attractions; the titanic museum, Belfast castle, Belfast city hall and the </a:t>
            </a:r>
            <a:r>
              <a:rPr lang="en-GB" b="1" dirty="0"/>
              <a:t>U</a:t>
            </a:r>
            <a:r>
              <a:rPr lang="en-GB" b="1" dirty="0" smtClean="0"/>
              <a:t>lster museum.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xmlns="" val="2567202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490066"/>
          </a:xfrm>
        </p:spPr>
        <p:txBody>
          <a:bodyPr>
            <a:noAutofit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Co. Fermanagh: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579296" cy="4525963"/>
          </a:xfrm>
        </p:spPr>
        <p:txBody>
          <a:bodyPr>
            <a:noAutofit/>
          </a:bodyPr>
          <a:lstStyle/>
          <a:p>
            <a:r>
              <a:rPr lang="en-GB" b="1" dirty="0" smtClean="0"/>
              <a:t>The area of </a:t>
            </a:r>
            <a:r>
              <a:rPr lang="en-GB" b="1" dirty="0"/>
              <a:t>F</a:t>
            </a:r>
            <a:r>
              <a:rPr lang="en-GB" b="1" dirty="0" smtClean="0"/>
              <a:t>ermanagh is 1,691 km2.</a:t>
            </a:r>
          </a:p>
          <a:p>
            <a:r>
              <a:rPr lang="en-GB" b="1" dirty="0" smtClean="0"/>
              <a:t>The population of Fermanagh is 62,527 since 2012.</a:t>
            </a:r>
          </a:p>
          <a:p>
            <a:r>
              <a:rPr lang="en-GB" b="1" dirty="0" smtClean="0"/>
              <a:t>The capital of Fermanagh is Enniskillen.</a:t>
            </a:r>
          </a:p>
          <a:p>
            <a:r>
              <a:rPr lang="en-GB" b="1" dirty="0" smtClean="0"/>
              <a:t>The province is Ulster.</a:t>
            </a:r>
          </a:p>
          <a:p>
            <a:r>
              <a:rPr lang="en-GB" b="1" dirty="0" smtClean="0"/>
              <a:t>The famous tourist attractions; the marble ach caves, </a:t>
            </a:r>
            <a:r>
              <a:rPr lang="en-GB" b="1" dirty="0"/>
              <a:t>F</a:t>
            </a:r>
            <a:r>
              <a:rPr lang="en-GB" b="1" dirty="0" smtClean="0"/>
              <a:t>lorence’s court and Enniskillen castle.</a:t>
            </a:r>
          </a:p>
          <a:p>
            <a:r>
              <a:rPr lang="en-GB" b="1" dirty="0" smtClean="0"/>
              <a:t>Fermanagh’s nickname is the </a:t>
            </a:r>
            <a:r>
              <a:rPr lang="en-GB" b="1" dirty="0"/>
              <a:t>M</a:t>
            </a:r>
            <a:r>
              <a:rPr lang="en-GB" b="1" dirty="0" smtClean="0"/>
              <a:t>aguire county, the Lakeland county.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xmlns="" val="2401253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2820838" cy="432048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Co. Armagh: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en-GB" b="1" dirty="0" smtClean="0"/>
              <a:t>The population is 174,792(2011).</a:t>
            </a:r>
          </a:p>
          <a:p>
            <a:r>
              <a:rPr lang="en-GB" b="1" dirty="0" smtClean="0"/>
              <a:t>The area is 1326km2.</a:t>
            </a:r>
          </a:p>
          <a:p>
            <a:r>
              <a:rPr lang="en-GB" b="1" dirty="0" smtClean="0"/>
              <a:t>The province is Ulster. </a:t>
            </a:r>
          </a:p>
          <a:p>
            <a:r>
              <a:rPr lang="en-GB" b="1" dirty="0" smtClean="0"/>
              <a:t>The county town is named </a:t>
            </a:r>
            <a:r>
              <a:rPr lang="en-GB" b="1" dirty="0"/>
              <a:t>A</a:t>
            </a:r>
            <a:r>
              <a:rPr lang="en-GB" b="1" dirty="0" smtClean="0"/>
              <a:t>rmagh.</a:t>
            </a:r>
          </a:p>
          <a:p>
            <a:r>
              <a:rPr lang="en-GB" b="1" dirty="0" smtClean="0"/>
              <a:t>Famous tourist attractions; </a:t>
            </a:r>
            <a:r>
              <a:rPr lang="en-GB" b="1" dirty="0"/>
              <a:t>A</a:t>
            </a:r>
            <a:r>
              <a:rPr lang="en-GB" b="1" dirty="0" smtClean="0"/>
              <a:t>rmagh city centre, </a:t>
            </a:r>
            <a:r>
              <a:rPr lang="en-GB" b="1" dirty="0"/>
              <a:t>S</a:t>
            </a:r>
            <a:r>
              <a:rPr lang="en-GB" b="1" dirty="0" smtClean="0"/>
              <a:t>t </a:t>
            </a:r>
            <a:r>
              <a:rPr lang="en-GB" b="1" dirty="0"/>
              <a:t>P</a:t>
            </a:r>
            <a:r>
              <a:rPr lang="en-GB" b="1" dirty="0" smtClean="0"/>
              <a:t>atrick cathedral and the </a:t>
            </a:r>
            <a:r>
              <a:rPr lang="en-GB" b="1" dirty="0"/>
              <a:t>M</a:t>
            </a:r>
            <a:r>
              <a:rPr lang="en-GB" b="1" dirty="0" smtClean="0"/>
              <a:t>ilford house collection.</a:t>
            </a:r>
          </a:p>
        </p:txBody>
      </p:sp>
    </p:spTree>
    <p:extLst>
      <p:ext uri="{BB962C8B-B14F-4D97-AF65-F5344CB8AC3E}">
        <p14:creationId xmlns:p14="http://schemas.microsoft.com/office/powerpoint/2010/main" xmlns="" val="11386076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458616" cy="490066"/>
          </a:xfrm>
        </p:spPr>
        <p:txBody>
          <a:bodyPr>
            <a:normAutofit fontScale="90000"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Co. Tyrone: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 smtClean="0"/>
              <a:t>The population of Tyrone is 177,986 (2019).</a:t>
            </a:r>
          </a:p>
          <a:p>
            <a:r>
              <a:rPr lang="en-GB" b="1" dirty="0" smtClean="0"/>
              <a:t>The area of Tyrone is 1,260.0 </a:t>
            </a:r>
            <a:r>
              <a:rPr lang="en-GB" b="1" dirty="0" err="1" smtClean="0"/>
              <a:t>sq</a:t>
            </a:r>
            <a:r>
              <a:rPr lang="en-GB" b="1" dirty="0" smtClean="0"/>
              <a:t> ,mi (3,263km2).</a:t>
            </a:r>
          </a:p>
          <a:p>
            <a:r>
              <a:rPr lang="en-GB" b="1" dirty="0" smtClean="0"/>
              <a:t> the province is Ulster.</a:t>
            </a:r>
          </a:p>
          <a:p>
            <a:r>
              <a:rPr lang="en-GB" b="1" dirty="0" smtClean="0"/>
              <a:t>Tyrone’s nickname is the red hand county.</a:t>
            </a:r>
          </a:p>
          <a:p>
            <a:r>
              <a:rPr lang="en-GB" b="1" dirty="0" smtClean="0"/>
              <a:t>Famous tourist attraction; the Ulster </a:t>
            </a:r>
            <a:r>
              <a:rPr lang="en-GB" b="1" dirty="0" err="1"/>
              <a:t>A</a:t>
            </a:r>
            <a:r>
              <a:rPr lang="en-GB" b="1" dirty="0" err="1" smtClean="0"/>
              <a:t>mercan</a:t>
            </a:r>
            <a:r>
              <a:rPr lang="en-GB" b="1" dirty="0" smtClean="0"/>
              <a:t> folk’s museum, the </a:t>
            </a:r>
            <a:r>
              <a:rPr lang="en-GB" b="1" dirty="0" err="1" smtClean="0"/>
              <a:t>Argory</a:t>
            </a:r>
            <a:r>
              <a:rPr lang="en-GB" b="1" dirty="0" smtClean="0"/>
              <a:t>, palace stable hermitage centre, oxford island and </a:t>
            </a:r>
            <a:r>
              <a:rPr lang="en-GB" b="1" dirty="0"/>
              <a:t>T</a:t>
            </a:r>
            <a:r>
              <a:rPr lang="en-GB" b="1" dirty="0" smtClean="0"/>
              <a:t>ayto castle factory.</a:t>
            </a:r>
          </a:p>
        </p:txBody>
      </p:sp>
    </p:spTree>
    <p:extLst>
      <p:ext uri="{BB962C8B-B14F-4D97-AF65-F5344CB8AC3E}">
        <p14:creationId xmlns:p14="http://schemas.microsoft.com/office/powerpoint/2010/main" xmlns="" val="54924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98776" cy="70609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Co. Londonderry: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 smtClean="0"/>
              <a:t>Londonderry is know as </a:t>
            </a:r>
            <a:r>
              <a:rPr lang="en-GB" b="1" dirty="0"/>
              <a:t>D</a:t>
            </a:r>
            <a:r>
              <a:rPr lang="en-GB" b="1" dirty="0" smtClean="0"/>
              <a:t>erry.</a:t>
            </a:r>
          </a:p>
          <a:p>
            <a:r>
              <a:rPr lang="en-GB" b="1" dirty="0" smtClean="0"/>
              <a:t>The population is 247,132 (2011)</a:t>
            </a:r>
          </a:p>
          <a:p>
            <a:r>
              <a:rPr lang="en-GB" b="1" dirty="0" smtClean="0"/>
              <a:t>The area is 2074 km2.</a:t>
            </a:r>
          </a:p>
          <a:p>
            <a:r>
              <a:rPr lang="en-GB" b="1" dirty="0" smtClean="0"/>
              <a:t>The province is Ulster. </a:t>
            </a:r>
          </a:p>
          <a:p>
            <a:r>
              <a:rPr lang="en-GB" b="1" dirty="0" smtClean="0"/>
              <a:t>The tourist attractions: </a:t>
            </a:r>
            <a:r>
              <a:rPr lang="en-GB" b="1" dirty="0"/>
              <a:t>T</a:t>
            </a:r>
            <a:r>
              <a:rPr lang="en-GB" b="1" dirty="0" smtClean="0"/>
              <a:t>he 17</a:t>
            </a:r>
            <a:r>
              <a:rPr lang="en-GB" b="1" baseline="30000" dirty="0" smtClean="0"/>
              <a:t>th</a:t>
            </a:r>
            <a:r>
              <a:rPr lang="en-GB" b="1" dirty="0" smtClean="0"/>
              <a:t>- Century walls, the story of the armada, the sunning guildhall, the open- air art, </a:t>
            </a:r>
            <a:r>
              <a:rPr lang="en-GB" b="1" dirty="0" err="1" smtClean="0"/>
              <a:t>veiw</a:t>
            </a:r>
            <a:r>
              <a:rPr lang="en-GB" b="1" dirty="0" smtClean="0"/>
              <a:t> from the peace bridge, the </a:t>
            </a:r>
            <a:r>
              <a:rPr lang="en-GB" b="1" dirty="0" err="1" smtClean="0"/>
              <a:t>st</a:t>
            </a:r>
            <a:r>
              <a:rPr lang="en-GB" b="1" dirty="0" smtClean="0"/>
              <a:t> </a:t>
            </a:r>
            <a:r>
              <a:rPr lang="en-GB" b="1" dirty="0" err="1" smtClean="0"/>
              <a:t>columb’s</a:t>
            </a:r>
            <a:r>
              <a:rPr lang="en-GB" b="1" dirty="0" smtClean="0"/>
              <a:t> cathedral and the Derry/Londonderry craft village.</a:t>
            </a:r>
          </a:p>
        </p:txBody>
      </p:sp>
    </p:spTree>
    <p:extLst>
      <p:ext uri="{BB962C8B-B14F-4D97-AF65-F5344CB8AC3E}">
        <p14:creationId xmlns:p14="http://schemas.microsoft.com/office/powerpoint/2010/main" xmlns="" val="122556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t="-51000"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74640" cy="70609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Co. Antrim: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 smtClean="0"/>
              <a:t>The population is 2695(2018).</a:t>
            </a:r>
          </a:p>
          <a:p>
            <a:r>
              <a:rPr lang="en-GB" b="1" dirty="0" smtClean="0"/>
              <a:t>The area is 3046km2.</a:t>
            </a:r>
          </a:p>
          <a:p>
            <a:r>
              <a:rPr lang="en-GB" b="1" dirty="0" smtClean="0"/>
              <a:t>Antrim’s nickname is the Glens men and the Saffron.</a:t>
            </a:r>
          </a:p>
          <a:p>
            <a:r>
              <a:rPr lang="en-GB" b="1" dirty="0" smtClean="0"/>
              <a:t>Famous tourist attraction; </a:t>
            </a:r>
            <a:r>
              <a:rPr lang="en-GB" b="1" dirty="0"/>
              <a:t>B</a:t>
            </a:r>
            <a:r>
              <a:rPr lang="en-GB" b="1" dirty="0" smtClean="0"/>
              <a:t>ushmills factory, </a:t>
            </a:r>
            <a:r>
              <a:rPr lang="en-GB" b="1" dirty="0"/>
              <a:t>R</a:t>
            </a:r>
            <a:r>
              <a:rPr lang="en-GB" b="1" dirty="0" smtClean="0"/>
              <a:t>athlin island, </a:t>
            </a:r>
            <a:r>
              <a:rPr lang="en-GB" b="1" dirty="0"/>
              <a:t>C</a:t>
            </a:r>
            <a:r>
              <a:rPr lang="en-GB" b="1" dirty="0" smtClean="0"/>
              <a:t>rumlin road gaol, </a:t>
            </a:r>
            <a:r>
              <a:rPr lang="en-GB" b="1" dirty="0" err="1"/>
              <a:t>G</a:t>
            </a:r>
            <a:r>
              <a:rPr lang="en-GB" b="1" dirty="0" err="1" smtClean="0"/>
              <a:t>lenoe</a:t>
            </a:r>
            <a:r>
              <a:rPr lang="en-GB" b="1" dirty="0" smtClean="0"/>
              <a:t> water fall, </a:t>
            </a:r>
            <a:r>
              <a:rPr lang="en-GB" b="1" dirty="0"/>
              <a:t>C</a:t>
            </a:r>
            <a:r>
              <a:rPr lang="en-GB" b="1" dirty="0" smtClean="0"/>
              <a:t>arrickfergus castle and the Giant’s </a:t>
            </a:r>
            <a:r>
              <a:rPr lang="en-GB" b="1" dirty="0"/>
              <a:t>C</a:t>
            </a:r>
            <a:r>
              <a:rPr lang="en-GB" b="1" dirty="0" smtClean="0"/>
              <a:t>auseway.</a:t>
            </a:r>
          </a:p>
          <a:p>
            <a:r>
              <a:rPr lang="en-GB" b="1" dirty="0" smtClean="0"/>
              <a:t>The province is Ulster.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xmlns="" val="424703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458616" cy="70609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Co. Down: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The population is 531665(2011).</a:t>
            </a:r>
          </a:p>
          <a:p>
            <a:r>
              <a:rPr lang="en-GB" b="1" dirty="0" smtClean="0"/>
              <a:t>The area is 2448km2.</a:t>
            </a:r>
          </a:p>
          <a:p>
            <a:r>
              <a:rPr lang="en-GB" b="1" dirty="0" smtClean="0"/>
              <a:t>Down is named after co. town(</a:t>
            </a:r>
            <a:r>
              <a:rPr lang="en-GB" b="1" dirty="0"/>
              <a:t>D</a:t>
            </a:r>
            <a:r>
              <a:rPr lang="en-GB" b="1" dirty="0" smtClean="0"/>
              <a:t>ownpatrick).</a:t>
            </a:r>
          </a:p>
          <a:p>
            <a:r>
              <a:rPr lang="en-GB" b="1" dirty="0" smtClean="0"/>
              <a:t>The province is Ulster.</a:t>
            </a:r>
          </a:p>
          <a:p>
            <a:r>
              <a:rPr lang="en-GB" b="1" dirty="0" smtClean="0"/>
              <a:t>Famous tourist attraction; </a:t>
            </a:r>
            <a:r>
              <a:rPr lang="en-GB" b="1" dirty="0"/>
              <a:t>H</a:t>
            </a:r>
            <a:r>
              <a:rPr lang="en-GB" b="1" dirty="0" smtClean="0"/>
              <a:t>illsborough castle, </a:t>
            </a:r>
            <a:r>
              <a:rPr lang="en-GB" b="1" dirty="0"/>
              <a:t>T</a:t>
            </a:r>
            <a:r>
              <a:rPr lang="en-GB" b="1" dirty="0" smtClean="0"/>
              <a:t>ollymore forest park, Down art centre, The peace maze, Castleward forest park and Glen river.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xmlns="" val="976145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10445">
            <a:off x="347457" y="1575321"/>
            <a:ext cx="3491880" cy="26157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12968">
            <a:off x="5141780" y="503325"/>
            <a:ext cx="3552825" cy="19716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30824" cy="70609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Tourist Attractions: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>
            <a:noAutofit/>
          </a:bodyPr>
          <a:lstStyle/>
          <a:p>
            <a:r>
              <a:rPr lang="en-GB" b="1" dirty="0" smtClean="0"/>
              <a:t>The Giant’s Causeway.</a:t>
            </a:r>
          </a:p>
          <a:p>
            <a:r>
              <a:rPr lang="en-GB" b="1" dirty="0" smtClean="0"/>
              <a:t>The causeway Coast.</a:t>
            </a:r>
          </a:p>
          <a:p>
            <a:r>
              <a:rPr lang="en-GB" b="1" dirty="0" smtClean="0"/>
              <a:t>The Carrick-a-Rede Rope Bridge.</a:t>
            </a:r>
          </a:p>
          <a:p>
            <a:r>
              <a:rPr lang="en-GB" b="1" dirty="0" smtClean="0"/>
              <a:t>The Titanic Belfast.</a:t>
            </a:r>
          </a:p>
          <a:p>
            <a:r>
              <a:rPr lang="en-GB" b="1" dirty="0" smtClean="0"/>
              <a:t>The Glens of Antrim.</a:t>
            </a:r>
          </a:p>
          <a:p>
            <a:r>
              <a:rPr lang="en-GB" b="1" dirty="0" smtClean="0"/>
              <a:t>Carrickfergus Castle.</a:t>
            </a:r>
          </a:p>
          <a:p>
            <a:r>
              <a:rPr lang="en-GB" b="1" dirty="0" smtClean="0"/>
              <a:t>Ards Peninsula.</a:t>
            </a:r>
          </a:p>
          <a:p>
            <a:r>
              <a:rPr lang="en-GB" b="1" dirty="0" smtClean="0"/>
              <a:t>The Ulster folk Museum.</a:t>
            </a:r>
          </a:p>
          <a:p>
            <a:r>
              <a:rPr lang="en-GB" b="1" dirty="0" smtClean="0"/>
              <a:t>Transport Museum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xmlns="" val="324924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Autofit/>
          </a:bodyPr>
          <a:lstStyle/>
          <a:p>
            <a:r>
              <a:rPr lang="en-GB" b="1" dirty="0" smtClean="0"/>
              <a:t>Lough Erne.</a:t>
            </a:r>
          </a:p>
          <a:p>
            <a:r>
              <a:rPr lang="en-GB" b="1" dirty="0" smtClean="0"/>
              <a:t>Londonderry(</a:t>
            </a:r>
            <a:r>
              <a:rPr lang="en-GB" b="1" dirty="0" err="1" smtClean="0"/>
              <a:t>derry</a:t>
            </a:r>
            <a:r>
              <a:rPr lang="en-GB" b="1" dirty="0" smtClean="0"/>
              <a:t>).</a:t>
            </a:r>
          </a:p>
          <a:p>
            <a:r>
              <a:rPr lang="en-GB" b="1" dirty="0" smtClean="0"/>
              <a:t>Ulster Museum.</a:t>
            </a:r>
          </a:p>
          <a:p>
            <a:r>
              <a:rPr lang="en-GB" b="1" dirty="0" err="1" smtClean="0"/>
              <a:t>Mussenden</a:t>
            </a:r>
            <a:r>
              <a:rPr lang="en-GB" b="1" dirty="0" smtClean="0"/>
              <a:t> Temple.</a:t>
            </a:r>
          </a:p>
          <a:p>
            <a:r>
              <a:rPr lang="en-GB" b="1" dirty="0" smtClean="0"/>
              <a:t>Ulster American Folk Park.</a:t>
            </a:r>
          </a:p>
          <a:p>
            <a:r>
              <a:rPr lang="en-GB" b="1" dirty="0" err="1" smtClean="0"/>
              <a:t>Crumlin</a:t>
            </a:r>
            <a:r>
              <a:rPr lang="en-GB" b="1" dirty="0" smtClean="0"/>
              <a:t> Road Gaol.</a:t>
            </a:r>
          </a:p>
          <a:p>
            <a:r>
              <a:rPr lang="en-GB" b="1" dirty="0" smtClean="0"/>
              <a:t>The peace Bridge.</a:t>
            </a:r>
          </a:p>
          <a:p>
            <a:r>
              <a:rPr lang="en-GB" b="1" dirty="0" err="1" smtClean="0"/>
              <a:t>Tayto</a:t>
            </a:r>
            <a:r>
              <a:rPr lang="en-GB" b="1" dirty="0" smtClean="0"/>
              <a:t> castle factory.</a:t>
            </a:r>
          </a:p>
          <a:p>
            <a:r>
              <a:rPr lang="en-GB" b="1" dirty="0" err="1" smtClean="0"/>
              <a:t>Cuilcagh</a:t>
            </a:r>
            <a:r>
              <a:rPr lang="en-GB" b="1" dirty="0" smtClean="0"/>
              <a:t> way boardwalk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06758">
            <a:off x="5735008" y="542022"/>
            <a:ext cx="3086795" cy="23150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3789040"/>
            <a:ext cx="2957314" cy="2957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7749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3096344" cy="72008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Lough Neagh: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The area is 392km2.</a:t>
            </a:r>
          </a:p>
          <a:p>
            <a:r>
              <a:rPr lang="en-GB" b="1" dirty="0" smtClean="0"/>
              <a:t>The depth is 82ft  (25 m).</a:t>
            </a:r>
          </a:p>
          <a:p>
            <a:r>
              <a:rPr lang="en-GB" b="1" dirty="0" smtClean="0"/>
              <a:t>Lough Neagh is the largest lake in NI.</a:t>
            </a:r>
          </a:p>
          <a:p>
            <a:r>
              <a:rPr lang="en-GB" b="1" dirty="0" smtClean="0"/>
              <a:t>Lough Neagh is located in every county.</a:t>
            </a:r>
          </a:p>
          <a:p>
            <a:r>
              <a:rPr lang="en-GB" b="1" dirty="0" smtClean="0"/>
              <a:t>The </a:t>
            </a:r>
            <a:r>
              <a:rPr lang="en-GB" b="1" smtClean="0"/>
              <a:t>coordinates ; 54*37’06’’N 6*23’43’’W.</a:t>
            </a:r>
          </a:p>
        </p:txBody>
      </p:sp>
    </p:spTree>
    <p:extLst>
      <p:ext uri="{BB962C8B-B14F-4D97-AF65-F5344CB8AC3E}">
        <p14:creationId xmlns:p14="http://schemas.microsoft.com/office/powerpoint/2010/main" xmlns="" val="280067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32959">
            <a:off x="683568" y="3356992"/>
            <a:ext cx="4674637" cy="311447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098576" cy="70609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NI Food: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>
            <a:noAutofit/>
          </a:bodyPr>
          <a:lstStyle/>
          <a:p>
            <a:r>
              <a:rPr lang="en-GB" b="1" dirty="0" smtClean="0"/>
              <a:t>Potato apple bread.</a:t>
            </a:r>
          </a:p>
          <a:p>
            <a:r>
              <a:rPr lang="en-GB" b="1" dirty="0" smtClean="0"/>
              <a:t>Potato bread </a:t>
            </a:r>
            <a:r>
              <a:rPr lang="en-GB" b="1" dirty="0" err="1" smtClean="0"/>
              <a:t>farl</a:t>
            </a:r>
            <a:r>
              <a:rPr lang="en-GB" b="1" dirty="0" smtClean="0"/>
              <a:t>.</a:t>
            </a:r>
          </a:p>
          <a:p>
            <a:r>
              <a:rPr lang="en-GB" b="1" dirty="0" smtClean="0"/>
              <a:t>Fifteens.</a:t>
            </a:r>
          </a:p>
          <a:p>
            <a:r>
              <a:rPr lang="en-GB" b="1" dirty="0" err="1" smtClean="0"/>
              <a:t>Pastie</a:t>
            </a:r>
            <a:r>
              <a:rPr lang="en-GB" b="1" dirty="0" smtClean="0"/>
              <a:t>.</a:t>
            </a:r>
          </a:p>
          <a:p>
            <a:r>
              <a:rPr lang="en-GB" b="1" dirty="0" smtClean="0"/>
              <a:t>Wheaten bread.</a:t>
            </a:r>
          </a:p>
          <a:p>
            <a:r>
              <a:rPr lang="en-GB" b="1" dirty="0" smtClean="0"/>
              <a:t>Champ.</a:t>
            </a:r>
          </a:p>
          <a:p>
            <a:r>
              <a:rPr lang="en-GB" b="1" dirty="0" smtClean="0"/>
              <a:t>Irish stew.</a:t>
            </a:r>
          </a:p>
          <a:p>
            <a:r>
              <a:rPr lang="en-GB" b="1" dirty="0" smtClean="0"/>
              <a:t>Vegetable rolls.</a:t>
            </a:r>
          </a:p>
          <a:p>
            <a:r>
              <a:rPr lang="en-GB" b="1" dirty="0" smtClean="0"/>
              <a:t>Ulster fry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37462">
            <a:off x="5412387" y="596978"/>
            <a:ext cx="3240360" cy="32403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7304" y="2655170"/>
            <a:ext cx="5652120" cy="31810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30036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026568" cy="70609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FF0000"/>
                </a:solidFill>
              </a:rPr>
              <a:t>NI Facts: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7"/>
            <a:ext cx="8229600" cy="417646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en-GB" dirty="0" smtClean="0"/>
          </a:p>
          <a:p>
            <a:r>
              <a:rPr lang="en-GB" dirty="0" smtClean="0"/>
              <a:t>NI is part of the UK.</a:t>
            </a:r>
          </a:p>
          <a:p>
            <a:r>
              <a:rPr lang="en-GB" dirty="0" smtClean="0"/>
              <a:t>In 1921 the island of Ireland was divided into two parts.</a:t>
            </a:r>
          </a:p>
          <a:p>
            <a:r>
              <a:rPr lang="en-GB" dirty="0" smtClean="0"/>
              <a:t>Sometimes NI is called Ulster.</a:t>
            </a:r>
          </a:p>
          <a:p>
            <a:r>
              <a:rPr lang="en-GB" dirty="0" smtClean="0"/>
              <a:t>The population is 1.8 million.</a:t>
            </a:r>
          </a:p>
          <a:p>
            <a:r>
              <a:rPr lang="en-GB" dirty="0" smtClean="0"/>
              <a:t>Belfast is the capital of NI.</a:t>
            </a:r>
          </a:p>
          <a:p>
            <a:r>
              <a:rPr lang="en-GB" dirty="0" smtClean="0"/>
              <a:t>The Giant’s Causeway is the famous rocky area of the coast in co. Antrim.</a:t>
            </a:r>
          </a:p>
          <a:p>
            <a:r>
              <a:rPr lang="en-GB" dirty="0" smtClean="0"/>
              <a:t>NI is the second most sparsely populated co. in the UK.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230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633</Words>
  <Application>Microsoft Office PowerPoint</Application>
  <PresentationFormat>On-screen Show (4:3)</PresentationFormat>
  <Paragraphs>93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Belfast:</vt:lpstr>
      <vt:lpstr>Co. Fermanagh:</vt:lpstr>
      <vt:lpstr>Co. Armagh:</vt:lpstr>
      <vt:lpstr>Co. Tyrone:</vt:lpstr>
      <vt:lpstr>Co. Londonderry:</vt:lpstr>
      <vt:lpstr>Co. Antrim:</vt:lpstr>
      <vt:lpstr>Co. Down:</vt:lpstr>
      <vt:lpstr>Tourist Attractions:</vt:lpstr>
      <vt:lpstr>Slide 12</vt:lpstr>
      <vt:lpstr>Lough Neagh:</vt:lpstr>
      <vt:lpstr>NI Food:</vt:lpstr>
      <vt:lpstr>NI Facts: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Wilson</dc:creator>
  <cp:lastModifiedBy>Alison</cp:lastModifiedBy>
  <cp:revision>53</cp:revision>
  <dcterms:created xsi:type="dcterms:W3CDTF">2020-06-09T13:58:14Z</dcterms:created>
  <dcterms:modified xsi:type="dcterms:W3CDTF">2020-06-21T19:30:15Z</dcterms:modified>
</cp:coreProperties>
</file>