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315" r:id="rId3"/>
    <p:sldId id="290" r:id="rId4"/>
    <p:sldId id="312" r:id="rId5"/>
    <p:sldId id="270" r:id="rId6"/>
    <p:sldId id="300" r:id="rId7"/>
    <p:sldId id="303" r:id="rId8"/>
    <p:sldId id="30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CC7"/>
    <a:srgbClr val="CA4E8F"/>
    <a:srgbClr val="EAEAEA"/>
    <a:srgbClr val="FFFFCC"/>
    <a:srgbClr val="B0B0B0"/>
    <a:srgbClr val="D7D7D7"/>
    <a:srgbClr val="DEA900"/>
    <a:srgbClr val="FF9900"/>
    <a:srgbClr val="A50021"/>
    <a:srgbClr val="CC9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699F11-0F71-D648-889D-24203D4A0DDA}" v="20" dt="2021-02-19T17:54:17.703"/>
    <p1510:client id="{D95CE359-5FB2-9744-AFFE-92D04DB57719}" v="48" dt="2021-02-19T21:17:26.9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77" autoAdjust="0"/>
    <p:restoredTop sz="79221" autoAdjust="0"/>
  </p:normalViewPr>
  <p:slideViewPr>
    <p:cSldViewPr snapToGrid="0">
      <p:cViewPr varScale="1">
        <p:scale>
          <a:sx n="82" d="100"/>
          <a:sy n="82" d="100"/>
        </p:scale>
        <p:origin x="168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D95CE359-5FB2-9744-AFFE-92D04DB57719}"/>
    <pc:docChg chg="undo custSel addSld delSld modSld">
      <pc:chgData name="E Sharratt" userId="240a805a-42a6-4db4-8f33-c1edd6012f04" providerId="ADAL" clId="{D95CE359-5FB2-9744-AFFE-92D04DB57719}" dt="2021-02-19T21:20:38.524" v="121" actId="1076"/>
      <pc:docMkLst>
        <pc:docMk/>
      </pc:docMkLst>
      <pc:sldChg chg="modSp">
        <pc:chgData name="E Sharratt" userId="240a805a-42a6-4db4-8f33-c1edd6012f04" providerId="ADAL" clId="{D95CE359-5FB2-9744-AFFE-92D04DB57719}" dt="2021-02-19T21:11:25.802" v="9" actId="20577"/>
        <pc:sldMkLst>
          <pc:docMk/>
          <pc:sldMk cId="0" sldId="256"/>
        </pc:sldMkLst>
        <pc:spChg chg="mod">
          <ac:chgData name="E Sharratt" userId="240a805a-42a6-4db4-8f33-c1edd6012f04" providerId="ADAL" clId="{D95CE359-5FB2-9744-AFFE-92D04DB57719}" dt="2021-02-19T21:11:25.802" v="9" actId="20577"/>
          <ac:spMkLst>
            <pc:docMk/>
            <pc:sldMk cId="0" sldId="256"/>
            <ac:spMk id="13" creationId="{00000000-0000-0000-0000-000000000000}"/>
          </ac:spMkLst>
        </pc:spChg>
      </pc:sldChg>
      <pc:sldChg chg="del">
        <pc:chgData name="E Sharratt" userId="240a805a-42a6-4db4-8f33-c1edd6012f04" providerId="ADAL" clId="{D95CE359-5FB2-9744-AFFE-92D04DB57719}" dt="2021-02-19T21:11:32.403" v="11" actId="2696"/>
        <pc:sldMkLst>
          <pc:docMk/>
          <pc:sldMk cId="2785128007" sldId="269"/>
        </pc:sldMkLst>
      </pc:sldChg>
      <pc:sldChg chg="modSp mod modAnim">
        <pc:chgData name="E Sharratt" userId="240a805a-42a6-4db4-8f33-c1edd6012f04" providerId="ADAL" clId="{D95CE359-5FB2-9744-AFFE-92D04DB57719}" dt="2021-02-19T21:17:26.961" v="101" actId="20577"/>
        <pc:sldMkLst>
          <pc:docMk/>
          <pc:sldMk cId="923630451" sldId="270"/>
        </pc:sldMkLst>
        <pc:spChg chg="mod">
          <ac:chgData name="E Sharratt" userId="240a805a-42a6-4db4-8f33-c1edd6012f04" providerId="ADAL" clId="{D95CE359-5FB2-9744-AFFE-92D04DB57719}" dt="2021-02-19T21:17:26.961" v="101" actId="20577"/>
          <ac:spMkLst>
            <pc:docMk/>
            <pc:sldMk cId="923630451" sldId="270"/>
            <ac:spMk id="39" creationId="{00000000-0000-0000-0000-000000000000}"/>
          </ac:spMkLst>
        </pc:spChg>
        <pc:picChg chg="mod modCrop">
          <ac:chgData name="E Sharratt" userId="240a805a-42a6-4db4-8f33-c1edd6012f04" providerId="ADAL" clId="{D95CE359-5FB2-9744-AFFE-92D04DB57719}" dt="2021-02-19T21:16:16.313" v="71" actId="1076"/>
          <ac:picMkLst>
            <pc:docMk/>
            <pc:sldMk cId="923630451" sldId="270"/>
            <ac:picMk id="3" creationId="{00000000-0000-0000-0000-000000000000}"/>
          </ac:picMkLst>
        </pc:picChg>
      </pc:sldChg>
      <pc:sldChg chg="del">
        <pc:chgData name="E Sharratt" userId="240a805a-42a6-4db4-8f33-c1edd6012f04" providerId="ADAL" clId="{D95CE359-5FB2-9744-AFFE-92D04DB57719}" dt="2021-02-19T21:18:01" v="106" actId="2696"/>
        <pc:sldMkLst>
          <pc:docMk/>
          <pc:sldMk cId="691943928" sldId="275"/>
        </pc:sldMkLst>
      </pc:sldChg>
      <pc:sldChg chg="modAnim">
        <pc:chgData name="E Sharratt" userId="240a805a-42a6-4db4-8f33-c1edd6012f04" providerId="ADAL" clId="{D95CE359-5FB2-9744-AFFE-92D04DB57719}" dt="2021-02-19T21:12:17.597" v="15"/>
        <pc:sldMkLst>
          <pc:docMk/>
          <pc:sldMk cId="3121357426" sldId="290"/>
        </pc:sldMkLst>
      </pc:sldChg>
      <pc:sldChg chg="del">
        <pc:chgData name="E Sharratt" userId="240a805a-42a6-4db4-8f33-c1edd6012f04" providerId="ADAL" clId="{D95CE359-5FB2-9744-AFFE-92D04DB57719}" dt="2021-02-19T21:11:42.784" v="13" actId="2696"/>
        <pc:sldMkLst>
          <pc:docMk/>
          <pc:sldMk cId="2992229163" sldId="292"/>
        </pc:sldMkLst>
      </pc:sldChg>
      <pc:sldChg chg="del">
        <pc:chgData name="E Sharratt" userId="240a805a-42a6-4db4-8f33-c1edd6012f04" providerId="ADAL" clId="{D95CE359-5FB2-9744-AFFE-92D04DB57719}" dt="2021-02-19T21:18:54.518" v="120" actId="2696"/>
        <pc:sldMkLst>
          <pc:docMk/>
          <pc:sldMk cId="3363343092" sldId="293"/>
        </pc:sldMkLst>
      </pc:sldChg>
      <pc:sldChg chg="del">
        <pc:chgData name="E Sharratt" userId="240a805a-42a6-4db4-8f33-c1edd6012f04" providerId="ADAL" clId="{D95CE359-5FB2-9744-AFFE-92D04DB57719}" dt="2021-02-19T21:11:45.503" v="14" actId="2696"/>
        <pc:sldMkLst>
          <pc:docMk/>
          <pc:sldMk cId="518605453" sldId="297"/>
        </pc:sldMkLst>
      </pc:sldChg>
      <pc:sldChg chg="del">
        <pc:chgData name="E Sharratt" userId="240a805a-42a6-4db4-8f33-c1edd6012f04" providerId="ADAL" clId="{D95CE359-5FB2-9744-AFFE-92D04DB57719}" dt="2021-02-19T21:17:42.299" v="102" actId="2696"/>
        <pc:sldMkLst>
          <pc:docMk/>
          <pc:sldMk cId="1403113032" sldId="298"/>
        </pc:sldMkLst>
      </pc:sldChg>
      <pc:sldChg chg="del">
        <pc:chgData name="E Sharratt" userId="240a805a-42a6-4db4-8f33-c1edd6012f04" providerId="ADAL" clId="{D95CE359-5FB2-9744-AFFE-92D04DB57719}" dt="2021-02-19T21:17:55.302" v="105" actId="2696"/>
        <pc:sldMkLst>
          <pc:docMk/>
          <pc:sldMk cId="371379365" sldId="299"/>
        </pc:sldMkLst>
      </pc:sldChg>
      <pc:sldChg chg="del">
        <pc:chgData name="E Sharratt" userId="240a805a-42a6-4db4-8f33-c1edd6012f04" providerId="ADAL" clId="{D95CE359-5FB2-9744-AFFE-92D04DB57719}" dt="2021-02-19T21:17:51.683" v="103" actId="2696"/>
        <pc:sldMkLst>
          <pc:docMk/>
          <pc:sldMk cId="3289845789" sldId="301"/>
        </pc:sldMkLst>
      </pc:sldChg>
      <pc:sldChg chg="del">
        <pc:chgData name="E Sharratt" userId="240a805a-42a6-4db4-8f33-c1edd6012f04" providerId="ADAL" clId="{D95CE359-5FB2-9744-AFFE-92D04DB57719}" dt="2021-02-19T21:17:52.381" v="104" actId="2696"/>
        <pc:sldMkLst>
          <pc:docMk/>
          <pc:sldMk cId="1991121403" sldId="302"/>
        </pc:sldMkLst>
      </pc:sldChg>
      <pc:sldChg chg="delSp modSp mod delAnim">
        <pc:chgData name="E Sharratt" userId="240a805a-42a6-4db4-8f33-c1edd6012f04" providerId="ADAL" clId="{D95CE359-5FB2-9744-AFFE-92D04DB57719}" dt="2021-02-19T21:20:38.524" v="121" actId="1076"/>
        <pc:sldMkLst>
          <pc:docMk/>
          <pc:sldMk cId="1790839947" sldId="304"/>
        </pc:sldMkLst>
        <pc:spChg chg="mod">
          <ac:chgData name="E Sharratt" userId="240a805a-42a6-4db4-8f33-c1edd6012f04" providerId="ADAL" clId="{D95CE359-5FB2-9744-AFFE-92D04DB57719}" dt="2021-02-19T21:18:37.683" v="111" actId="20577"/>
          <ac:spMkLst>
            <pc:docMk/>
            <pc:sldMk cId="1790839947" sldId="304"/>
            <ac:spMk id="3" creationId="{00000000-0000-0000-0000-000000000000}"/>
          </ac:spMkLst>
        </pc:spChg>
        <pc:spChg chg="del mod">
          <ac:chgData name="E Sharratt" userId="240a805a-42a6-4db4-8f33-c1edd6012f04" providerId="ADAL" clId="{D95CE359-5FB2-9744-AFFE-92D04DB57719}" dt="2021-02-19T21:18:32.345" v="109" actId="478"/>
          <ac:spMkLst>
            <pc:docMk/>
            <pc:sldMk cId="1790839947" sldId="304"/>
            <ac:spMk id="8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9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10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8:34.377" v="110" actId="478"/>
          <ac:spMkLst>
            <pc:docMk/>
            <pc:sldMk cId="1790839947" sldId="304"/>
            <ac:spMk id="14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20:38.524" v="121" actId="1076"/>
          <ac:spMkLst>
            <pc:docMk/>
            <pc:sldMk cId="1790839947" sldId="304"/>
            <ac:spMk id="15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16" creationId="{00000000-0000-0000-0000-000000000000}"/>
          </ac:spMkLst>
        </pc:spChg>
      </pc:sldChg>
      <pc:sldChg chg="del">
        <pc:chgData name="E Sharratt" userId="240a805a-42a6-4db4-8f33-c1edd6012f04" providerId="ADAL" clId="{D95CE359-5FB2-9744-AFFE-92D04DB57719}" dt="2021-02-19T21:18:47.581" v="113" actId="2696"/>
        <pc:sldMkLst>
          <pc:docMk/>
          <pc:sldMk cId="2718818092" sldId="305"/>
        </pc:sldMkLst>
      </pc:sldChg>
      <pc:sldChg chg="del">
        <pc:chgData name="E Sharratt" userId="240a805a-42a6-4db4-8f33-c1edd6012f04" providerId="ADAL" clId="{D95CE359-5FB2-9744-AFFE-92D04DB57719}" dt="2021-02-19T21:18:48.609" v="114" actId="2696"/>
        <pc:sldMkLst>
          <pc:docMk/>
          <pc:sldMk cId="1919305902" sldId="306"/>
        </pc:sldMkLst>
      </pc:sldChg>
      <pc:sldChg chg="del">
        <pc:chgData name="E Sharratt" userId="240a805a-42a6-4db4-8f33-c1edd6012f04" providerId="ADAL" clId="{D95CE359-5FB2-9744-AFFE-92D04DB57719}" dt="2021-02-19T21:18:49.219" v="115" actId="2696"/>
        <pc:sldMkLst>
          <pc:docMk/>
          <pc:sldMk cId="2353094748" sldId="307"/>
        </pc:sldMkLst>
      </pc:sldChg>
      <pc:sldChg chg="del">
        <pc:chgData name="E Sharratt" userId="240a805a-42a6-4db4-8f33-c1edd6012f04" providerId="ADAL" clId="{D95CE359-5FB2-9744-AFFE-92D04DB57719}" dt="2021-02-19T21:18:49.661" v="116" actId="2696"/>
        <pc:sldMkLst>
          <pc:docMk/>
          <pc:sldMk cId="3245366882" sldId="308"/>
        </pc:sldMkLst>
      </pc:sldChg>
      <pc:sldChg chg="del">
        <pc:chgData name="E Sharratt" userId="240a805a-42a6-4db4-8f33-c1edd6012f04" providerId="ADAL" clId="{D95CE359-5FB2-9744-AFFE-92D04DB57719}" dt="2021-02-19T21:18:50.159" v="117" actId="2696"/>
        <pc:sldMkLst>
          <pc:docMk/>
          <pc:sldMk cId="1443826221" sldId="309"/>
        </pc:sldMkLst>
      </pc:sldChg>
      <pc:sldChg chg="del">
        <pc:chgData name="E Sharratt" userId="240a805a-42a6-4db4-8f33-c1edd6012f04" providerId="ADAL" clId="{D95CE359-5FB2-9744-AFFE-92D04DB57719}" dt="2021-02-19T21:18:50.903" v="118" actId="2696"/>
        <pc:sldMkLst>
          <pc:docMk/>
          <pc:sldMk cId="562194959" sldId="310"/>
        </pc:sldMkLst>
      </pc:sldChg>
      <pc:sldChg chg="del">
        <pc:chgData name="E Sharratt" userId="240a805a-42a6-4db4-8f33-c1edd6012f04" providerId="ADAL" clId="{D95CE359-5FB2-9744-AFFE-92D04DB57719}" dt="2021-02-19T21:18:51.449" v="119" actId="2696"/>
        <pc:sldMkLst>
          <pc:docMk/>
          <pc:sldMk cId="3709937131" sldId="311"/>
        </pc:sldMkLst>
      </pc:sldChg>
      <pc:sldChg chg="del">
        <pc:chgData name="E Sharratt" userId="240a805a-42a6-4db4-8f33-c1edd6012f04" providerId="ADAL" clId="{D95CE359-5FB2-9744-AFFE-92D04DB57719}" dt="2021-02-19T21:11:40.936" v="12" actId="2696"/>
        <pc:sldMkLst>
          <pc:docMk/>
          <pc:sldMk cId="130665160" sldId="312"/>
        </pc:sldMkLst>
      </pc:sldChg>
      <pc:sldChg chg="addSp delSp modSp add mod delAnim modAnim">
        <pc:chgData name="E Sharratt" userId="240a805a-42a6-4db4-8f33-c1edd6012f04" providerId="ADAL" clId="{D95CE359-5FB2-9744-AFFE-92D04DB57719}" dt="2021-02-19T21:13:13.565" v="21"/>
        <pc:sldMkLst>
          <pc:docMk/>
          <pc:sldMk cId="740316593" sldId="312"/>
        </pc:sldMkLst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4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2.531" v="18" actId="478"/>
          <ac:spMkLst>
            <pc:docMk/>
            <pc:sldMk cId="740316593" sldId="312"/>
            <ac:spMk id="25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9" creationId="{00000000-0000-0000-0000-000000000000}"/>
          </ac:spMkLst>
        </pc:spChg>
        <pc:spChg chg="add mod">
          <ac:chgData name="E Sharratt" userId="240a805a-42a6-4db4-8f33-c1edd6012f04" providerId="ADAL" clId="{D95CE359-5FB2-9744-AFFE-92D04DB57719}" dt="2021-02-19T21:12:44.839" v="19"/>
          <ac:spMkLst>
            <pc:docMk/>
            <pc:sldMk cId="740316593" sldId="312"/>
            <ac:spMk id="30" creationId="{EAD96BCC-AD43-3944-B2D9-C85AC6ACA98D}"/>
          </ac:spMkLst>
        </pc:spChg>
        <pc:picChg chg="add mod">
          <ac:chgData name="E Sharratt" userId="240a805a-42a6-4db4-8f33-c1edd6012f04" providerId="ADAL" clId="{D95CE359-5FB2-9744-AFFE-92D04DB57719}" dt="2021-02-19T21:12:44.839" v="19"/>
          <ac:picMkLst>
            <pc:docMk/>
            <pc:sldMk cId="740316593" sldId="312"/>
            <ac:picMk id="26" creationId="{0E7E3549-19BE-C847-AF64-B63764FE21BD}"/>
          </ac:picMkLst>
        </pc:picChg>
        <pc:picChg chg="add mod">
          <ac:chgData name="E Sharratt" userId="240a805a-42a6-4db4-8f33-c1edd6012f04" providerId="ADAL" clId="{D95CE359-5FB2-9744-AFFE-92D04DB57719}" dt="2021-02-19T21:12:44.839" v="19"/>
          <ac:picMkLst>
            <pc:docMk/>
            <pc:sldMk cId="740316593" sldId="312"/>
            <ac:picMk id="27" creationId="{C31E46BC-FAAB-B945-978F-0800A7C191F5}"/>
          </ac:picMkLst>
        </pc:picChg>
      </pc:sldChg>
      <pc:sldChg chg="delSp modSp add del mod">
        <pc:chgData name="E Sharratt" userId="240a805a-42a6-4db4-8f33-c1edd6012f04" providerId="ADAL" clId="{D95CE359-5FB2-9744-AFFE-92D04DB57719}" dt="2021-02-19T21:15:30.844" v="69" actId="2696"/>
        <pc:sldMkLst>
          <pc:docMk/>
          <pc:sldMk cId="3249580392" sldId="313"/>
        </pc:sldMkLst>
        <pc:picChg chg="del mod modCrop">
          <ac:chgData name="E Sharratt" userId="240a805a-42a6-4db4-8f33-c1edd6012f04" providerId="ADAL" clId="{D95CE359-5FB2-9744-AFFE-92D04DB57719}" dt="2021-02-19T21:14:03.408" v="28" actId="478"/>
          <ac:picMkLst>
            <pc:docMk/>
            <pc:sldMk cId="3249580392" sldId="313"/>
            <ac:picMk id="3" creationId="{00000000-0000-0000-0000-000000000000}"/>
          </ac:picMkLst>
        </pc:picChg>
      </pc:sldChg>
      <pc:sldChg chg="del">
        <pc:chgData name="E Sharratt" userId="240a805a-42a6-4db4-8f33-c1edd6012f04" providerId="ADAL" clId="{D95CE359-5FB2-9744-AFFE-92D04DB57719}" dt="2021-02-19T21:11:31.877" v="10" actId="2696"/>
        <pc:sldMkLst>
          <pc:docMk/>
          <pc:sldMk cId="4276475446" sldId="313"/>
        </pc:sldMkLst>
      </pc:sldChg>
      <pc:sldChg chg="modSp add del mod">
        <pc:chgData name="E Sharratt" userId="240a805a-42a6-4db4-8f33-c1edd6012f04" providerId="ADAL" clId="{D95CE359-5FB2-9744-AFFE-92D04DB57719}" dt="2021-02-19T21:15:16.681" v="61" actId="2696"/>
        <pc:sldMkLst>
          <pc:docMk/>
          <pc:sldMk cId="2898165834" sldId="314"/>
        </pc:sldMkLst>
        <pc:spChg chg="mod">
          <ac:chgData name="E Sharratt" userId="240a805a-42a6-4db4-8f33-c1edd6012f04" providerId="ADAL" clId="{D95CE359-5FB2-9744-AFFE-92D04DB57719}" dt="2021-02-19T21:15:00.158" v="59" actId="20577"/>
          <ac:spMkLst>
            <pc:docMk/>
            <pc:sldMk cId="2898165834" sldId="314"/>
            <ac:spMk id="15" creationId="{00000000-0000-0000-0000-000000000000}"/>
          </ac:spMkLst>
        </pc:spChg>
      </pc:sldChg>
      <pc:sldChg chg="modSp add mod">
        <pc:chgData name="E Sharratt" userId="240a805a-42a6-4db4-8f33-c1edd6012f04" providerId="ADAL" clId="{D95CE359-5FB2-9744-AFFE-92D04DB57719}" dt="2021-02-19T21:15:24.529" v="68" actId="20577"/>
        <pc:sldMkLst>
          <pc:docMk/>
          <pc:sldMk cId="1497070411" sldId="315"/>
        </pc:sldMkLst>
        <pc:spChg chg="mod">
          <ac:chgData name="E Sharratt" userId="240a805a-42a6-4db4-8f33-c1edd6012f04" providerId="ADAL" clId="{D95CE359-5FB2-9744-AFFE-92D04DB57719}" dt="2021-02-19T21:15:24.529" v="68" actId="20577"/>
          <ac:spMkLst>
            <pc:docMk/>
            <pc:sldMk cId="1497070411" sldId="315"/>
            <ac:spMk id="15" creationId="{00000000-0000-0000-0000-000000000000}"/>
          </ac:spMkLst>
        </pc:spChg>
      </pc:sldChg>
    </pc:docChg>
  </pc:docChgLst>
  <pc:docChgLst>
    <pc:chgData name="E Sharratt" userId="240a805a-42a6-4db4-8f33-c1edd6012f04" providerId="ADAL" clId="{0B699F11-0F71-D648-889D-24203D4A0DDA}"/>
    <pc:docChg chg="undo custSel addSld delSld modSld sldOrd">
      <pc:chgData name="E Sharratt" userId="240a805a-42a6-4db4-8f33-c1edd6012f04" providerId="ADAL" clId="{0B699F11-0F71-D648-889D-24203D4A0DDA}" dt="2021-02-19T17:54:17.703" v="282"/>
      <pc:docMkLst>
        <pc:docMk/>
      </pc:docMkLst>
      <pc:sldChg chg="addSp delSp modSp mod">
        <pc:chgData name="E Sharratt" userId="240a805a-42a6-4db4-8f33-c1edd6012f04" providerId="ADAL" clId="{0B699F11-0F71-D648-889D-24203D4A0DDA}" dt="2021-02-19T17:49:50.646" v="26" actId="478"/>
        <pc:sldMkLst>
          <pc:docMk/>
          <pc:sldMk cId="0" sldId="256"/>
        </pc:sldMkLst>
        <pc:spChg chg="add del mod">
          <ac:chgData name="E Sharratt" userId="240a805a-42a6-4db4-8f33-c1edd6012f04" providerId="ADAL" clId="{0B699F11-0F71-D648-889D-24203D4A0DDA}" dt="2021-02-19T17:49:50.646" v="26" actId="478"/>
          <ac:spMkLst>
            <pc:docMk/>
            <pc:sldMk cId="0" sldId="256"/>
            <ac:spMk id="2" creationId="{72BF5611-725A-134E-9125-192F5038C8FE}"/>
          </ac:spMkLst>
        </pc:spChg>
        <pc:spChg chg="add mod">
          <ac:chgData name="E Sharratt" userId="240a805a-42a6-4db4-8f33-c1edd6012f04" providerId="ADAL" clId="{0B699F11-0F71-D648-889D-24203D4A0DDA}" dt="2021-02-19T17:44:49.561" v="1" actId="571"/>
          <ac:spMkLst>
            <pc:docMk/>
            <pc:sldMk cId="0" sldId="256"/>
            <ac:spMk id="18" creationId="{09BB2EC7-ABB2-C54A-8931-FD52F9F765D1}"/>
          </ac:spMkLst>
        </pc:spChg>
      </pc:sldChg>
      <pc:sldChg chg="addSp modSp add mod modAnim">
        <pc:chgData name="E Sharratt" userId="240a805a-42a6-4db4-8f33-c1edd6012f04" providerId="ADAL" clId="{0B699F11-0F71-D648-889D-24203D4A0DDA}" dt="2021-02-19T17:54:17.703" v="282"/>
        <pc:sldMkLst>
          <pc:docMk/>
          <pc:sldMk cId="2785128007" sldId="269"/>
        </pc:sldMkLst>
        <pc:spChg chg="add mod">
          <ac:chgData name="E Sharratt" userId="240a805a-42a6-4db4-8f33-c1edd6012f04" providerId="ADAL" clId="{0B699F11-0F71-D648-889D-24203D4A0DDA}" dt="2021-02-19T17:54:12.810" v="281" actId="1076"/>
          <ac:spMkLst>
            <pc:docMk/>
            <pc:sldMk cId="2785128007" sldId="269"/>
            <ac:spMk id="2" creationId="{988DF372-FB2A-084A-90EC-DD77715940D3}"/>
          </ac:spMkLst>
        </pc:spChg>
      </pc:sldChg>
      <pc:sldChg chg="modSp mod ord">
        <pc:chgData name="E Sharratt" userId="240a805a-42a6-4db4-8f33-c1edd6012f04" providerId="ADAL" clId="{0B699F11-0F71-D648-889D-24203D4A0DDA}" dt="2021-02-19T17:51:18.843" v="206" actId="20577"/>
        <pc:sldMkLst>
          <pc:docMk/>
          <pc:sldMk cId="3121357426" sldId="290"/>
        </pc:sldMkLst>
        <pc:spChg chg="mod">
          <ac:chgData name="E Sharratt" userId="240a805a-42a6-4db4-8f33-c1edd6012f04" providerId="ADAL" clId="{0B699F11-0F71-D648-889D-24203D4A0DDA}" dt="2021-02-19T17:51:18.843" v="206" actId="20577"/>
          <ac:spMkLst>
            <pc:docMk/>
            <pc:sldMk cId="3121357426" sldId="290"/>
            <ac:spMk id="15" creationId="{00000000-0000-0000-0000-000000000000}"/>
          </ac:spMkLst>
        </pc:spChg>
      </pc:sldChg>
      <pc:sldChg chg="addSp delSp modSp add mod modAnim">
        <pc:chgData name="E Sharratt" userId="240a805a-42a6-4db4-8f33-c1edd6012f04" providerId="ADAL" clId="{0B699F11-0F71-D648-889D-24203D4A0DDA}" dt="2021-02-19T17:51:10.073" v="203" actId="20577"/>
        <pc:sldMkLst>
          <pc:docMk/>
          <pc:sldMk cId="130665160" sldId="312"/>
        </pc:sldMkLst>
        <pc:spChg chg="add del mod">
          <ac:chgData name="E Sharratt" userId="240a805a-42a6-4db4-8f33-c1edd6012f04" providerId="ADAL" clId="{0B699F11-0F71-D648-889D-24203D4A0DDA}" dt="2021-02-19T17:46:57.151" v="19" actId="767"/>
          <ac:spMkLst>
            <pc:docMk/>
            <pc:sldMk cId="130665160" sldId="312"/>
            <ac:spMk id="3" creationId="{3CB62D4E-4D4D-2F43-9FE5-E888DE7DF8AF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8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5:31.967" v="11" actId="1076"/>
          <ac:spMkLst>
            <pc:docMk/>
            <pc:sldMk cId="130665160" sldId="312"/>
            <ac:spMk id="9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0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1:10.073" v="203" actId="20577"/>
          <ac:spMkLst>
            <pc:docMk/>
            <pc:sldMk cId="130665160" sldId="312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5" creationId="{00000000-0000-0000-0000-000000000000}"/>
          </ac:spMkLst>
        </pc:spChg>
        <pc:spChg chg="add 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26" creationId="{384521B1-2664-1349-8AF2-9CAE2B31A747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7.823" v="8" actId="478"/>
          <ac:spMkLst>
            <pc:docMk/>
            <pc:sldMk cId="130665160" sldId="312"/>
            <ac:spMk id="29" creationId="{00000000-0000-0000-0000-000000000000}"/>
          </ac:spMkLst>
        </pc:spChg>
        <pc:grpChg chg="mod">
          <ac:chgData name="E Sharratt" userId="240a805a-42a6-4db4-8f33-c1edd6012f04" providerId="ADAL" clId="{0B699F11-0F71-D648-889D-24203D4A0DDA}" dt="2021-02-19T17:46:58.093" v="20" actId="1076"/>
          <ac:grpSpMkLst>
            <pc:docMk/>
            <pc:sldMk cId="130665160" sldId="312"/>
            <ac:grpSpMk id="31" creationId="{00000000-0000-0000-0000-000000000000}"/>
          </ac:grpSpMkLst>
        </pc:grpChg>
        <pc:picChg chg="add mod">
          <ac:chgData name="E Sharratt" userId="240a805a-42a6-4db4-8f33-c1edd6012f04" providerId="ADAL" clId="{0B699F11-0F71-D648-889D-24203D4A0DDA}" dt="2021-02-19T17:47:12.336" v="24" actId="14100"/>
          <ac:picMkLst>
            <pc:docMk/>
            <pc:sldMk cId="130665160" sldId="312"/>
            <ac:picMk id="2" creationId="{D8C52CED-1158-DB4B-833D-DC3B4E493C42}"/>
          </ac:picMkLst>
        </pc:picChg>
      </pc:sldChg>
      <pc:sldChg chg="new del">
        <pc:chgData name="E Sharratt" userId="240a805a-42a6-4db4-8f33-c1edd6012f04" providerId="ADAL" clId="{0B699F11-0F71-D648-889D-24203D4A0DDA}" dt="2021-02-19T17:45:05.761" v="5" actId="680"/>
        <pc:sldMkLst>
          <pc:docMk/>
          <pc:sldMk cId="481907637" sldId="312"/>
        </pc:sldMkLst>
      </pc:sldChg>
      <pc:sldChg chg="add">
        <pc:chgData name="E Sharratt" userId="240a805a-42a6-4db4-8f33-c1edd6012f04" providerId="ADAL" clId="{0B699F11-0F71-D648-889D-24203D4A0DDA}" dt="2021-02-19T17:49:46.932" v="25"/>
        <pc:sldMkLst>
          <pc:docMk/>
          <pc:sldMk cId="4276475446" sldId="313"/>
        </pc:sldMkLst>
      </pc:sldChg>
      <pc:sldChg chg="delSp modSp add del mod delAnim">
        <pc:chgData name="E Sharratt" userId="240a805a-42a6-4db4-8f33-c1edd6012f04" providerId="ADAL" clId="{0B699F11-0F71-D648-889D-24203D4A0DDA}" dt="2021-02-19T17:54:01.105" v="257" actId="2696"/>
        <pc:sldMkLst>
          <pc:docMk/>
          <pc:sldMk cId="2315941258" sldId="314"/>
        </pc:sldMkLst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7.837" v="255" actId="20577"/>
          <ac:spMkLst>
            <pc:docMk/>
            <pc:sldMk cId="2315941258" sldId="314"/>
            <ac:spMk id="9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8.846" v="256" actId="20577"/>
          <ac:spMkLst>
            <pc:docMk/>
            <pc:sldMk cId="2315941258" sldId="314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3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967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081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90588" y="115995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Kilometres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Units recap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8" name="Cloud 37"/>
          <p:cNvSpPr/>
          <p:nvPr/>
        </p:nvSpPr>
        <p:spPr>
          <a:xfrm>
            <a:off x="4683126" y="1698624"/>
            <a:ext cx="3968750" cy="1905001"/>
          </a:xfrm>
          <a:prstGeom prst="cloud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/>
                <a:cs typeface="Comic Sans MS"/>
              </a:rPr>
              <a:t>The prefix ‘cent’ means 100; think of </a:t>
            </a:r>
            <a:r>
              <a:rPr lang="en-GB" dirty="0">
                <a:solidFill>
                  <a:srgbClr val="FF0000"/>
                </a:solidFill>
                <a:latin typeface="Comic Sans MS"/>
                <a:cs typeface="Comic Sans MS"/>
              </a:rPr>
              <a:t>cent</a:t>
            </a:r>
            <a:r>
              <a:rPr lang="en-GB" dirty="0">
                <a:latin typeface="Comic Sans MS"/>
                <a:cs typeface="Comic Sans MS"/>
              </a:rPr>
              <a:t>ury (100 years!)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96875" y="3298825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Metres (m)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11150" y="1720850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Centimetres (cm)</a:t>
            </a:r>
          </a:p>
        </p:txBody>
      </p:sp>
      <p:sp>
        <p:nvSpPr>
          <p:cNvPr id="2" name="5-Point Star 1"/>
          <p:cNvSpPr/>
          <p:nvPr/>
        </p:nvSpPr>
        <p:spPr>
          <a:xfrm>
            <a:off x="4190999" y="3778250"/>
            <a:ext cx="4714875" cy="2127250"/>
          </a:xfrm>
          <a:prstGeom prst="star5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/>
                <a:cs typeface="Comic Sans MS"/>
              </a:rPr>
              <a:t>100cm = 1 m</a:t>
            </a:r>
          </a:p>
        </p:txBody>
      </p:sp>
    </p:spTree>
    <p:extLst>
      <p:ext uri="{BB962C8B-B14F-4D97-AF65-F5344CB8AC3E}">
        <p14:creationId xmlns:p14="http://schemas.microsoft.com/office/powerpoint/2010/main" val="149707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17500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There are other units that can be used to measure length.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4" name="Rounded Rectangle 23"/>
          <p:cNvSpPr/>
          <p:nvPr/>
        </p:nvSpPr>
        <p:spPr>
          <a:xfrm>
            <a:off x="6731000" y="3695700"/>
            <a:ext cx="2254250" cy="7016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Metres (m)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232150" y="1450975"/>
            <a:ext cx="3070225" cy="9937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Centimetres (cm)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12750" y="3689350"/>
            <a:ext cx="2095500" cy="828675"/>
          </a:xfrm>
          <a:prstGeom prst="roundRect">
            <a:avLst>
              <a:gd name="adj" fmla="val 50000"/>
            </a:avLst>
          </a:prstGeom>
          <a:solidFill>
            <a:srgbClr val="FFECC7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Millimetres (mm)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406775" y="5340350"/>
            <a:ext cx="2435225" cy="828675"/>
          </a:xfrm>
          <a:prstGeom prst="roundRect">
            <a:avLst>
              <a:gd name="adj" fmla="val 50000"/>
            </a:avLst>
          </a:prstGeom>
          <a:solidFill>
            <a:srgbClr val="FFECC7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/>
                <a:cs typeface="Comic Sans MS"/>
              </a:rPr>
              <a:t>Kilometres (Km)</a:t>
            </a:r>
          </a:p>
        </p:txBody>
      </p:sp>
      <p:sp>
        <p:nvSpPr>
          <p:cNvPr id="4" name="Quad Arrow Callout 3"/>
          <p:cNvSpPr/>
          <p:nvPr/>
        </p:nvSpPr>
        <p:spPr>
          <a:xfrm>
            <a:off x="2555875" y="2667002"/>
            <a:ext cx="4079875" cy="2555874"/>
          </a:xfrm>
          <a:prstGeom prst="quadArrowCallout">
            <a:avLst/>
          </a:prstGeom>
          <a:solidFill>
            <a:srgbClr val="FFFFCC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Units of Length</a:t>
            </a:r>
          </a:p>
        </p:txBody>
      </p:sp>
    </p:spTree>
    <p:extLst>
      <p:ext uri="{BB962C8B-B14F-4D97-AF65-F5344CB8AC3E}">
        <p14:creationId xmlns:p14="http://schemas.microsoft.com/office/powerpoint/2010/main" val="312135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 animBg="1"/>
      <p:bldP spid="25" grpId="0" animBg="1"/>
      <p:bldP spid="28" grpId="0" animBg="1"/>
      <p:bldP spid="29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17500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There are other units that can be used to measure length.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6" name="Picture 2" descr="https://encrypted-tbn3.gstatic.com/images?q=tbn:ANd9GcSgqa66tuRMB_budqL6o6mVt5VYZ76a-AYXAlg81KIaZyGn2AGz">
            <a:extLst>
              <a:ext uri="{FF2B5EF4-FFF2-40B4-BE49-F238E27FC236}">
                <a16:creationId xmlns:a16="http://schemas.microsoft.com/office/drawing/2014/main" id="{0E7E3549-19BE-C847-AF64-B63764FE2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238375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http://2.bp.blogspot.com/-0uf2r18R68k/ULF1TT-4i5I/AAAAAAAAAqk/x9-ZHFhHegw/s1600/meter+stick.jpg">
            <a:extLst>
              <a:ext uri="{FF2B5EF4-FFF2-40B4-BE49-F238E27FC236}">
                <a16:creationId xmlns:a16="http://schemas.microsoft.com/office/drawing/2014/main" id="{C31E46BC-FAAB-B945-978F-0800A7C19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05000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AD96BCC-AD43-3944-B2D9-C85AC6ACA98D}"/>
              </a:ext>
            </a:extLst>
          </p:cNvPr>
          <p:cNvSpPr txBox="1"/>
          <p:nvPr/>
        </p:nvSpPr>
        <p:spPr>
          <a:xfrm>
            <a:off x="457199" y="4722296"/>
            <a:ext cx="78771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1,000 meters        =            1 kilometer</a:t>
            </a:r>
          </a:p>
        </p:txBody>
      </p:sp>
    </p:spTree>
    <p:extLst>
      <p:ext uri="{BB962C8B-B14F-4D97-AF65-F5344CB8AC3E}">
        <p14:creationId xmlns:p14="http://schemas.microsoft.com/office/powerpoint/2010/main" val="74031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Length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2250" y="137378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32089"/>
          <a:stretch/>
        </p:blipFill>
        <p:spPr>
          <a:xfrm>
            <a:off x="2516967" y="1698131"/>
            <a:ext cx="3201907" cy="1771649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1851026" y="3794125"/>
            <a:ext cx="4975224" cy="21272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9900"/>
                </a:solidFill>
              </a:rPr>
              <a:t>Examples: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</a:rPr>
              <a:t>5000m = 5km </a:t>
            </a:r>
          </a:p>
          <a:p>
            <a:pPr algn="ctr"/>
            <a:endParaRPr lang="en-GB" sz="2000" b="1" dirty="0">
              <a:solidFill>
                <a:srgbClr val="0000FF"/>
              </a:solidFill>
            </a:endParaRPr>
          </a:p>
          <a:p>
            <a:pPr algn="ctr"/>
            <a:r>
              <a:rPr lang="en-GB" sz="2000" b="1" dirty="0">
                <a:solidFill>
                  <a:srgbClr val="0000FF"/>
                </a:solidFill>
              </a:rPr>
              <a:t>2 km = 2000m </a:t>
            </a:r>
          </a:p>
          <a:p>
            <a:pPr algn="ctr"/>
            <a:endParaRPr lang="en-GB" sz="2000" b="1" dirty="0">
              <a:solidFill>
                <a:srgbClr val="FF9900"/>
              </a:solidFill>
            </a:endParaRPr>
          </a:p>
          <a:p>
            <a:pPr algn="ctr"/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1500 m = 1 ½ km</a:t>
            </a:r>
          </a:p>
          <a:p>
            <a:pPr algn="ctr"/>
            <a:endParaRPr lang="en-GB" sz="2000" b="1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630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38250" y="165769"/>
            <a:ext cx="66675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Convert: m to km</a:t>
            </a:r>
            <a:endParaRPr lang="en-US" sz="4400" dirty="0"/>
          </a:p>
          <a:p>
            <a:pPr algn="ctr"/>
            <a:r>
              <a:rPr lang="en-GB" sz="4400" dirty="0"/>
              <a:t>X 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many m in 1 km?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2 km?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10 km?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50 km?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1000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2000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08419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10,000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371408" y="422801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50,000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401888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1002" y="2636520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91001" y="4125687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84471" y="3399768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329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9400" y="118144"/>
            <a:ext cx="5791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Convert: km to m</a:t>
            </a:r>
            <a:endParaRPr lang="en-US" sz="4400" dirty="0"/>
          </a:p>
          <a:p>
            <a:pPr algn="ctr"/>
            <a:r>
              <a:rPr lang="en-GB" sz="4400" dirty="0"/>
              <a:t>÷ 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1928634"/>
            <a:ext cx="5836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many km in 1000 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505200" y="2667000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2000m?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048000" y="3502709"/>
            <a:ext cx="3311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10,000 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0" y="4141857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in 50,000 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08419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371408" y="422801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50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71408" y="1906863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68143" y="2636206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61610" y="4155864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64876" y="3405366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305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 can measure length and convert lengths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886200" cy="44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Which is longer?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1m or 200 cm?</a:t>
            </a:r>
          </a:p>
          <a:p>
            <a:pPr marL="0" indent="0">
              <a:buNone/>
            </a:pPr>
            <a:r>
              <a:rPr lang="en-GB" dirty="0"/>
              <a:t>2.5 m or 300cm?</a:t>
            </a:r>
          </a:p>
          <a:p>
            <a:pPr marL="0" indent="0">
              <a:buNone/>
            </a:pPr>
            <a:r>
              <a:rPr lang="en-GB" dirty="0"/>
              <a:t>1km or 1000m?</a:t>
            </a:r>
          </a:p>
          <a:p>
            <a:pPr marL="0" indent="0">
              <a:buNone/>
            </a:pPr>
            <a:r>
              <a:rPr lang="en-GB" dirty="0"/>
              <a:t>50,000m or 500 km?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483826" y="28194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200cm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483826" y="3433465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300cm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454161" y="4057931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same!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454161" y="466753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500km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4458789" y="2819399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429124" y="3357562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483826" y="4057931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429124" y="4682825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839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2807</TotalTime>
  <Words>210</Words>
  <Application>Microsoft Macintosh PowerPoint</Application>
  <PresentationFormat>On-screen Show (4:3)</PresentationFormat>
  <Paragraphs>68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can measure length and convert lengths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311</cp:revision>
  <dcterms:created xsi:type="dcterms:W3CDTF">2010-11-29T19:11:46Z</dcterms:created>
  <dcterms:modified xsi:type="dcterms:W3CDTF">2021-02-19T21:20:44Z</dcterms:modified>
</cp:coreProperties>
</file>