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315" r:id="rId3"/>
    <p:sldId id="323" r:id="rId4"/>
    <p:sldId id="271" r:id="rId5"/>
    <p:sldId id="272" r:id="rId6"/>
    <p:sldId id="327" r:id="rId7"/>
    <p:sldId id="326" r:id="rId8"/>
    <p:sldId id="328" r:id="rId9"/>
    <p:sldId id="330" r:id="rId10"/>
    <p:sldId id="331" r:id="rId11"/>
    <p:sldId id="329" r:id="rId12"/>
    <p:sldId id="332" r:id="rId13"/>
    <p:sldId id="333" r:id="rId14"/>
    <p:sldId id="334" r:id="rId15"/>
    <p:sldId id="335" r:id="rId16"/>
    <p:sldId id="336" r:id="rId17"/>
    <p:sldId id="337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CC7"/>
    <a:srgbClr val="EAEAEA"/>
    <a:srgbClr val="FF9900"/>
    <a:srgbClr val="CA4E8F"/>
    <a:srgbClr val="FFFFCC"/>
    <a:srgbClr val="B0B0B0"/>
    <a:srgbClr val="D7D7D7"/>
    <a:srgbClr val="DEA900"/>
    <a:srgbClr val="A50021"/>
    <a:srgbClr val="CC9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346C8B-54CD-6E4C-A6CA-C19972C9B6E1}" v="532" dt="2021-03-07T15:12:36.8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341" autoAdjust="0"/>
    <p:restoredTop sz="78980" autoAdjust="0"/>
  </p:normalViewPr>
  <p:slideViewPr>
    <p:cSldViewPr snapToGrid="0">
      <p:cViewPr varScale="1">
        <p:scale>
          <a:sx n="87" d="100"/>
          <a:sy n="87" d="100"/>
        </p:scale>
        <p:origin x="174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5E346C8B-54CD-6E4C-A6CA-C19972C9B6E1}"/>
    <pc:docChg chg="undo redo custSel addSld delSld modSld sldOrd">
      <pc:chgData name="E Sharratt" userId="240a805a-42a6-4db4-8f33-c1edd6012f04" providerId="ADAL" clId="{5E346C8B-54CD-6E4C-A6CA-C19972C9B6E1}" dt="2021-03-07T15:12:44.716" v="931" actId="1076"/>
      <pc:docMkLst>
        <pc:docMk/>
      </pc:docMkLst>
      <pc:sldChg chg="addSp delSp modSp mod modTransition delAnim modAnim">
        <pc:chgData name="E Sharratt" userId="240a805a-42a6-4db4-8f33-c1edd6012f04" providerId="ADAL" clId="{5E346C8B-54CD-6E4C-A6CA-C19972C9B6E1}" dt="2021-03-04T23:24:54.133" v="630"/>
        <pc:sldMkLst>
          <pc:docMk/>
          <pc:sldMk cId="0" sldId="256"/>
        </pc:sldMkLst>
        <pc:spChg chg="mod">
          <ac:chgData name="E Sharratt" userId="240a805a-42a6-4db4-8f33-c1edd6012f04" providerId="ADAL" clId="{5E346C8B-54CD-6E4C-A6CA-C19972C9B6E1}" dt="2021-03-03T22:24:57.296" v="3" actId="20577"/>
          <ac:spMkLst>
            <pc:docMk/>
            <pc:sldMk cId="0" sldId="256"/>
            <ac:spMk id="13" creationId="{00000000-0000-0000-0000-000000000000}"/>
          </ac:spMkLst>
        </pc:spChg>
        <pc:picChg chg="add del mod">
          <ac:chgData name="E Sharratt" userId="240a805a-42a6-4db4-8f33-c1edd6012f04" providerId="ADAL" clId="{5E346C8B-54CD-6E4C-A6CA-C19972C9B6E1}" dt="2021-03-04T23:24:28.912" v="629"/>
          <ac:picMkLst>
            <pc:docMk/>
            <pc:sldMk cId="0" sldId="256"/>
            <ac:picMk id="2" creationId="{CBE786FB-5755-FB4A-8DE3-6CA64EECBB2F}"/>
          </ac:picMkLst>
        </pc:picChg>
        <pc:picChg chg="del">
          <ac:chgData name="E Sharratt" userId="240a805a-42a6-4db4-8f33-c1edd6012f04" providerId="ADAL" clId="{5E346C8B-54CD-6E4C-A6CA-C19972C9B6E1}" dt="2021-03-04T23:23:29.714" v="626" actId="478"/>
          <ac:picMkLst>
            <pc:docMk/>
            <pc:sldMk cId="0" sldId="256"/>
            <ac:picMk id="3" creationId="{6A5D088C-E6A1-0A40-B668-C3F7A9738A55}"/>
          </ac:picMkLst>
        </pc:picChg>
        <pc:picChg chg="add mod">
          <ac:chgData name="E Sharratt" userId="240a805a-42a6-4db4-8f33-c1edd6012f04" providerId="ADAL" clId="{5E346C8B-54CD-6E4C-A6CA-C19972C9B6E1}" dt="2021-03-04T23:24:54.133" v="630"/>
          <ac:picMkLst>
            <pc:docMk/>
            <pc:sldMk cId="0" sldId="256"/>
            <ac:picMk id="4" creationId="{46FBD98E-1034-6C4B-A163-850D2A8BA215}"/>
          </ac:picMkLst>
        </pc:picChg>
      </pc:sldChg>
      <pc:sldChg chg="add del modTransition">
        <pc:chgData name="E Sharratt" userId="240a805a-42a6-4db4-8f33-c1edd6012f04" providerId="ADAL" clId="{5E346C8B-54CD-6E4C-A6CA-C19972C9B6E1}" dt="2021-03-04T00:03:32.964" v="247" actId="2696"/>
        <pc:sldMkLst>
          <pc:docMk/>
          <pc:sldMk cId="1145703485" sldId="258"/>
        </pc:sldMkLst>
      </pc:sldChg>
      <pc:sldChg chg="add del modTransition">
        <pc:chgData name="E Sharratt" userId="240a805a-42a6-4db4-8f33-c1edd6012f04" providerId="ADAL" clId="{5E346C8B-54CD-6E4C-A6CA-C19972C9B6E1}" dt="2021-03-04T00:09:15.402" v="285" actId="2696"/>
        <pc:sldMkLst>
          <pc:docMk/>
          <pc:sldMk cId="1967981314" sldId="259"/>
        </pc:sldMkLst>
      </pc:sldChg>
      <pc:sldChg chg="add del modTransition">
        <pc:chgData name="E Sharratt" userId="240a805a-42a6-4db4-8f33-c1edd6012f04" providerId="ADAL" clId="{5E346C8B-54CD-6E4C-A6CA-C19972C9B6E1}" dt="2021-03-04T00:11:59.277" v="326" actId="2696"/>
        <pc:sldMkLst>
          <pc:docMk/>
          <pc:sldMk cId="3748026182" sldId="260"/>
        </pc:sldMkLst>
      </pc:sldChg>
      <pc:sldChg chg="add del modTransition">
        <pc:chgData name="E Sharratt" userId="240a805a-42a6-4db4-8f33-c1edd6012f04" providerId="ADAL" clId="{5E346C8B-54CD-6E4C-A6CA-C19972C9B6E1}" dt="2021-03-04T00:14:04.069" v="354" actId="2696"/>
        <pc:sldMkLst>
          <pc:docMk/>
          <pc:sldMk cId="963158478" sldId="261"/>
        </pc:sldMkLst>
      </pc:sldChg>
      <pc:sldChg chg="del">
        <pc:chgData name="E Sharratt" userId="240a805a-42a6-4db4-8f33-c1edd6012f04" providerId="ADAL" clId="{5E346C8B-54CD-6E4C-A6CA-C19972C9B6E1}" dt="2021-03-03T22:25:17.210" v="26" actId="2696"/>
        <pc:sldMkLst>
          <pc:docMk/>
          <pc:sldMk cId="4075760649" sldId="261"/>
        </pc:sldMkLst>
      </pc:sldChg>
      <pc:sldChg chg="add del modTransition">
        <pc:chgData name="E Sharratt" userId="240a805a-42a6-4db4-8f33-c1edd6012f04" providerId="ADAL" clId="{5E346C8B-54CD-6E4C-A6CA-C19972C9B6E1}" dt="2021-03-04T00:21:25.365" v="585" actId="2696"/>
        <pc:sldMkLst>
          <pc:docMk/>
          <pc:sldMk cId="2040173318" sldId="262"/>
        </pc:sldMkLst>
      </pc:sldChg>
      <pc:sldChg chg="add del modTransition">
        <pc:chgData name="E Sharratt" userId="240a805a-42a6-4db4-8f33-c1edd6012f04" providerId="ADAL" clId="{5E346C8B-54CD-6E4C-A6CA-C19972C9B6E1}" dt="2021-03-04T00:21:54.124" v="591" actId="2696"/>
        <pc:sldMkLst>
          <pc:docMk/>
          <pc:sldMk cId="2032742900" sldId="263"/>
        </pc:sldMkLst>
      </pc:sldChg>
      <pc:sldChg chg="add del modTransition">
        <pc:chgData name="E Sharratt" userId="240a805a-42a6-4db4-8f33-c1edd6012f04" providerId="ADAL" clId="{5E346C8B-54CD-6E4C-A6CA-C19972C9B6E1}" dt="2021-03-04T00:22:47.527" v="609" actId="2696"/>
        <pc:sldMkLst>
          <pc:docMk/>
          <pc:sldMk cId="2450794491" sldId="264"/>
        </pc:sldMkLst>
      </pc:sldChg>
      <pc:sldChg chg="add del modTransition">
        <pc:chgData name="E Sharratt" userId="240a805a-42a6-4db4-8f33-c1edd6012f04" providerId="ADAL" clId="{5E346C8B-54CD-6E4C-A6CA-C19972C9B6E1}" dt="2021-03-04T00:23:15.786" v="614" actId="2696"/>
        <pc:sldMkLst>
          <pc:docMk/>
          <pc:sldMk cId="2928232601" sldId="265"/>
        </pc:sldMkLst>
      </pc:sldChg>
      <pc:sldChg chg="add del modTransition">
        <pc:chgData name="E Sharratt" userId="240a805a-42a6-4db4-8f33-c1edd6012f04" providerId="ADAL" clId="{5E346C8B-54CD-6E4C-A6CA-C19972C9B6E1}" dt="2021-03-04T00:24:08.030" v="624" actId="2696"/>
        <pc:sldMkLst>
          <pc:docMk/>
          <pc:sldMk cId="1089054303" sldId="266"/>
        </pc:sldMkLst>
      </pc:sldChg>
      <pc:sldChg chg="addSp delSp modSp add mod ord modTransition modAnim">
        <pc:chgData name="E Sharratt" userId="240a805a-42a6-4db4-8f33-c1edd6012f04" providerId="ADAL" clId="{5E346C8B-54CD-6E4C-A6CA-C19972C9B6E1}" dt="2021-03-07T14:37:14.472" v="884" actId="20577"/>
        <pc:sldMkLst>
          <pc:docMk/>
          <pc:sldMk cId="3110135730" sldId="271"/>
        </pc:sldMkLst>
        <pc:spChg chg="mod">
          <ac:chgData name="E Sharratt" userId="240a805a-42a6-4db4-8f33-c1edd6012f04" providerId="ADAL" clId="{5E346C8B-54CD-6E4C-A6CA-C19972C9B6E1}" dt="2021-03-03T22:41:32.115" v="230" actId="14100"/>
          <ac:spMkLst>
            <pc:docMk/>
            <pc:sldMk cId="3110135730" sldId="271"/>
            <ac:spMk id="2" creationId="{8CD91113-68D6-E841-9E7A-A676FCF3BDE3}"/>
          </ac:spMkLst>
        </pc:spChg>
        <pc:spChg chg="mod">
          <ac:chgData name="E Sharratt" userId="240a805a-42a6-4db4-8f33-c1edd6012f04" providerId="ADAL" clId="{5E346C8B-54CD-6E4C-A6CA-C19972C9B6E1}" dt="2021-03-04T23:44:11.882" v="654" actId="14100"/>
          <ac:spMkLst>
            <pc:docMk/>
            <pc:sldMk cId="3110135730" sldId="271"/>
            <ac:spMk id="4" creationId="{70C3F297-28E7-FA49-BA1F-D0DA01F8C91D}"/>
          </ac:spMkLst>
        </pc:spChg>
        <pc:spChg chg="mod">
          <ac:chgData name="E Sharratt" userId="240a805a-42a6-4db4-8f33-c1edd6012f04" providerId="ADAL" clId="{5E346C8B-54CD-6E4C-A6CA-C19972C9B6E1}" dt="2021-03-07T14:37:14.472" v="884" actId="20577"/>
          <ac:spMkLst>
            <pc:docMk/>
            <pc:sldMk cId="3110135730" sldId="271"/>
            <ac:spMk id="6" creationId="{92FF589D-62F5-C74D-8C59-FD1D6E29E1DB}"/>
          </ac:spMkLst>
        </pc:spChg>
        <pc:spChg chg="mod">
          <ac:chgData name="E Sharratt" userId="240a805a-42a6-4db4-8f33-c1edd6012f04" providerId="ADAL" clId="{5E346C8B-54CD-6E4C-A6CA-C19972C9B6E1}" dt="2021-03-04T23:42:59.345" v="651" actId="20577"/>
          <ac:spMkLst>
            <pc:docMk/>
            <pc:sldMk cId="3110135730" sldId="271"/>
            <ac:spMk id="11" creationId="{B8FEE854-AC30-214A-A8F8-27A7CF2DB136}"/>
          </ac:spMkLst>
        </pc:spChg>
        <pc:graphicFrameChg chg="mod">
          <ac:chgData name="E Sharratt" userId="240a805a-42a6-4db4-8f33-c1edd6012f04" providerId="ADAL" clId="{5E346C8B-54CD-6E4C-A6CA-C19972C9B6E1}" dt="2021-03-03T22:41:24.849" v="229" actId="1076"/>
          <ac:graphicFrameMkLst>
            <pc:docMk/>
            <pc:sldMk cId="3110135730" sldId="271"/>
            <ac:graphicFrameMk id="3" creationId="{1C0BBDB8-3949-4641-8EEE-F02933E719B5}"/>
          </ac:graphicFrameMkLst>
        </pc:graphicFrameChg>
        <pc:picChg chg="add del mod">
          <ac:chgData name="E Sharratt" userId="240a805a-42a6-4db4-8f33-c1edd6012f04" providerId="ADAL" clId="{5E346C8B-54CD-6E4C-A6CA-C19972C9B6E1}" dt="2021-03-07T14:35:39.162" v="869"/>
          <ac:picMkLst>
            <pc:docMk/>
            <pc:sldMk cId="3110135730" sldId="271"/>
            <ac:picMk id="5" creationId="{51471D97-6B79-4543-B693-903EA72AC2E5}"/>
          </ac:picMkLst>
        </pc:picChg>
        <pc:picChg chg="add del mod">
          <ac:chgData name="E Sharratt" userId="240a805a-42a6-4db4-8f33-c1edd6012f04" providerId="ADAL" clId="{5E346C8B-54CD-6E4C-A6CA-C19972C9B6E1}" dt="2021-03-04T23:46:13.957" v="656"/>
          <ac:picMkLst>
            <pc:docMk/>
            <pc:sldMk cId="3110135730" sldId="271"/>
            <ac:picMk id="5" creationId="{9F76A6DE-08D0-6B4D-B091-C2DB166528E3}"/>
          </ac:picMkLst>
        </pc:picChg>
        <pc:picChg chg="add del mod">
          <ac:chgData name="E Sharratt" userId="240a805a-42a6-4db4-8f33-c1edd6012f04" providerId="ADAL" clId="{5E346C8B-54CD-6E4C-A6CA-C19972C9B6E1}" dt="2021-03-07T14:35:30.287" v="867"/>
          <ac:picMkLst>
            <pc:docMk/>
            <pc:sldMk cId="3110135730" sldId="271"/>
            <ac:picMk id="7" creationId="{CDDFCD6A-ED61-0B48-AABB-A25880377BD6}"/>
          </ac:picMkLst>
        </pc:picChg>
        <pc:picChg chg="add mod">
          <ac:chgData name="E Sharratt" userId="240a805a-42a6-4db4-8f33-c1edd6012f04" providerId="ADAL" clId="{5E346C8B-54CD-6E4C-A6CA-C19972C9B6E1}" dt="2021-03-07T14:36:12.401" v="870"/>
          <ac:picMkLst>
            <pc:docMk/>
            <pc:sldMk cId="3110135730" sldId="271"/>
            <ac:picMk id="8" creationId="{16905FEA-B7E6-F244-918D-71D72D357B63}"/>
          </ac:picMkLst>
        </pc:picChg>
      </pc:sldChg>
      <pc:sldChg chg="addSp delSp modSp add mod ord modTransition modAnim">
        <pc:chgData name="E Sharratt" userId="240a805a-42a6-4db4-8f33-c1edd6012f04" providerId="ADAL" clId="{5E346C8B-54CD-6E4C-A6CA-C19972C9B6E1}" dt="2021-03-04T23:54:41.221" v="770" actId="20577"/>
        <pc:sldMkLst>
          <pc:docMk/>
          <pc:sldMk cId="654859751" sldId="272"/>
        </pc:sldMkLst>
        <pc:spChg chg="del mod">
          <ac:chgData name="E Sharratt" userId="240a805a-42a6-4db4-8f33-c1edd6012f04" providerId="ADAL" clId="{5E346C8B-54CD-6E4C-A6CA-C19972C9B6E1}" dt="2021-03-04T23:50:31.572" v="766" actId="478"/>
          <ac:spMkLst>
            <pc:docMk/>
            <pc:sldMk cId="654859751" sldId="272"/>
            <ac:spMk id="6" creationId="{0C6E45AC-9151-AC43-90B8-C9BEC2A2C62C}"/>
          </ac:spMkLst>
        </pc:spChg>
        <pc:spChg chg="mod">
          <ac:chgData name="E Sharratt" userId="240a805a-42a6-4db4-8f33-c1edd6012f04" providerId="ADAL" clId="{5E346C8B-54CD-6E4C-A6CA-C19972C9B6E1}" dt="2021-03-04T23:50:38.767" v="767" actId="1076"/>
          <ac:spMkLst>
            <pc:docMk/>
            <pc:sldMk cId="654859751" sldId="272"/>
            <ac:spMk id="12" creationId="{70E63639-876E-3845-95C8-8046863ACD95}"/>
          </ac:spMkLst>
        </pc:spChg>
        <pc:spChg chg="mod">
          <ac:chgData name="E Sharratt" userId="240a805a-42a6-4db4-8f33-c1edd6012f04" providerId="ADAL" clId="{5E346C8B-54CD-6E4C-A6CA-C19972C9B6E1}" dt="2021-03-04T23:50:38.767" v="767" actId="1076"/>
          <ac:spMkLst>
            <pc:docMk/>
            <pc:sldMk cId="654859751" sldId="272"/>
            <ac:spMk id="13" creationId="{89CC5A4B-54D6-9B42-9D54-73833C2565CF}"/>
          </ac:spMkLst>
        </pc:spChg>
        <pc:spChg chg="mod">
          <ac:chgData name="E Sharratt" userId="240a805a-42a6-4db4-8f33-c1edd6012f04" providerId="ADAL" clId="{5E346C8B-54CD-6E4C-A6CA-C19972C9B6E1}" dt="2021-03-04T23:54:41.221" v="770" actId="20577"/>
          <ac:spMkLst>
            <pc:docMk/>
            <pc:sldMk cId="654859751" sldId="272"/>
            <ac:spMk id="13314" creationId="{7AFAABE7-F11B-9D49-A464-737035E39DD0}"/>
          </ac:spMkLst>
        </pc:spChg>
        <pc:spChg chg="mod">
          <ac:chgData name="E Sharratt" userId="240a805a-42a6-4db4-8f33-c1edd6012f04" providerId="ADAL" clId="{5E346C8B-54CD-6E4C-A6CA-C19972C9B6E1}" dt="2021-03-04T23:50:38.767" v="767" actId="1076"/>
          <ac:spMkLst>
            <pc:docMk/>
            <pc:sldMk cId="654859751" sldId="272"/>
            <ac:spMk id="13543" creationId="{EDD5F9DD-780D-244F-81B6-C2AA38D32243}"/>
          </ac:spMkLst>
        </pc:spChg>
        <pc:graphicFrameChg chg="mod">
          <ac:chgData name="E Sharratt" userId="240a805a-42a6-4db4-8f33-c1edd6012f04" providerId="ADAL" clId="{5E346C8B-54CD-6E4C-A6CA-C19972C9B6E1}" dt="2021-03-04T23:50:38.767" v="767" actId="1076"/>
          <ac:graphicFrameMkLst>
            <pc:docMk/>
            <pc:sldMk cId="654859751" sldId="272"/>
            <ac:graphicFrameMk id="10" creationId="{CDD4763C-290A-B148-BED5-3372232BCBFF}"/>
          </ac:graphicFrameMkLst>
        </pc:graphicFrameChg>
        <pc:picChg chg="add del mod">
          <ac:chgData name="E Sharratt" userId="240a805a-42a6-4db4-8f33-c1edd6012f04" providerId="ADAL" clId="{5E346C8B-54CD-6E4C-A6CA-C19972C9B6E1}" dt="2021-03-04T23:49:26.302" v="764"/>
          <ac:picMkLst>
            <pc:docMk/>
            <pc:sldMk cId="654859751" sldId="272"/>
            <ac:picMk id="2" creationId="{17EF179D-5027-A844-8DC8-4803955E0DAF}"/>
          </ac:picMkLst>
        </pc:picChg>
        <pc:picChg chg="add del mod">
          <ac:chgData name="E Sharratt" userId="240a805a-42a6-4db4-8f33-c1edd6012f04" providerId="ADAL" clId="{5E346C8B-54CD-6E4C-A6CA-C19972C9B6E1}" dt="2021-03-04T23:51:45.972" v="768"/>
          <ac:picMkLst>
            <pc:docMk/>
            <pc:sldMk cId="654859751" sldId="272"/>
            <ac:picMk id="3" creationId="{1D5ABD8D-A063-364E-B2A8-88B7EA111408}"/>
          </ac:picMkLst>
        </pc:picChg>
        <pc:picChg chg="add mod">
          <ac:chgData name="E Sharratt" userId="240a805a-42a6-4db4-8f33-c1edd6012f04" providerId="ADAL" clId="{5E346C8B-54CD-6E4C-A6CA-C19972C9B6E1}" dt="2021-03-04T23:52:11.392" v="769"/>
          <ac:picMkLst>
            <pc:docMk/>
            <pc:sldMk cId="654859751" sldId="272"/>
            <ac:picMk id="4" creationId="{1683C4FC-4EC1-6B4F-960B-066BF70FBD1F}"/>
          </ac:picMkLst>
        </pc:picChg>
      </pc:sldChg>
      <pc:sldChg chg="add del ord">
        <pc:chgData name="E Sharratt" userId="240a805a-42a6-4db4-8f33-c1edd6012f04" providerId="ADAL" clId="{5E346C8B-54CD-6E4C-A6CA-C19972C9B6E1}" dt="2021-03-03T23:59:16.870" v="238" actId="2696"/>
        <pc:sldMkLst>
          <pc:docMk/>
          <pc:sldMk cId="3180598864" sldId="273"/>
        </pc:sldMkLst>
      </pc:sldChg>
      <pc:sldChg chg="add del">
        <pc:chgData name="E Sharratt" userId="240a805a-42a6-4db4-8f33-c1edd6012f04" providerId="ADAL" clId="{5E346C8B-54CD-6E4C-A6CA-C19972C9B6E1}" dt="2021-03-04T00:22:04.511" v="594" actId="2696"/>
        <pc:sldMkLst>
          <pc:docMk/>
          <pc:sldMk cId="2608603276" sldId="296"/>
        </pc:sldMkLst>
      </pc:sldChg>
      <pc:sldChg chg="add del">
        <pc:chgData name="E Sharratt" userId="240a805a-42a6-4db4-8f33-c1edd6012f04" providerId="ADAL" clId="{5E346C8B-54CD-6E4C-A6CA-C19972C9B6E1}" dt="2021-03-04T00:22:04.933" v="595" actId="2696"/>
        <pc:sldMkLst>
          <pc:docMk/>
          <pc:sldMk cId="3828383332" sldId="298"/>
        </pc:sldMkLst>
      </pc:sldChg>
      <pc:sldChg chg="addSp delSp modSp mod modTransition delAnim modAnim">
        <pc:chgData name="E Sharratt" userId="240a805a-42a6-4db4-8f33-c1edd6012f04" providerId="ADAL" clId="{5E346C8B-54CD-6E4C-A6CA-C19972C9B6E1}" dt="2021-03-07T14:31:06.319" v="862"/>
        <pc:sldMkLst>
          <pc:docMk/>
          <pc:sldMk cId="1497070411" sldId="315"/>
        </pc:sldMkLst>
        <pc:spChg chg="del">
          <ac:chgData name="E Sharratt" userId="240a805a-42a6-4db4-8f33-c1edd6012f04" providerId="ADAL" clId="{5E346C8B-54CD-6E4C-A6CA-C19972C9B6E1}" dt="2021-03-03T22:31:01.649" v="96" actId="478"/>
          <ac:spMkLst>
            <pc:docMk/>
            <pc:sldMk cId="1497070411" sldId="315"/>
            <ac:spMk id="4" creationId="{E78BEA80-F16E-7E46-B806-3A3A3497E37E}"/>
          </ac:spMkLst>
        </pc:spChg>
        <pc:spChg chg="mod">
          <ac:chgData name="E Sharratt" userId="240a805a-42a6-4db4-8f33-c1edd6012f04" providerId="ADAL" clId="{5E346C8B-54CD-6E4C-A6CA-C19972C9B6E1}" dt="2021-03-04T00:05:19.313" v="265" actId="1076"/>
          <ac:spMkLst>
            <pc:docMk/>
            <pc:sldMk cId="1497070411" sldId="315"/>
            <ac:spMk id="6" creationId="{A7ADB29C-1E30-0C42-A99B-9427FC8A753F}"/>
          </ac:spMkLst>
        </pc:spChg>
        <pc:spChg chg="mod">
          <ac:chgData name="E Sharratt" userId="240a805a-42a6-4db4-8f33-c1edd6012f04" providerId="ADAL" clId="{5E346C8B-54CD-6E4C-A6CA-C19972C9B6E1}" dt="2021-03-04T00:05:15.418" v="264" actId="1076"/>
          <ac:spMkLst>
            <pc:docMk/>
            <pc:sldMk cId="1497070411" sldId="315"/>
            <ac:spMk id="9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3T22:25:13.227" v="24" actId="20577"/>
          <ac:spMkLst>
            <pc:docMk/>
            <pc:sldMk cId="1497070411" sldId="315"/>
            <ac:spMk id="11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3T22:25:09.188" v="20" actId="20577"/>
          <ac:spMkLst>
            <pc:docMk/>
            <pc:sldMk cId="1497070411" sldId="315"/>
            <ac:spMk id="15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3T22:25:03.587" v="7" actId="20577"/>
          <ac:spMkLst>
            <pc:docMk/>
            <pc:sldMk cId="1497070411" sldId="315"/>
            <ac:spMk id="18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4T00:05:08.300" v="263" actId="1076"/>
          <ac:spMkLst>
            <pc:docMk/>
            <pc:sldMk cId="1497070411" sldId="315"/>
            <ac:spMk id="25" creationId="{00000000-0000-0000-0000-000000000000}"/>
          </ac:spMkLst>
        </pc:spChg>
        <pc:spChg chg="add del">
          <ac:chgData name="E Sharratt" userId="240a805a-42a6-4db4-8f33-c1edd6012f04" providerId="ADAL" clId="{5E346C8B-54CD-6E4C-A6CA-C19972C9B6E1}" dt="2021-03-03T22:34:26.680" v="143" actId="478"/>
          <ac:spMkLst>
            <pc:docMk/>
            <pc:sldMk cId="1497070411" sldId="315"/>
            <ac:spMk id="26" creationId="{04DCF535-23CD-A748-9FB3-4933F1216972}"/>
          </ac:spMkLst>
        </pc:spChg>
        <pc:spChg chg="add del mod">
          <ac:chgData name="E Sharratt" userId="240a805a-42a6-4db4-8f33-c1edd6012f04" providerId="ADAL" clId="{5E346C8B-54CD-6E4C-A6CA-C19972C9B6E1}" dt="2021-03-04T00:04:24.358" v="256" actId="478"/>
          <ac:spMkLst>
            <pc:docMk/>
            <pc:sldMk cId="1497070411" sldId="315"/>
            <ac:spMk id="28" creationId="{F626F2CC-C176-924C-8CB2-1B7EDA3E0CA7}"/>
          </ac:spMkLst>
        </pc:spChg>
        <pc:spChg chg="add mod">
          <ac:chgData name="E Sharratt" userId="240a805a-42a6-4db4-8f33-c1edd6012f04" providerId="ADAL" clId="{5E346C8B-54CD-6E4C-A6CA-C19972C9B6E1}" dt="2021-03-04T00:07:01.648" v="275" actId="14100"/>
          <ac:spMkLst>
            <pc:docMk/>
            <pc:sldMk cId="1497070411" sldId="315"/>
            <ac:spMk id="29" creationId="{4D9D61AF-5745-8A4A-A985-24A1D253703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30" creationId="{7FBE059F-F2E1-8947-9CC9-6086AB8CC26B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38" creationId="{04A2C7BE-F28C-2D47-B6B1-DB1F7093A5E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39" creationId="{D7250790-37AE-5345-B0D5-15FC7694C4DD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0" creationId="{99FE0B04-3B7C-1F46-805B-7285788B271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1" creationId="{43BC3D75-0BAA-3D45-BF95-2837C4FAB03D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2" creationId="{0DD8E13D-B87B-1743-A0FD-F6B8B092B8E2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3" creationId="{4F1871BB-B35B-DF42-9F08-DD4E238F57A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4" creationId="{E61F1EDE-38C8-134A-90B4-6ED9FB29348B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5" creationId="{0E03C645-D61B-3C44-90CA-A9F4B0CE851F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6" creationId="{23F0586C-C73C-7141-8BC5-0385D23F51E0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7" creationId="{8C7D2602-66FD-D748-A247-238165D6B40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8" creationId="{90A0979F-68A4-3741-BE55-5E7AAC9B2EA5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49" creationId="{6967F6FD-1757-E344-8D4E-518AB3607FFB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0" creationId="{5A6B175F-1BDD-3141-913E-CB6DE15ED843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1" creationId="{28B517AB-F3A4-774D-9C0B-DEDF9BF15013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2" creationId="{69AACA8D-4432-2041-BC7B-DBB28174FCA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3" creationId="{A74CC40E-0289-6049-90C2-1576A1DAC0A5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4" creationId="{E39D8609-6EDA-2C46-B2ED-2A94E521E77C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5" creationId="{0E2DABDC-3F39-5A41-A7A9-B6CC9AD2C7F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6" creationId="{241454AC-5211-FF40-BC45-7F8B786E019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7" creationId="{AE15084E-2BA6-704B-A82B-C41C49C234FA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8" creationId="{B19C2773-73F8-EF4A-A118-649A07CCD96D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59" creationId="{B64B7500-CD36-164E-A734-FEF0FB0A366A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0" creationId="{6A7FCA66-F8C1-5B40-9AF8-FE41D17D76A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1" creationId="{6514FA0B-6430-F141-B2AF-DC194CB86EC6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2" creationId="{59191E4C-695D-F448-B3E7-EE978F695575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3" creationId="{1F4AC3E7-BE40-A344-B9F2-7770344567A0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4" creationId="{E8FCD186-6263-4F42-8558-6F90BFD84F78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5" creationId="{9F713D3D-BBC0-CD47-8761-BC7B1301D2F3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6" creationId="{C0660417-D3CE-9342-AD63-C3CBD1B70372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7" creationId="{0B2C9CD3-2BE5-834A-A7E1-59DE30C643C3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8" creationId="{7DEF183E-EDC9-544A-9317-5B3159CDECDE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69" creationId="{A07125AE-2D9A-434C-BE12-5D8852A997B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0" creationId="{9A2BFEA9-A19D-3A45-9430-D05D45881EE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1" creationId="{0220EF36-8619-AA43-8965-E751531D7578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2" creationId="{394B6A9F-43D0-BF4D-B9E8-B56ED89237F4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3" creationId="{CBE85AE6-9716-F94E-A9E0-5156A8FE3D3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4" creationId="{A661FAC0-D78B-9C45-A2C6-7E3D3E9A3C26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5" creationId="{17EF1580-0B71-6F49-B2C5-45C0D5B4EB5D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6" creationId="{337B900B-6558-0B48-8171-C9EA1D25F8DA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7" creationId="{12FB641B-ADE3-6B47-9D5E-1CFC86E4C4F8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8" creationId="{25D61579-06F0-484D-AE29-CD6BC45E6FB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79" creationId="{A3714F9D-5535-BE43-B207-B464F57F2616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0" creationId="{A5530927-6526-B147-B224-6BD70B46694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1" creationId="{6DB02579-C1A3-7E45-BEE5-0650C300DB4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2" creationId="{2AF728C3-3778-DC46-A789-36A3187638A5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3" creationId="{64D57C14-165E-B74D-B447-1AB142D3ADF9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4" creationId="{8ADA92BB-16C6-6C4F-9A01-7847D8301D19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5" creationId="{519DE183-4798-F549-9589-CD1228D006A2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6" creationId="{194B4B34-2893-514F-8CF6-C544D846DB7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7" creationId="{06517424-F729-134C-9C40-2178F8B95B17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8" creationId="{BDEA9B87-8852-F540-B320-D903C4C51D9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89" creationId="{EB7A3B8D-2DBB-0C42-A64A-7D25B24BB06A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90" creationId="{CFB36CAA-4B6C-8340-A38C-196605A4C00B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91" creationId="{EF3AB49A-F4C8-D74A-96EE-9821F4689A11}"/>
          </ac:spMkLst>
        </pc:spChg>
        <pc:spChg chg="add mod">
          <ac:chgData name="E Sharratt" userId="240a805a-42a6-4db4-8f33-c1edd6012f04" providerId="ADAL" clId="{5E346C8B-54CD-6E4C-A6CA-C19972C9B6E1}" dt="2021-03-04T00:06:54.418" v="274" actId="1076"/>
          <ac:spMkLst>
            <pc:docMk/>
            <pc:sldMk cId="1497070411" sldId="315"/>
            <ac:spMk id="92" creationId="{111D758C-FF04-A644-85E4-4857C30E95D9}"/>
          </ac:spMkLst>
        </pc:spChg>
        <pc:spChg chg="add mod">
          <ac:chgData name="E Sharratt" userId="240a805a-42a6-4db4-8f33-c1edd6012f04" providerId="ADAL" clId="{5E346C8B-54CD-6E4C-A6CA-C19972C9B6E1}" dt="2021-03-04T00:05:35.402" v="268" actId="1076"/>
          <ac:spMkLst>
            <pc:docMk/>
            <pc:sldMk cId="1497070411" sldId="315"/>
            <ac:spMk id="93" creationId="{131DA250-3CB3-744B-8B66-48D4D42A7A6B}"/>
          </ac:spMkLst>
        </pc:spChg>
        <pc:spChg chg="mod">
          <ac:chgData name="E Sharratt" userId="240a805a-42a6-4db4-8f33-c1edd6012f04" providerId="ADAL" clId="{5E346C8B-54CD-6E4C-A6CA-C19972C9B6E1}" dt="2021-03-04T00:05:38.530" v="269" actId="1076"/>
          <ac:spMkLst>
            <pc:docMk/>
            <pc:sldMk cId="1497070411" sldId="315"/>
            <ac:spMk id="95" creationId="{1EEEDB5E-5B2B-0D40-A44E-9AC105632A5C}"/>
          </ac:spMkLst>
        </pc:spChg>
        <pc:spChg chg="mod">
          <ac:chgData name="E Sharratt" userId="240a805a-42a6-4db4-8f33-c1edd6012f04" providerId="ADAL" clId="{5E346C8B-54CD-6E4C-A6CA-C19972C9B6E1}" dt="2021-03-04T00:05:38.530" v="269" actId="1076"/>
          <ac:spMkLst>
            <pc:docMk/>
            <pc:sldMk cId="1497070411" sldId="315"/>
            <ac:spMk id="96" creationId="{17EA5681-BD65-CF46-813D-0B0BA4EE306A}"/>
          </ac:spMkLst>
        </pc:spChg>
        <pc:spChg chg="mod">
          <ac:chgData name="E Sharratt" userId="240a805a-42a6-4db4-8f33-c1edd6012f04" providerId="ADAL" clId="{5E346C8B-54CD-6E4C-A6CA-C19972C9B6E1}" dt="2021-03-04T00:05:38.530" v="269" actId="1076"/>
          <ac:spMkLst>
            <pc:docMk/>
            <pc:sldMk cId="1497070411" sldId="315"/>
            <ac:spMk id="97" creationId="{55095E81-B7D9-514A-A77C-BDBE5AE32B87}"/>
          </ac:spMkLst>
        </pc:spChg>
        <pc:grpChg chg="add mod">
          <ac:chgData name="E Sharratt" userId="240a805a-42a6-4db4-8f33-c1edd6012f04" providerId="ADAL" clId="{5E346C8B-54CD-6E4C-A6CA-C19972C9B6E1}" dt="2021-03-04T00:05:38.530" v="269" actId="1076"/>
          <ac:grpSpMkLst>
            <pc:docMk/>
            <pc:sldMk cId="1497070411" sldId="315"/>
            <ac:grpSpMk id="94" creationId="{210DBFDB-4C45-EB4D-92F0-D80CE68987B1}"/>
          </ac:grpSpMkLst>
        </pc:grpChg>
        <pc:picChg chg="add del mod">
          <ac:chgData name="E Sharratt" userId="240a805a-42a6-4db4-8f33-c1edd6012f04" providerId="ADAL" clId="{5E346C8B-54CD-6E4C-A6CA-C19972C9B6E1}" dt="2021-03-04T23:29:15.055" v="633"/>
          <ac:picMkLst>
            <pc:docMk/>
            <pc:sldMk cId="1497070411" sldId="315"/>
            <ac:picMk id="2" creationId="{25A9CCD7-73EF-C54C-88DD-1A1900247B00}"/>
          </ac:picMkLst>
        </pc:picChg>
        <pc:picChg chg="add del mod">
          <ac:chgData name="E Sharratt" userId="240a805a-42a6-4db4-8f33-c1edd6012f04" providerId="ADAL" clId="{5E346C8B-54CD-6E4C-A6CA-C19972C9B6E1}" dt="2021-03-07T14:30:10.856" v="861"/>
          <ac:picMkLst>
            <pc:docMk/>
            <pc:sldMk cId="1497070411" sldId="315"/>
            <ac:picMk id="2" creationId="{DE6D7D68-A350-B345-A33E-2B9A72399A2C}"/>
          </ac:picMkLst>
        </pc:picChg>
        <pc:picChg chg="add del mod">
          <ac:chgData name="E Sharratt" userId="240a805a-42a6-4db4-8f33-c1edd6012f04" providerId="ADAL" clId="{5E346C8B-54CD-6E4C-A6CA-C19972C9B6E1}" dt="2021-03-04T23:32:43.142" v="635"/>
          <ac:picMkLst>
            <pc:docMk/>
            <pc:sldMk cId="1497070411" sldId="315"/>
            <ac:picMk id="3" creationId="{5318F8ED-C4D3-4B4D-9870-5970DAD38F0B}"/>
          </ac:picMkLst>
        </pc:picChg>
        <pc:picChg chg="add mod">
          <ac:chgData name="E Sharratt" userId="240a805a-42a6-4db4-8f33-c1edd6012f04" providerId="ADAL" clId="{5E346C8B-54CD-6E4C-A6CA-C19972C9B6E1}" dt="2021-03-07T14:31:06.319" v="862"/>
          <ac:picMkLst>
            <pc:docMk/>
            <pc:sldMk cId="1497070411" sldId="315"/>
            <ac:picMk id="3" creationId="{CB194B2A-39DF-794E-A7D6-D6E5F8D5DE37}"/>
          </ac:picMkLst>
        </pc:picChg>
        <pc:picChg chg="add del mod">
          <ac:chgData name="E Sharratt" userId="240a805a-42a6-4db4-8f33-c1edd6012f04" providerId="ADAL" clId="{5E346C8B-54CD-6E4C-A6CA-C19972C9B6E1}" dt="2021-03-04T23:33:18.191" v="637"/>
          <ac:picMkLst>
            <pc:docMk/>
            <pc:sldMk cId="1497070411" sldId="315"/>
            <ac:picMk id="4" creationId="{8B7663DA-601F-744B-B55C-DC5B96FB6D5B}"/>
          </ac:picMkLst>
        </pc:picChg>
        <pc:picChg chg="add del mod">
          <ac:chgData name="E Sharratt" userId="240a805a-42a6-4db4-8f33-c1edd6012f04" providerId="ADAL" clId="{5E346C8B-54CD-6E4C-A6CA-C19972C9B6E1}" dt="2021-03-07T14:29:15.736" v="858"/>
          <ac:picMkLst>
            <pc:docMk/>
            <pc:sldMk cId="1497070411" sldId="315"/>
            <ac:picMk id="7" creationId="{36FE281B-8A5A-824B-A89C-2FB20B15C78D}"/>
          </ac:picMkLst>
        </pc:picChg>
        <pc:picChg chg="del">
          <ac:chgData name="E Sharratt" userId="240a805a-42a6-4db4-8f33-c1edd6012f04" providerId="ADAL" clId="{5E346C8B-54CD-6E4C-A6CA-C19972C9B6E1}" dt="2021-03-03T22:36:54.138" v="208" actId="478"/>
          <ac:picMkLst>
            <pc:docMk/>
            <pc:sldMk cId="1497070411" sldId="315"/>
            <ac:picMk id="7" creationId="{B85734BA-3BB1-034F-861C-10327EC0A55D}"/>
          </ac:picMkLst>
        </pc:picChg>
        <pc:picChg chg="add del mod">
          <ac:chgData name="E Sharratt" userId="240a805a-42a6-4db4-8f33-c1edd6012f04" providerId="ADAL" clId="{5E346C8B-54CD-6E4C-A6CA-C19972C9B6E1}" dt="2021-03-03T22:34:22.978" v="142" actId="478"/>
          <ac:picMkLst>
            <pc:docMk/>
            <pc:sldMk cId="1497070411" sldId="315"/>
            <ac:picMk id="27" creationId="{E3FDEEC9-2341-F045-96F5-857CE65F40E9}"/>
          </ac:picMkLst>
        </pc:picChg>
      </pc:sldChg>
      <pc:sldChg chg="del">
        <pc:chgData name="E Sharratt" userId="240a805a-42a6-4db4-8f33-c1edd6012f04" providerId="ADAL" clId="{5E346C8B-54CD-6E4C-A6CA-C19972C9B6E1}" dt="2021-03-03T22:25:16.879" v="25" actId="2696"/>
        <pc:sldMkLst>
          <pc:docMk/>
          <pc:sldMk cId="1819027987" sldId="317"/>
        </pc:sldMkLst>
      </pc:sldChg>
      <pc:sldChg chg="del">
        <pc:chgData name="E Sharratt" userId="240a805a-42a6-4db4-8f33-c1edd6012f04" providerId="ADAL" clId="{5E346C8B-54CD-6E4C-A6CA-C19972C9B6E1}" dt="2021-03-03T22:25:17.614" v="27" actId="2696"/>
        <pc:sldMkLst>
          <pc:docMk/>
          <pc:sldMk cId="4143822027" sldId="318"/>
        </pc:sldMkLst>
      </pc:sldChg>
      <pc:sldChg chg="del">
        <pc:chgData name="E Sharratt" userId="240a805a-42a6-4db4-8f33-c1edd6012f04" providerId="ADAL" clId="{5E346C8B-54CD-6E4C-A6CA-C19972C9B6E1}" dt="2021-03-03T22:25:17.952" v="28" actId="2696"/>
        <pc:sldMkLst>
          <pc:docMk/>
          <pc:sldMk cId="1601188916" sldId="319"/>
        </pc:sldMkLst>
      </pc:sldChg>
      <pc:sldChg chg="del">
        <pc:chgData name="E Sharratt" userId="240a805a-42a6-4db4-8f33-c1edd6012f04" providerId="ADAL" clId="{5E346C8B-54CD-6E4C-A6CA-C19972C9B6E1}" dt="2021-03-03T22:25:18.214" v="29" actId="2696"/>
        <pc:sldMkLst>
          <pc:docMk/>
          <pc:sldMk cId="613801722" sldId="320"/>
        </pc:sldMkLst>
      </pc:sldChg>
      <pc:sldChg chg="del">
        <pc:chgData name="E Sharratt" userId="240a805a-42a6-4db4-8f33-c1edd6012f04" providerId="ADAL" clId="{5E346C8B-54CD-6E4C-A6CA-C19972C9B6E1}" dt="2021-03-03T22:25:18.787" v="30" actId="2696"/>
        <pc:sldMkLst>
          <pc:docMk/>
          <pc:sldMk cId="2460712034" sldId="321"/>
        </pc:sldMkLst>
      </pc:sldChg>
      <pc:sldChg chg="del">
        <pc:chgData name="E Sharratt" userId="240a805a-42a6-4db4-8f33-c1edd6012f04" providerId="ADAL" clId="{5E346C8B-54CD-6E4C-A6CA-C19972C9B6E1}" dt="2021-03-03T22:25:19.105" v="31" actId="2696"/>
        <pc:sldMkLst>
          <pc:docMk/>
          <pc:sldMk cId="3830559155" sldId="322"/>
        </pc:sldMkLst>
      </pc:sldChg>
      <pc:sldChg chg="addSp delSp modSp mod ord modTransition delAnim modAnim">
        <pc:chgData name="E Sharratt" userId="240a805a-42a6-4db4-8f33-c1edd6012f04" providerId="ADAL" clId="{5E346C8B-54CD-6E4C-A6CA-C19972C9B6E1}" dt="2021-03-07T14:34:00.523" v="866"/>
        <pc:sldMkLst>
          <pc:docMk/>
          <pc:sldMk cId="2950967466" sldId="323"/>
        </pc:sldMkLst>
        <pc:spChg chg="mod">
          <ac:chgData name="E Sharratt" userId="240a805a-42a6-4db4-8f33-c1edd6012f04" providerId="ADAL" clId="{5E346C8B-54CD-6E4C-A6CA-C19972C9B6E1}" dt="2021-03-03T22:39:07.084" v="219" actId="14100"/>
          <ac:spMkLst>
            <pc:docMk/>
            <pc:sldMk cId="2950967466" sldId="323"/>
            <ac:spMk id="9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7T14:26:13.343" v="857" actId="478"/>
          <ac:spMkLst>
            <pc:docMk/>
            <pc:sldMk cId="2950967466" sldId="323"/>
            <ac:spMk id="11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3T22:25:28.945" v="33" actId="478"/>
          <ac:spMkLst>
            <pc:docMk/>
            <pc:sldMk cId="2950967466" sldId="323"/>
            <ac:spMk id="13" creationId="{49EBDE23-4F41-AA45-84EE-89CAC3551182}"/>
          </ac:spMkLst>
        </pc:spChg>
        <pc:spChg chg="mod">
          <ac:chgData name="E Sharratt" userId="240a805a-42a6-4db4-8f33-c1edd6012f04" providerId="ADAL" clId="{5E346C8B-54CD-6E4C-A6CA-C19972C9B6E1}" dt="2021-03-07T14:26:04.313" v="856" actId="20577"/>
          <ac:spMkLst>
            <pc:docMk/>
            <pc:sldMk cId="2950967466" sldId="323"/>
            <ac:spMk id="18" creationId="{00000000-0000-0000-0000-000000000000}"/>
          </ac:spMkLst>
        </pc:spChg>
        <pc:spChg chg="add del mod">
          <ac:chgData name="E Sharratt" userId="240a805a-42a6-4db4-8f33-c1edd6012f04" providerId="ADAL" clId="{5E346C8B-54CD-6E4C-A6CA-C19972C9B6E1}" dt="2021-03-04T23:35:48.422" v="643" actId="478"/>
          <ac:spMkLst>
            <pc:docMk/>
            <pc:sldMk cId="2950967466" sldId="323"/>
            <ac:spMk id="21" creationId="{4EB3850B-78D5-214F-9347-2DF250E7EE52}"/>
          </ac:spMkLst>
        </pc:spChg>
        <pc:spChg chg="add mod">
          <ac:chgData name="E Sharratt" userId="240a805a-42a6-4db4-8f33-c1edd6012f04" providerId="ADAL" clId="{5E346C8B-54CD-6E4C-A6CA-C19972C9B6E1}" dt="2021-03-03T22:38:57.654" v="217" actId="1076"/>
          <ac:spMkLst>
            <pc:docMk/>
            <pc:sldMk cId="2950967466" sldId="323"/>
            <ac:spMk id="22" creationId="{7CED2723-BFC9-AB44-A237-D941FA5A326A}"/>
          </ac:spMkLst>
        </pc:spChg>
        <pc:spChg chg="add mod">
          <ac:chgData name="E Sharratt" userId="240a805a-42a6-4db4-8f33-c1edd6012f04" providerId="ADAL" clId="{5E346C8B-54CD-6E4C-A6CA-C19972C9B6E1}" dt="2021-03-03T22:38:53.258" v="216" actId="1076"/>
          <ac:spMkLst>
            <pc:docMk/>
            <pc:sldMk cId="2950967466" sldId="323"/>
            <ac:spMk id="23" creationId="{121B0099-A3E5-B546-9E04-36486F2E22E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24" creationId="{BC451ABF-93A4-3447-83E6-764143035E9F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26" creationId="{E11B6153-6C26-804A-8D70-0DDD0C5A930B}"/>
          </ac:spMkLst>
        </pc:spChg>
        <pc:spChg chg="add mod">
          <ac:chgData name="E Sharratt" userId="240a805a-42a6-4db4-8f33-c1edd6012f04" providerId="ADAL" clId="{5E346C8B-54CD-6E4C-A6CA-C19972C9B6E1}" dt="2021-03-04T23:40:13.868" v="650" actId="1076"/>
          <ac:spMkLst>
            <pc:docMk/>
            <pc:sldMk cId="2950967466" sldId="323"/>
            <ac:spMk id="27" creationId="{FAE95706-4D49-B94C-8B9A-C0BB51B36F87}"/>
          </ac:spMkLst>
        </pc:spChg>
        <pc:spChg chg="del mod">
          <ac:chgData name="E Sharratt" userId="240a805a-42a6-4db4-8f33-c1edd6012f04" providerId="ADAL" clId="{5E346C8B-54CD-6E4C-A6CA-C19972C9B6E1}" dt="2021-03-03T22:40:01.047" v="227"/>
          <ac:spMkLst>
            <pc:docMk/>
            <pc:sldMk cId="2950967466" sldId="323"/>
            <ac:spMk id="28" creationId="{B24C75BD-DBF7-9944-96C5-5CF092929B64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29" creationId="{DE36D373-E6E9-BD42-94BD-3E199DB21894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30" creationId="{3A5DD7D1-C36D-124A-89CC-0A54573C6A8B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38" creationId="{3EEFBA24-AA41-0944-B67C-32240D84AB7F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39" creationId="{D68C83CA-E97B-FE4F-9167-7FC3D91E382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0" creationId="{C914BE25-9EDA-014F-B001-7663DA9E62F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1" creationId="{AE365CDB-798B-6543-837E-2EE34B9EB86F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2" creationId="{79652887-0013-D340-AEEC-677B4072913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3" creationId="{58287D70-234B-1E42-A46D-F1A2817D01F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4" creationId="{6A4A6AB3-5992-B24A-B442-9D9AFB1A1C6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5" creationId="{50F52286-836E-5A41-AAE7-112BF0F58C07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6" creationId="{B27C4054-59A0-3B4B-9A91-9464580BC5E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7" creationId="{A683F613-8DE5-3448-9779-BDD9F5AA9F9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8" creationId="{962CB05C-B236-CE48-9878-DEF156CF24B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49" creationId="{83DE26B9-7FE3-FA4B-B429-04C0E5BE4BD8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0" creationId="{86EE207C-10D5-274F-A2F3-8B42370FD14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1" creationId="{7057083A-D39D-D043-AB5B-979794E327A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2" creationId="{4A898C52-C292-174F-ACB2-04F7D95A0F2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3" creationId="{40088234-79E3-7F44-A299-DC797995DD64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4" creationId="{06411444-2BA4-2346-BACD-3E9BF562671D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5" creationId="{F89699A1-66A1-1C4F-AE07-33B1AA140034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6" creationId="{A481DCBF-BF17-7542-B299-BE7D424B0F8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7" creationId="{9814C3ED-2890-7049-9B19-82D6BB37AE6B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8" creationId="{C6A5EA98-9446-4F42-A0B9-9DEDE84BCF20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59" creationId="{0EAD8335-7DF5-1046-9331-1ABE00D0D247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0" creationId="{0AE09279-56D6-5C4F-981F-F5B4CBBD360C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1" creationId="{5201570E-3AFC-4144-9710-307757C6CED9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2" creationId="{C20E681D-8BA3-1040-A032-C552154FF378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3" creationId="{9DE7514A-A511-4A45-8375-4A560888319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4" creationId="{EAC296E0-5D2C-0544-8997-549E9DDE430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5" creationId="{293122E0-21C7-D046-8B26-1D45CC28C655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6" creationId="{199A20B4-835B-1F41-BD48-B1B8BF6E6EB5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7" creationId="{1331E621-4985-604D-82BE-B6213DEBFEFE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8" creationId="{1F7574C7-C0DB-E846-B52B-137B4D46543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69" creationId="{EA330FA4-3117-0F47-A557-BFCD53877F7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0" creationId="{4126AEB3-825D-584D-92E4-407DF1A713A0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1" creationId="{8EB9D777-C4DB-BB4A-BB4F-B8F599D4612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2" creationId="{E51F6D1E-A48E-F946-8579-67E44183B368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3" creationId="{C170A796-152D-0E43-B32A-DA6719830D5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4" creationId="{B6919EA3-58F9-CC43-AE7A-4FA746BE15DC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5" creationId="{ECC362D5-5C57-B447-A1C1-46AF8F4B8BD6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6" creationId="{0DC5CB4B-FFFE-9344-9A58-0F14072DEBF9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7" creationId="{BCB1897B-31E9-2742-8E99-2C194851D5A9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8" creationId="{7D722CD0-46C1-F44F-98F4-3EC58A4CDDF9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79" creationId="{42A2B8A6-DED4-5440-8584-BCA112DB7653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0" creationId="{52AA80E4-970F-CE48-BF29-D5587DB5F77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1" creationId="{A5C3A5D8-2E85-3E49-8141-D946BE994025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2" creationId="{A265B7AE-14F3-5947-843B-2E844380D271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3" creationId="{40604C3C-9E86-F741-87D7-32A7B1BB7A0C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4" creationId="{1007BF38-6290-9241-AC6E-1232DD7F2D7E}"/>
          </ac:spMkLst>
        </pc:spChg>
        <pc:spChg chg="add mod">
          <ac:chgData name="E Sharratt" userId="240a805a-42a6-4db4-8f33-c1edd6012f04" providerId="ADAL" clId="{5E346C8B-54CD-6E4C-A6CA-C19972C9B6E1}" dt="2021-03-03T22:37:59.123" v="211"/>
          <ac:spMkLst>
            <pc:docMk/>
            <pc:sldMk cId="2950967466" sldId="323"/>
            <ac:spMk id="85" creationId="{8CC1A76B-65F6-A244-9A5E-8FC668AF06EB}"/>
          </ac:spMkLst>
        </pc:spChg>
        <pc:graphicFrameChg chg="add mod modGraphic">
          <ac:chgData name="E Sharratt" userId="240a805a-42a6-4db4-8f33-c1edd6012f04" providerId="ADAL" clId="{5E346C8B-54CD-6E4C-A6CA-C19972C9B6E1}" dt="2021-03-04T23:36:24.722" v="647" actId="1076"/>
          <ac:graphicFrameMkLst>
            <pc:docMk/>
            <pc:sldMk cId="2950967466" sldId="323"/>
            <ac:graphicFrameMk id="25" creationId="{6A7C5593-CF5F-6243-94E0-C1E59498680A}"/>
          </ac:graphicFrameMkLst>
        </pc:graphicFrameChg>
        <pc:picChg chg="del">
          <ac:chgData name="E Sharratt" userId="240a805a-42a6-4db4-8f33-c1edd6012f04" providerId="ADAL" clId="{5E346C8B-54CD-6E4C-A6CA-C19972C9B6E1}" dt="2021-03-03T22:25:22.850" v="32" actId="478"/>
          <ac:picMkLst>
            <pc:docMk/>
            <pc:sldMk cId="2950967466" sldId="323"/>
            <ac:picMk id="2" creationId="{47419D6C-AE83-E948-9C9A-5EFA3180C275}"/>
          </ac:picMkLst>
        </pc:picChg>
        <pc:picChg chg="add del mod">
          <ac:chgData name="E Sharratt" userId="240a805a-42a6-4db4-8f33-c1edd6012f04" providerId="ADAL" clId="{5E346C8B-54CD-6E4C-A6CA-C19972C9B6E1}" dt="2021-03-07T14:32:35.859" v="863"/>
          <ac:picMkLst>
            <pc:docMk/>
            <pc:sldMk cId="2950967466" sldId="323"/>
            <ac:picMk id="2" creationId="{F99EB4B3-9AE1-934E-A8E1-2350B80BF484}"/>
          </ac:picMkLst>
        </pc:picChg>
        <pc:picChg chg="add del mod">
          <ac:chgData name="E Sharratt" userId="240a805a-42a6-4db4-8f33-c1edd6012f04" providerId="ADAL" clId="{5E346C8B-54CD-6E4C-A6CA-C19972C9B6E1}" dt="2021-03-07T14:33:02.411" v="865"/>
          <ac:picMkLst>
            <pc:docMk/>
            <pc:sldMk cId="2950967466" sldId="323"/>
            <ac:picMk id="3" creationId="{A17A2C2F-C6A7-AA41-A0ED-49EE71BAB047}"/>
          </ac:picMkLst>
        </pc:picChg>
        <pc:picChg chg="add mod">
          <ac:chgData name="E Sharratt" userId="240a805a-42a6-4db4-8f33-c1edd6012f04" providerId="ADAL" clId="{5E346C8B-54CD-6E4C-A6CA-C19972C9B6E1}" dt="2021-03-07T14:34:00.523" v="866"/>
          <ac:picMkLst>
            <pc:docMk/>
            <pc:sldMk cId="2950967466" sldId="323"/>
            <ac:picMk id="4" creationId="{12D0B716-129C-2849-9DC4-6686CCA6CFE1}"/>
          </ac:picMkLst>
        </pc:picChg>
        <pc:picChg chg="del">
          <ac:chgData name="E Sharratt" userId="240a805a-42a6-4db4-8f33-c1edd6012f04" providerId="ADAL" clId="{5E346C8B-54CD-6E4C-A6CA-C19972C9B6E1}" dt="2021-03-03T22:40:00.695" v="225" actId="478"/>
          <ac:picMkLst>
            <pc:docMk/>
            <pc:sldMk cId="2950967466" sldId="323"/>
            <ac:picMk id="7" creationId="{B902957A-6761-B246-A010-EFBB4B74775F}"/>
          </ac:picMkLst>
        </pc:picChg>
      </pc:sldChg>
      <pc:sldChg chg="add del ord">
        <pc:chgData name="E Sharratt" userId="240a805a-42a6-4db4-8f33-c1edd6012f04" providerId="ADAL" clId="{5E346C8B-54CD-6E4C-A6CA-C19972C9B6E1}" dt="2021-03-04T00:22:03.131" v="592" actId="2696"/>
        <pc:sldMkLst>
          <pc:docMk/>
          <pc:sldMk cId="4162380318" sldId="324"/>
        </pc:sldMkLst>
      </pc:sldChg>
      <pc:sldChg chg="add del ord">
        <pc:chgData name="E Sharratt" userId="240a805a-42a6-4db4-8f33-c1edd6012f04" providerId="ADAL" clId="{5E346C8B-54CD-6E4C-A6CA-C19972C9B6E1}" dt="2021-03-04T00:22:04.036" v="593" actId="2696"/>
        <pc:sldMkLst>
          <pc:docMk/>
          <pc:sldMk cId="159080224" sldId="325"/>
        </pc:sldMkLst>
      </pc:sldChg>
      <pc:sldChg chg="addSp delSp modSp add del mod addAnim delAnim modAnim">
        <pc:chgData name="E Sharratt" userId="240a805a-42a6-4db4-8f33-c1edd6012f04" providerId="ADAL" clId="{5E346C8B-54CD-6E4C-A6CA-C19972C9B6E1}" dt="2021-03-04T00:07:09.028" v="276" actId="2696"/>
        <pc:sldMkLst>
          <pc:docMk/>
          <pc:sldMk cId="2765725912" sldId="326"/>
        </pc:sldMkLst>
        <pc:spChg chg="add del">
          <ac:chgData name="E Sharratt" userId="240a805a-42a6-4db4-8f33-c1edd6012f04" providerId="ADAL" clId="{5E346C8B-54CD-6E4C-A6CA-C19972C9B6E1}" dt="2021-03-04T00:03:11.452" v="244" actId="478"/>
          <ac:spMkLst>
            <pc:docMk/>
            <pc:sldMk cId="2765725912" sldId="326"/>
            <ac:spMk id="6" creationId="{A7ADB29C-1E30-0C42-A99B-9427FC8A753F}"/>
          </ac:spMkLst>
        </pc:spChg>
        <pc:spChg chg="add del">
          <ac:chgData name="E Sharratt" userId="240a805a-42a6-4db4-8f33-c1edd6012f04" providerId="ADAL" clId="{5E346C8B-54CD-6E4C-A6CA-C19972C9B6E1}" dt="2021-03-04T00:03:07.811" v="243" actId="478"/>
          <ac:spMkLst>
            <pc:docMk/>
            <pc:sldMk cId="2765725912" sldId="326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3" creationId="{A698311E-EB74-F641-98F4-5F7F57D6969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4" creationId="{71124E2A-A80C-3C49-AC3E-7A886E3C79B1}"/>
          </ac:spMkLst>
        </pc:spChg>
        <pc:spChg chg="add del">
          <ac:chgData name="E Sharratt" userId="240a805a-42a6-4db4-8f33-c1edd6012f04" providerId="ADAL" clId="{5E346C8B-54CD-6E4C-A6CA-C19972C9B6E1}" dt="2021-03-04T00:03:11.452" v="244" actId="478"/>
          <ac:spMkLst>
            <pc:docMk/>
            <pc:sldMk cId="2765725912" sldId="326"/>
            <ac:spMk id="25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6" creationId="{35E568C1-BE7B-AF48-8265-8A4782710E3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7" creationId="{8B56610F-D184-E344-862D-ADC8175A8D0F}"/>
          </ac:spMkLst>
        </pc:spChg>
        <pc:spChg chg="add del">
          <ac:chgData name="E Sharratt" userId="240a805a-42a6-4db4-8f33-c1edd6012f04" providerId="ADAL" clId="{5E346C8B-54CD-6E4C-A6CA-C19972C9B6E1}" dt="2021-03-04T00:03:11.452" v="244" actId="478"/>
          <ac:spMkLst>
            <pc:docMk/>
            <pc:sldMk cId="2765725912" sldId="326"/>
            <ac:spMk id="28" creationId="{F626F2CC-C176-924C-8CB2-1B7EDA3E0CA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29" creationId="{42592443-6EF0-5348-B670-9F108E12B71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30" creationId="{0BD7CCAE-EF90-7541-A12B-D39C61163B8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38" creationId="{393A6020-B879-614E-BAA4-E4B08AE72B8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39" creationId="{146BFA31-2709-0F45-A79D-1CC6E5A0477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0" creationId="{55F8DFB5-9A15-DD4C-950D-22EE59A1346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1" creationId="{057D9DA8-86B9-B94A-993B-65506D04EF4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2" creationId="{657D5D56-FD08-6144-929F-670AC40B4B0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3" creationId="{A325F690-D901-A64B-82CC-EAB6BF9CD14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4" creationId="{1A5E0965-097A-DC4F-8F78-3D6E5F79453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5" creationId="{6D2BDAE2-282D-B141-96D6-3E05AFF3B54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6" creationId="{9DB3FAE7-B438-EF40-BD7A-70915E023C5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7" creationId="{327C1132-5EC6-B94C-AB69-8D542ED1EF4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8" creationId="{6C94F76D-3268-3F43-A6EB-255FEECF0655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49" creationId="{C54DCD8B-69A9-ED42-811E-3DDF6FB9C1E5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0" creationId="{CFD2A8DF-D87B-154A-817E-68CE63E5AC38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1" creationId="{A44F2181-6ABD-E949-9553-A51F31E78BBE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2" creationId="{738896B7-97F9-D348-93ED-34DE174ACF9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3" creationId="{F80D77DC-F9E2-014F-B529-61709804C77C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4" creationId="{3ED3DFB4-C3A6-A644-A5E6-83CEDEFFE9E1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5" creationId="{7B303F0C-58C5-7741-AE08-DF4AE11E964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6" creationId="{6958E95C-1DF5-9E4A-88A6-C36EF75D412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7" creationId="{668303A3-BE4B-6D45-8BF6-650D2B230C1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8" creationId="{6AD1740D-9F28-CE48-8809-844A3BCE725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59" creationId="{870EA0FD-AC1A-BD43-B850-3104795675C5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0" creationId="{F7554304-5853-B246-B1CA-CEE48704970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1" creationId="{F510EE0C-1ACB-7A43-B45A-65DB065548CE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2" creationId="{CDA9947A-2D5A-8446-9FAB-786222DB9D5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3" creationId="{BFABFDB9-D500-AF4F-8B96-F5A6BB2E9E8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4" creationId="{8B689898-93CF-F54C-B83E-209298F5914F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5" creationId="{66C33BB2-4D07-7B4A-94FA-D5FAF54BF1ED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6" creationId="{2B1C6A52-CBE2-DE44-9BDD-00E7385F7F93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7" creationId="{EBB40525-70A6-E648-AD6E-A5F483FA921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8" creationId="{03A64DD5-A331-F744-897B-6202962C63D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69" creationId="{8045240A-F824-9E4E-8F25-9C4C3FD7B472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0" creationId="{01F2EAD0-6D7C-0B45-89D0-7A488B36955F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1" creationId="{95025749-72D1-6F4C-B7B2-55549961D89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2" creationId="{3A44DEE3-35DE-4340-822F-9B46CDC1B0DC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3" creationId="{EA82E8A5-86DD-2646-8CDA-8045C3F41CCB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4" creationId="{5A534FB9-FE55-D245-926C-8C8A83453297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5" creationId="{8226C155-0885-EB40-8C7A-4D1FFA6CD2B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6" creationId="{4C44FE34-8A1D-1845-927E-068DFC524AA1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7" creationId="{10C21113-C920-894D-9B72-E03B3B262CF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8" creationId="{D4BF27F8-E4EE-7E49-834C-4E4FC1FA8B5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79" creationId="{0C495F7C-7337-E249-8389-D0AF151E7B7F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0" creationId="{336C9999-C4F2-754D-A58A-FBB958EA995D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1" creationId="{14644F00-F6DF-8D4D-84BA-8C258E2FFC04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2" creationId="{116B1312-66A1-B44A-B152-9219D8B7DC91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3" creationId="{F817196D-8B42-694A-B53A-575F265D2572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4" creationId="{BE6EBC5D-A9FA-4144-8EB3-3B471C2442B2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5" creationId="{9A3211AC-FB91-9445-8CDB-29A54B7226D8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6" creationId="{14A56DC4-A409-9B4F-8D61-32999526FA7D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7" creationId="{18BDA77C-1C93-3F4A-AE3D-EBC26E677C8A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8" creationId="{C13B36AC-71D6-394F-825E-241A2B66D1D6}"/>
          </ac:spMkLst>
        </pc:spChg>
        <pc:spChg chg="add mod">
          <ac:chgData name="E Sharratt" userId="240a805a-42a6-4db4-8f33-c1edd6012f04" providerId="ADAL" clId="{5E346C8B-54CD-6E4C-A6CA-C19972C9B6E1}" dt="2021-03-04T00:03:28.491" v="246" actId="1076"/>
          <ac:spMkLst>
            <pc:docMk/>
            <pc:sldMk cId="2765725912" sldId="326"/>
            <ac:spMk id="89" creationId="{DF6ED58A-DEAE-144A-B483-EDDB79A496CD}"/>
          </ac:spMkLst>
        </pc:spChg>
      </pc:sldChg>
      <pc:sldChg chg="add del">
        <pc:chgData name="E Sharratt" userId="240a805a-42a6-4db4-8f33-c1edd6012f04" providerId="ADAL" clId="{5E346C8B-54CD-6E4C-A6CA-C19972C9B6E1}" dt="2021-03-03T22:44:45.258" v="233" actId="2696"/>
        <pc:sldMkLst>
          <pc:docMk/>
          <pc:sldMk cId="3076280950" sldId="326"/>
        </pc:sldMkLst>
      </pc:sldChg>
      <pc:sldChg chg="addSp delSp modSp add mod modTransition modAnim">
        <pc:chgData name="E Sharratt" userId="240a805a-42a6-4db4-8f33-c1edd6012f04" providerId="ADAL" clId="{5E346C8B-54CD-6E4C-A6CA-C19972C9B6E1}" dt="2021-03-07T14:58:02.231" v="921"/>
        <pc:sldMkLst>
          <pc:docMk/>
          <pc:sldMk cId="3536121748" sldId="326"/>
        </pc:sldMkLst>
        <pc:spChg chg="add mod">
          <ac:chgData name="E Sharratt" userId="240a805a-42a6-4db4-8f33-c1edd6012f04" providerId="ADAL" clId="{5E346C8B-54CD-6E4C-A6CA-C19972C9B6E1}" dt="2021-03-04T00:13:44.262" v="353" actId="1076"/>
          <ac:spMkLst>
            <pc:docMk/>
            <pc:sldMk cId="3536121748" sldId="326"/>
            <ac:spMk id="2" creationId="{31A1FE9B-C88C-CE48-B487-D1F53D636395}"/>
          </ac:spMkLst>
        </pc:spChg>
        <pc:spChg chg="mod">
          <ac:chgData name="E Sharratt" userId="240a805a-42a6-4db4-8f33-c1edd6012f04" providerId="ADAL" clId="{5E346C8B-54CD-6E4C-A6CA-C19972C9B6E1}" dt="2021-03-04T00:08:53.928" v="282" actId="1076"/>
          <ac:spMkLst>
            <pc:docMk/>
            <pc:sldMk cId="3536121748" sldId="326"/>
            <ac:spMk id="5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" creationId="{A7ADB29C-1E30-0C42-A99B-9427FC8A753F}"/>
          </ac:spMkLst>
        </pc:spChg>
        <pc:spChg chg="mod">
          <ac:chgData name="E Sharratt" userId="240a805a-42a6-4db4-8f33-c1edd6012f04" providerId="ADAL" clId="{5E346C8B-54CD-6E4C-A6CA-C19972C9B6E1}" dt="2021-03-04T00:08:59.788" v="283" actId="14100"/>
          <ac:spMkLst>
            <pc:docMk/>
            <pc:sldMk cId="3536121748" sldId="326"/>
            <ac:spMk id="9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14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15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25" creationId="{00000000-0000-0000-0000-00000000000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29" creationId="{4D9D61AF-5745-8A4A-A985-24A1D253703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30" creationId="{7FBE059F-F2E1-8947-9CC9-6086AB8CC26B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38" creationId="{04A2C7BE-F28C-2D47-B6B1-DB1F7093A5E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39" creationId="{D7250790-37AE-5345-B0D5-15FC7694C4DD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0" creationId="{99FE0B04-3B7C-1F46-805B-7285788B271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1" creationId="{43BC3D75-0BAA-3D45-BF95-2837C4FAB03D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2" creationId="{0DD8E13D-B87B-1743-A0FD-F6B8B092B8E2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3" creationId="{4F1871BB-B35B-DF42-9F08-DD4E238F57A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4" creationId="{E61F1EDE-38C8-134A-90B4-6ED9FB29348B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5" creationId="{0E03C645-D61B-3C44-90CA-A9F4B0CE851F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6" creationId="{23F0586C-C73C-7141-8BC5-0385D23F51E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7" creationId="{8C7D2602-66FD-D748-A247-238165D6B40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8" creationId="{90A0979F-68A4-3741-BE55-5E7AAC9B2EA5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49" creationId="{6967F6FD-1757-E344-8D4E-518AB3607FFB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0" creationId="{5A6B175F-1BDD-3141-913E-CB6DE15ED843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1" creationId="{28B517AB-F3A4-774D-9C0B-DEDF9BF15013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2" creationId="{69AACA8D-4432-2041-BC7B-DBB28174FCA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3" creationId="{A74CC40E-0289-6049-90C2-1576A1DAC0A5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4" creationId="{E39D8609-6EDA-2C46-B2ED-2A94E521E77C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5" creationId="{0E2DABDC-3F39-5A41-A7A9-B6CC9AD2C7F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6" creationId="{241454AC-5211-FF40-BC45-7F8B786E019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7" creationId="{AE15084E-2BA6-704B-A82B-C41C49C234FA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8" creationId="{B19C2773-73F8-EF4A-A118-649A07CCD96D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59" creationId="{B64B7500-CD36-164E-A734-FEF0FB0A366A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0" creationId="{6A7FCA66-F8C1-5B40-9AF8-FE41D17D76A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1" creationId="{6514FA0B-6430-F141-B2AF-DC194CB86EC6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2" creationId="{59191E4C-695D-F448-B3E7-EE978F695575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3" creationId="{1F4AC3E7-BE40-A344-B9F2-7770344567A0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4" creationId="{E8FCD186-6263-4F42-8558-6F90BFD84F78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5" creationId="{9F713D3D-BBC0-CD47-8761-BC7B1301D2F3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6" creationId="{C0660417-D3CE-9342-AD63-C3CBD1B70372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7" creationId="{0B2C9CD3-2BE5-834A-A7E1-59DE30C643C3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8" creationId="{7DEF183E-EDC9-544A-9317-5B3159CDECDE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69" creationId="{A07125AE-2D9A-434C-BE12-5D8852A997B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0" creationId="{9A2BFEA9-A19D-3A45-9430-D05D45881EE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1" creationId="{0220EF36-8619-AA43-8965-E751531D7578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2" creationId="{394B6A9F-43D0-BF4D-B9E8-B56ED89237F4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3" creationId="{CBE85AE6-9716-F94E-A9E0-5156A8FE3D3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4" creationId="{A661FAC0-D78B-9C45-A2C6-7E3D3E9A3C26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5" creationId="{17EF1580-0B71-6F49-B2C5-45C0D5B4EB5D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6" creationId="{337B900B-6558-0B48-8171-C9EA1D25F8DA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7" creationId="{12FB641B-ADE3-6B47-9D5E-1CFC86E4C4F8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8" creationId="{25D61579-06F0-484D-AE29-CD6BC45E6FB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79" creationId="{A3714F9D-5535-BE43-B207-B464F57F2616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0" creationId="{A5530927-6526-B147-B224-6BD70B46694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1" creationId="{6DB02579-C1A3-7E45-BEE5-0650C300DB4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2" creationId="{2AF728C3-3778-DC46-A789-36A3187638A5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3" creationId="{64D57C14-165E-B74D-B447-1AB142D3ADF9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4" creationId="{8ADA92BB-16C6-6C4F-9A01-7847D8301D19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5" creationId="{519DE183-4798-F549-9589-CD1228D006A2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6" creationId="{194B4B34-2893-514F-8CF6-C544D846DB7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7" creationId="{06517424-F729-134C-9C40-2178F8B95B17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8" creationId="{BDEA9B87-8852-F540-B320-D903C4C51D9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89" creationId="{EB7A3B8D-2DBB-0C42-A64A-7D25B24BB06A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90" creationId="{CFB36CAA-4B6C-8340-A38C-196605A4C00B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91" creationId="{EF3AB49A-F4C8-D74A-96EE-9821F4689A11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92" creationId="{111D758C-FF04-A644-85E4-4857C30E95D9}"/>
          </ac:spMkLst>
        </pc:spChg>
        <pc:spChg chg="del">
          <ac:chgData name="E Sharratt" userId="240a805a-42a6-4db4-8f33-c1edd6012f04" providerId="ADAL" clId="{5E346C8B-54CD-6E4C-A6CA-C19972C9B6E1}" dt="2021-03-04T00:08:33.678" v="279" actId="478"/>
          <ac:spMkLst>
            <pc:docMk/>
            <pc:sldMk cId="3536121748" sldId="326"/>
            <ac:spMk id="93" creationId="{131DA250-3CB3-744B-8B66-48D4D42A7A6B}"/>
          </ac:spMkLst>
        </pc:spChg>
        <pc:spChg chg="add del mod">
          <ac:chgData name="E Sharratt" userId="240a805a-42a6-4db4-8f33-c1edd6012f04" providerId="ADAL" clId="{5E346C8B-54CD-6E4C-A6CA-C19972C9B6E1}" dt="2021-03-04T00:11:43.836" v="320" actId="478"/>
          <ac:spMkLst>
            <pc:docMk/>
            <pc:sldMk cId="3536121748" sldId="326"/>
            <ac:spMk id="98" creationId="{54E66F85-6047-A447-A797-5476D071462C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99" creationId="{A23ADC1B-DCFA-4E48-9E14-50F09E8F871B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0" creationId="{687BE212-6B3C-3846-93A8-0C8AA9C49A48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1" creationId="{0E213369-CC88-764A-9DD5-393051B33DAB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2" creationId="{B18F0975-1FC3-FE4F-A3A1-0FB8E85046EB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3" creationId="{F35176CB-761C-D042-9C66-B90007C9C273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4" creationId="{73A3C29C-FC0A-AF4F-A82B-E4F9F801C322}"/>
          </ac:spMkLst>
        </pc:spChg>
        <pc:spChg chg="add mod">
          <ac:chgData name="E Sharratt" userId="240a805a-42a6-4db4-8f33-c1edd6012f04" providerId="ADAL" clId="{5E346C8B-54CD-6E4C-A6CA-C19972C9B6E1}" dt="2021-03-04T00:08:46.851" v="280"/>
          <ac:spMkLst>
            <pc:docMk/>
            <pc:sldMk cId="3536121748" sldId="326"/>
            <ac:spMk id="105" creationId="{D6900DD7-1208-164E-AFCD-7D5785F2C2F1}"/>
          </ac:spMkLst>
        </pc:spChg>
        <pc:grpChg chg="mod">
          <ac:chgData name="E Sharratt" userId="240a805a-42a6-4db4-8f33-c1edd6012f04" providerId="ADAL" clId="{5E346C8B-54CD-6E4C-A6CA-C19972C9B6E1}" dt="2021-03-04T00:09:05.239" v="284" actId="1076"/>
          <ac:grpSpMkLst>
            <pc:docMk/>
            <pc:sldMk cId="3536121748" sldId="326"/>
            <ac:grpSpMk id="16" creationId="{00000000-0000-0000-0000-000000000000}"/>
          </ac:grpSpMkLst>
        </pc:grpChg>
        <pc:grpChg chg="del">
          <ac:chgData name="E Sharratt" userId="240a805a-42a6-4db4-8f33-c1edd6012f04" providerId="ADAL" clId="{5E346C8B-54CD-6E4C-A6CA-C19972C9B6E1}" dt="2021-03-04T00:08:33.678" v="279" actId="478"/>
          <ac:grpSpMkLst>
            <pc:docMk/>
            <pc:sldMk cId="3536121748" sldId="326"/>
            <ac:grpSpMk id="94" creationId="{210DBFDB-4C45-EB4D-92F0-D80CE68987B1}"/>
          </ac:grpSpMkLst>
        </pc:grpChg>
        <pc:picChg chg="add mod">
          <ac:chgData name="E Sharratt" userId="240a805a-42a6-4db4-8f33-c1edd6012f04" providerId="ADAL" clId="{5E346C8B-54CD-6E4C-A6CA-C19972C9B6E1}" dt="2021-03-07T14:58:02.231" v="921"/>
          <ac:picMkLst>
            <pc:docMk/>
            <pc:sldMk cId="3536121748" sldId="326"/>
            <ac:picMk id="3" creationId="{23145977-545A-6642-94F0-286D2E4ED78E}"/>
          </ac:picMkLst>
        </pc:picChg>
        <pc:picChg chg="add del mod">
          <ac:chgData name="E Sharratt" userId="240a805a-42a6-4db4-8f33-c1edd6012f04" providerId="ADAL" clId="{5E346C8B-54CD-6E4C-A6CA-C19972C9B6E1}" dt="2021-03-04T23:57:31.571" v="779"/>
          <ac:picMkLst>
            <pc:docMk/>
            <pc:sldMk cId="3536121748" sldId="326"/>
            <ac:picMk id="3" creationId="{E7D68DDE-3C05-0B43-9649-8654B32CB772}"/>
          </ac:picMkLst>
        </pc:picChg>
        <pc:picChg chg="add del mod">
          <ac:chgData name="E Sharratt" userId="240a805a-42a6-4db4-8f33-c1edd6012f04" providerId="ADAL" clId="{5E346C8B-54CD-6E4C-A6CA-C19972C9B6E1}" dt="2021-03-07T14:57:37.127" v="920"/>
          <ac:picMkLst>
            <pc:docMk/>
            <pc:sldMk cId="3536121748" sldId="326"/>
            <ac:picMk id="4" creationId="{5E37427D-F7AF-C144-966A-7A476D3E2F4E}"/>
          </ac:picMkLst>
        </pc:picChg>
      </pc:sldChg>
      <pc:sldChg chg="addSp delSp modSp add mod modTransition addAnim delAnim modAnim">
        <pc:chgData name="E Sharratt" userId="240a805a-42a6-4db4-8f33-c1edd6012f04" providerId="ADAL" clId="{5E346C8B-54CD-6E4C-A6CA-C19972C9B6E1}" dt="2021-03-04T23:56:09.913" v="777"/>
        <pc:sldMkLst>
          <pc:docMk/>
          <pc:sldMk cId="1297683222" sldId="327"/>
        </pc:sldMkLst>
        <pc:spChg chg="add del">
          <ac:chgData name="E Sharratt" userId="240a805a-42a6-4db4-8f33-c1edd6012f04" providerId="ADAL" clId="{5E346C8B-54CD-6E4C-A6CA-C19972C9B6E1}" dt="2021-03-04T00:09:51.809" v="288" actId="478"/>
          <ac:spMkLst>
            <pc:docMk/>
            <pc:sldMk cId="1297683222" sldId="327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11:40.314" v="319" actId="1076"/>
          <ac:spMkLst>
            <pc:docMk/>
            <pc:sldMk cId="1297683222" sldId="327"/>
            <ac:spMk id="26" creationId="{75F5FA40-2A6B-E840-9BE2-7B8E4005E6F2}"/>
          </ac:spMkLst>
        </pc:spChg>
        <pc:spChg chg="add mod">
          <ac:chgData name="E Sharratt" userId="240a805a-42a6-4db4-8f33-c1edd6012f04" providerId="ADAL" clId="{5E346C8B-54CD-6E4C-A6CA-C19972C9B6E1}" dt="2021-03-04T00:11:30.008" v="316" actId="1076"/>
          <ac:spMkLst>
            <pc:docMk/>
            <pc:sldMk cId="1297683222" sldId="327"/>
            <ac:spMk id="27" creationId="{9D821BE9-EE1E-FF4B-A379-1E08D213D88A}"/>
          </ac:spMkLst>
        </pc:spChg>
        <pc:spChg chg="add mod">
          <ac:chgData name="E Sharratt" userId="240a805a-42a6-4db4-8f33-c1edd6012f04" providerId="ADAL" clId="{5E346C8B-54CD-6E4C-A6CA-C19972C9B6E1}" dt="2021-03-04T00:11:09.057" v="299" actId="1076"/>
          <ac:spMkLst>
            <pc:docMk/>
            <pc:sldMk cId="1297683222" sldId="327"/>
            <ac:spMk id="28" creationId="{FC986999-E45A-104B-86CD-BD39A842934C}"/>
          </ac:spMkLst>
        </pc:spChg>
        <pc:spChg chg="add mod">
          <ac:chgData name="E Sharratt" userId="240a805a-42a6-4db4-8f33-c1edd6012f04" providerId="ADAL" clId="{5E346C8B-54CD-6E4C-A6CA-C19972C9B6E1}" dt="2021-03-04T00:11:12.512" v="301" actId="1076"/>
          <ac:spMkLst>
            <pc:docMk/>
            <pc:sldMk cId="1297683222" sldId="327"/>
            <ac:spMk id="29" creationId="{BFAC49C2-F854-F44B-A370-288BE47DA601}"/>
          </ac:spMkLst>
        </pc:spChg>
        <pc:spChg chg="add mod">
          <ac:chgData name="E Sharratt" userId="240a805a-42a6-4db4-8f33-c1edd6012f04" providerId="ADAL" clId="{5E346C8B-54CD-6E4C-A6CA-C19972C9B6E1}" dt="2021-03-04T00:11:11.320" v="300" actId="1076"/>
          <ac:spMkLst>
            <pc:docMk/>
            <pc:sldMk cId="1297683222" sldId="327"/>
            <ac:spMk id="30" creationId="{5CA45807-554B-3148-96CE-240810021CA7}"/>
          </ac:spMkLst>
        </pc:spChg>
        <pc:spChg chg="add mod">
          <ac:chgData name="E Sharratt" userId="240a805a-42a6-4db4-8f33-c1edd6012f04" providerId="ADAL" clId="{5E346C8B-54CD-6E4C-A6CA-C19972C9B6E1}" dt="2021-03-04T00:11:15.443" v="302" actId="1076"/>
          <ac:spMkLst>
            <pc:docMk/>
            <pc:sldMk cId="1297683222" sldId="327"/>
            <ac:spMk id="38" creationId="{5BB7A161-FA0F-8F4F-890C-958BFE262FC6}"/>
          </ac:spMkLst>
        </pc:spChg>
        <pc:spChg chg="add mod">
          <ac:chgData name="E Sharratt" userId="240a805a-42a6-4db4-8f33-c1edd6012f04" providerId="ADAL" clId="{5E346C8B-54CD-6E4C-A6CA-C19972C9B6E1}" dt="2021-03-04T00:11:27.214" v="315" actId="20577"/>
          <ac:spMkLst>
            <pc:docMk/>
            <pc:sldMk cId="1297683222" sldId="327"/>
            <ac:spMk id="39" creationId="{AF195B35-8F20-6A4E-B1A5-07BE56EE1FD3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98" creationId="{54E66F85-6047-A447-A797-5476D071462C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99" creationId="{A23ADC1B-DCFA-4E48-9E14-50F09E8F871B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0" creationId="{687BE212-6B3C-3846-93A8-0C8AA9C49A48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1" creationId="{0E213369-CC88-764A-9DD5-393051B33DAB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2" creationId="{B18F0975-1FC3-FE4F-A3A1-0FB8E85046EB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3" creationId="{F35176CB-761C-D042-9C66-B90007C9C273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4" creationId="{73A3C29C-FC0A-AF4F-A82B-E4F9F801C322}"/>
          </ac:spMkLst>
        </pc:spChg>
        <pc:spChg chg="add del">
          <ac:chgData name="E Sharratt" userId="240a805a-42a6-4db4-8f33-c1edd6012f04" providerId="ADAL" clId="{5E346C8B-54CD-6E4C-A6CA-C19972C9B6E1}" dt="2021-03-04T00:09:54.649" v="289" actId="478"/>
          <ac:spMkLst>
            <pc:docMk/>
            <pc:sldMk cId="1297683222" sldId="327"/>
            <ac:spMk id="105" creationId="{D6900DD7-1208-164E-AFCD-7D5785F2C2F1}"/>
          </ac:spMkLst>
        </pc:spChg>
        <pc:picChg chg="add del mod">
          <ac:chgData name="E Sharratt" userId="240a805a-42a6-4db4-8f33-c1edd6012f04" providerId="ADAL" clId="{5E346C8B-54CD-6E4C-A6CA-C19972C9B6E1}" dt="2021-03-04T23:55:34.853" v="775"/>
          <ac:picMkLst>
            <pc:docMk/>
            <pc:sldMk cId="1297683222" sldId="327"/>
            <ac:picMk id="2" creationId="{A7B79EA0-3A09-3047-B245-FCAEA31EFD8C}"/>
          </ac:picMkLst>
        </pc:picChg>
        <pc:picChg chg="add mod">
          <ac:chgData name="E Sharratt" userId="240a805a-42a6-4db4-8f33-c1edd6012f04" providerId="ADAL" clId="{5E346C8B-54CD-6E4C-A6CA-C19972C9B6E1}" dt="2021-03-04T23:56:09.913" v="777"/>
          <ac:picMkLst>
            <pc:docMk/>
            <pc:sldMk cId="1297683222" sldId="327"/>
            <ac:picMk id="3" creationId="{9C2E6C83-45AB-154D-906E-A033ECE7FDA4}"/>
          </ac:picMkLst>
        </pc:picChg>
      </pc:sldChg>
      <pc:sldChg chg="add del">
        <pc:chgData name="E Sharratt" userId="240a805a-42a6-4db4-8f33-c1edd6012f04" providerId="ADAL" clId="{5E346C8B-54CD-6E4C-A6CA-C19972C9B6E1}" dt="2021-03-03T22:44:46.542" v="234" actId="2696"/>
        <pc:sldMkLst>
          <pc:docMk/>
          <pc:sldMk cId="1745032504" sldId="327"/>
        </pc:sldMkLst>
      </pc:sldChg>
      <pc:sldChg chg="addSp delSp modSp add mod modTransition delAnim modAnim">
        <pc:chgData name="E Sharratt" userId="240a805a-42a6-4db4-8f33-c1edd6012f04" providerId="ADAL" clId="{5E346C8B-54CD-6E4C-A6CA-C19972C9B6E1}" dt="2021-03-05T00:03:34.164" v="820"/>
        <pc:sldMkLst>
          <pc:docMk/>
          <pc:sldMk cId="2905678100" sldId="328"/>
        </pc:sldMkLst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2" creationId="{31A1FE9B-C88C-CE48-B487-D1F53D636395}"/>
          </ac:spMkLst>
        </pc:spChg>
        <pc:spChg chg="mod">
          <ac:chgData name="E Sharratt" userId="240a805a-42a6-4db4-8f33-c1edd6012f04" providerId="ADAL" clId="{5E346C8B-54CD-6E4C-A6CA-C19972C9B6E1}" dt="2021-03-04T00:13:05.434" v="334" actId="1076"/>
          <ac:spMkLst>
            <pc:docMk/>
            <pc:sldMk cId="2905678100" sldId="328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5T00:02:36.226" v="818" actId="20577"/>
          <ac:spMkLst>
            <pc:docMk/>
            <pc:sldMk cId="2905678100" sldId="328"/>
            <ac:spMk id="26" creationId="{1C3BDACD-F61B-5141-AB3C-4432233464B4}"/>
          </ac:spMkLst>
        </pc:spChg>
        <pc:spChg chg="mod">
          <ac:chgData name="E Sharratt" userId="240a805a-42a6-4db4-8f33-c1edd6012f04" providerId="ADAL" clId="{5E346C8B-54CD-6E4C-A6CA-C19972C9B6E1}" dt="2021-03-04T00:13:10.711" v="335" actId="1076"/>
          <ac:spMkLst>
            <pc:docMk/>
            <pc:sldMk cId="2905678100" sldId="328"/>
            <ac:spMk id="28" creationId="{351BDD89-B2FF-F74A-B62E-29AE8B8D83F6}"/>
          </ac:spMkLst>
        </pc:spChg>
        <pc:spChg chg="mod">
          <ac:chgData name="E Sharratt" userId="240a805a-42a6-4db4-8f33-c1edd6012f04" providerId="ADAL" clId="{5E346C8B-54CD-6E4C-A6CA-C19972C9B6E1}" dt="2021-03-04T00:13:10.711" v="335" actId="1076"/>
          <ac:spMkLst>
            <pc:docMk/>
            <pc:sldMk cId="2905678100" sldId="328"/>
            <ac:spMk id="29" creationId="{1F07FAB6-2FA9-8944-A45D-5B841F0C39CC}"/>
          </ac:spMkLst>
        </pc:spChg>
        <pc:spChg chg="mod">
          <ac:chgData name="E Sharratt" userId="240a805a-42a6-4db4-8f33-c1edd6012f04" providerId="ADAL" clId="{5E346C8B-54CD-6E4C-A6CA-C19972C9B6E1}" dt="2021-03-04T00:13:10.711" v="335" actId="1076"/>
          <ac:spMkLst>
            <pc:docMk/>
            <pc:sldMk cId="2905678100" sldId="328"/>
            <ac:spMk id="30" creationId="{D0D0819A-18CD-E948-9A2B-38429BF3B9C9}"/>
          </ac:spMkLst>
        </pc:spChg>
        <pc:spChg chg="add mod">
          <ac:chgData name="E Sharratt" userId="240a805a-42a6-4db4-8f33-c1edd6012f04" providerId="ADAL" clId="{5E346C8B-54CD-6E4C-A6CA-C19972C9B6E1}" dt="2021-03-04T00:13:10.711" v="335" actId="1076"/>
          <ac:spMkLst>
            <pc:docMk/>
            <pc:sldMk cId="2905678100" sldId="328"/>
            <ac:spMk id="38" creationId="{18C5D7D0-E1B4-1D4E-A2BE-B40A189A38C1}"/>
          </ac:spMkLst>
        </pc:spChg>
        <pc:spChg chg="mod">
          <ac:chgData name="E Sharratt" userId="240a805a-42a6-4db4-8f33-c1edd6012f04" providerId="ADAL" clId="{5E346C8B-54CD-6E4C-A6CA-C19972C9B6E1}" dt="2021-03-04T00:12:52.072" v="332" actId="1076"/>
          <ac:spMkLst>
            <pc:docMk/>
            <pc:sldMk cId="2905678100" sldId="328"/>
            <ac:spMk id="40" creationId="{5D0DE319-7D71-954D-82F1-85E5A7CDA009}"/>
          </ac:spMkLst>
        </pc:spChg>
        <pc:spChg chg="mod">
          <ac:chgData name="E Sharratt" userId="240a805a-42a6-4db4-8f33-c1edd6012f04" providerId="ADAL" clId="{5E346C8B-54CD-6E4C-A6CA-C19972C9B6E1}" dt="2021-03-04T00:12:52.072" v="332" actId="1076"/>
          <ac:spMkLst>
            <pc:docMk/>
            <pc:sldMk cId="2905678100" sldId="328"/>
            <ac:spMk id="41" creationId="{1FE30E8E-0B2A-4B44-935E-A3805BC633EF}"/>
          </ac:spMkLst>
        </pc:spChg>
        <pc:spChg chg="mod">
          <ac:chgData name="E Sharratt" userId="240a805a-42a6-4db4-8f33-c1edd6012f04" providerId="ADAL" clId="{5E346C8B-54CD-6E4C-A6CA-C19972C9B6E1}" dt="2021-03-04T00:12:52.072" v="332" actId="1076"/>
          <ac:spMkLst>
            <pc:docMk/>
            <pc:sldMk cId="2905678100" sldId="328"/>
            <ac:spMk id="42" creationId="{BD7C6BF8-69D9-CA4C-A5A0-DBB357B6E963}"/>
          </ac:spMkLst>
        </pc:spChg>
        <pc:spChg chg="add mod">
          <ac:chgData name="E Sharratt" userId="240a805a-42a6-4db4-8f33-c1edd6012f04" providerId="ADAL" clId="{5E346C8B-54CD-6E4C-A6CA-C19972C9B6E1}" dt="2021-03-04T00:12:52.072" v="332" actId="1076"/>
          <ac:spMkLst>
            <pc:docMk/>
            <pc:sldMk cId="2905678100" sldId="328"/>
            <ac:spMk id="43" creationId="{EC06203E-8CBD-124E-B37D-3B345B68ADBC}"/>
          </ac:spMkLst>
        </pc:spChg>
        <pc:spChg chg="mod">
          <ac:chgData name="E Sharratt" userId="240a805a-42a6-4db4-8f33-c1edd6012f04" providerId="ADAL" clId="{5E346C8B-54CD-6E4C-A6CA-C19972C9B6E1}" dt="2021-03-04T00:13:23.320" v="338" actId="1076"/>
          <ac:spMkLst>
            <pc:docMk/>
            <pc:sldMk cId="2905678100" sldId="328"/>
            <ac:spMk id="45" creationId="{9F6E1D95-E6A6-9D49-93D1-49C958E2AD11}"/>
          </ac:spMkLst>
        </pc:spChg>
        <pc:spChg chg="mod">
          <ac:chgData name="E Sharratt" userId="240a805a-42a6-4db4-8f33-c1edd6012f04" providerId="ADAL" clId="{5E346C8B-54CD-6E4C-A6CA-C19972C9B6E1}" dt="2021-03-04T00:13:23.320" v="338" actId="1076"/>
          <ac:spMkLst>
            <pc:docMk/>
            <pc:sldMk cId="2905678100" sldId="328"/>
            <ac:spMk id="46" creationId="{365FEEE0-E207-C545-868E-92E40D64BA1A}"/>
          </ac:spMkLst>
        </pc:spChg>
        <pc:spChg chg="mod">
          <ac:chgData name="E Sharratt" userId="240a805a-42a6-4db4-8f33-c1edd6012f04" providerId="ADAL" clId="{5E346C8B-54CD-6E4C-A6CA-C19972C9B6E1}" dt="2021-03-04T00:13:23.320" v="338" actId="1076"/>
          <ac:spMkLst>
            <pc:docMk/>
            <pc:sldMk cId="2905678100" sldId="328"/>
            <ac:spMk id="47" creationId="{ED266DDA-05EE-5541-BF63-0CF9012C8F69}"/>
          </ac:spMkLst>
        </pc:spChg>
        <pc:spChg chg="add mod">
          <ac:chgData name="E Sharratt" userId="240a805a-42a6-4db4-8f33-c1edd6012f04" providerId="ADAL" clId="{5E346C8B-54CD-6E4C-A6CA-C19972C9B6E1}" dt="2021-03-04T00:13:29.560" v="339" actId="1076"/>
          <ac:spMkLst>
            <pc:docMk/>
            <pc:sldMk cId="2905678100" sldId="328"/>
            <ac:spMk id="48" creationId="{4495370E-43E1-C44C-8D23-A971BCE8BF5A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99" creationId="{A23ADC1B-DCFA-4E48-9E14-50F09E8F871B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100" creationId="{687BE212-6B3C-3846-93A8-0C8AA9C49A48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101" creationId="{0E213369-CC88-764A-9DD5-393051B33DAB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102" creationId="{B18F0975-1FC3-FE4F-A3A1-0FB8E85046EB}"/>
          </ac:spMkLst>
        </pc:spChg>
        <pc:spChg chg="del">
          <ac:chgData name="E Sharratt" userId="240a805a-42a6-4db4-8f33-c1edd6012f04" providerId="ADAL" clId="{5E346C8B-54CD-6E4C-A6CA-C19972C9B6E1}" dt="2021-03-04T00:12:28.933" v="328" actId="478"/>
          <ac:spMkLst>
            <pc:docMk/>
            <pc:sldMk cId="2905678100" sldId="328"/>
            <ac:spMk id="103" creationId="{F35176CB-761C-D042-9C66-B90007C9C273}"/>
          </ac:spMkLst>
        </pc:spChg>
        <pc:spChg chg="del">
          <ac:chgData name="E Sharratt" userId="240a805a-42a6-4db4-8f33-c1edd6012f04" providerId="ADAL" clId="{5E346C8B-54CD-6E4C-A6CA-C19972C9B6E1}" dt="2021-03-04T00:12:37.398" v="330" actId="478"/>
          <ac:spMkLst>
            <pc:docMk/>
            <pc:sldMk cId="2905678100" sldId="328"/>
            <ac:spMk id="104" creationId="{73A3C29C-FC0A-AF4F-A82B-E4F9F801C322}"/>
          </ac:spMkLst>
        </pc:spChg>
        <pc:spChg chg="del">
          <ac:chgData name="E Sharratt" userId="240a805a-42a6-4db4-8f33-c1edd6012f04" providerId="ADAL" clId="{5E346C8B-54CD-6E4C-A6CA-C19972C9B6E1}" dt="2021-03-04T00:12:33.010" v="329" actId="478"/>
          <ac:spMkLst>
            <pc:docMk/>
            <pc:sldMk cId="2905678100" sldId="328"/>
            <ac:spMk id="105" creationId="{D6900DD7-1208-164E-AFCD-7D5785F2C2F1}"/>
          </ac:spMkLst>
        </pc:spChg>
        <pc:grpChg chg="add mod">
          <ac:chgData name="E Sharratt" userId="240a805a-42a6-4db4-8f33-c1edd6012f04" providerId="ADAL" clId="{5E346C8B-54CD-6E4C-A6CA-C19972C9B6E1}" dt="2021-03-04T00:13:10.711" v="335" actId="1076"/>
          <ac:grpSpMkLst>
            <pc:docMk/>
            <pc:sldMk cId="2905678100" sldId="328"/>
            <ac:grpSpMk id="27" creationId="{8D597924-D8A6-2649-8510-A0CE3086FDDE}"/>
          </ac:grpSpMkLst>
        </pc:grpChg>
        <pc:grpChg chg="add mod">
          <ac:chgData name="E Sharratt" userId="240a805a-42a6-4db4-8f33-c1edd6012f04" providerId="ADAL" clId="{5E346C8B-54CD-6E4C-A6CA-C19972C9B6E1}" dt="2021-03-04T00:12:52.072" v="332" actId="1076"/>
          <ac:grpSpMkLst>
            <pc:docMk/>
            <pc:sldMk cId="2905678100" sldId="328"/>
            <ac:grpSpMk id="39" creationId="{D000B740-78EB-F946-8BFB-34BD0FD8F06A}"/>
          </ac:grpSpMkLst>
        </pc:grpChg>
        <pc:grpChg chg="add mod">
          <ac:chgData name="E Sharratt" userId="240a805a-42a6-4db4-8f33-c1edd6012f04" providerId="ADAL" clId="{5E346C8B-54CD-6E4C-A6CA-C19972C9B6E1}" dt="2021-03-04T00:13:23.320" v="338" actId="1076"/>
          <ac:grpSpMkLst>
            <pc:docMk/>
            <pc:sldMk cId="2905678100" sldId="328"/>
            <ac:grpSpMk id="44" creationId="{E1467EBE-09CB-BE4E-AA36-3955F5216846}"/>
          </ac:grpSpMkLst>
        </pc:grpChg>
        <pc:picChg chg="add del mod">
          <ac:chgData name="E Sharratt" userId="240a805a-42a6-4db4-8f33-c1edd6012f04" providerId="ADAL" clId="{5E346C8B-54CD-6E4C-A6CA-C19972C9B6E1}" dt="2021-03-04T23:59:30.234" v="790"/>
          <ac:picMkLst>
            <pc:docMk/>
            <pc:sldMk cId="2905678100" sldId="328"/>
            <ac:picMk id="2" creationId="{4B95591C-46DA-4041-8976-E0B3AD4F3112}"/>
          </ac:picMkLst>
        </pc:picChg>
        <pc:picChg chg="add del mod">
          <ac:chgData name="E Sharratt" userId="240a805a-42a6-4db4-8f33-c1edd6012f04" providerId="ADAL" clId="{5E346C8B-54CD-6E4C-A6CA-C19972C9B6E1}" dt="2021-03-04T23:59:47.126" v="792"/>
          <ac:picMkLst>
            <pc:docMk/>
            <pc:sldMk cId="2905678100" sldId="328"/>
            <ac:picMk id="3" creationId="{305C6C86-EF23-E540-82DC-3F569E52EE87}"/>
          </ac:picMkLst>
        </pc:picChg>
        <pc:picChg chg="add del mod">
          <ac:chgData name="E Sharratt" userId="240a805a-42a6-4db4-8f33-c1edd6012f04" providerId="ADAL" clId="{5E346C8B-54CD-6E4C-A6CA-C19972C9B6E1}" dt="2021-03-05T00:00:28.938" v="794"/>
          <ac:picMkLst>
            <pc:docMk/>
            <pc:sldMk cId="2905678100" sldId="328"/>
            <ac:picMk id="4" creationId="{F2A299AE-BDF2-9A40-B7E6-21AB8B3E90F2}"/>
          </ac:picMkLst>
        </pc:picChg>
        <pc:picChg chg="add del mod">
          <ac:chgData name="E Sharratt" userId="240a805a-42a6-4db4-8f33-c1edd6012f04" providerId="ADAL" clId="{5E346C8B-54CD-6E4C-A6CA-C19972C9B6E1}" dt="2021-03-05T00:02:43.396" v="819"/>
          <ac:picMkLst>
            <pc:docMk/>
            <pc:sldMk cId="2905678100" sldId="328"/>
            <ac:picMk id="6" creationId="{94F42AB6-61F7-B245-A437-D2710DF782E5}"/>
          </ac:picMkLst>
        </pc:picChg>
        <pc:picChg chg="add mod">
          <ac:chgData name="E Sharratt" userId="240a805a-42a6-4db4-8f33-c1edd6012f04" providerId="ADAL" clId="{5E346C8B-54CD-6E4C-A6CA-C19972C9B6E1}" dt="2021-03-05T00:03:34.164" v="820"/>
          <ac:picMkLst>
            <pc:docMk/>
            <pc:sldMk cId="2905678100" sldId="328"/>
            <ac:picMk id="7" creationId="{FAC6702A-9A57-4F40-A3DA-62AE3F3BA61F}"/>
          </ac:picMkLst>
        </pc:picChg>
      </pc:sldChg>
      <pc:sldChg chg="addSp delSp modSp add mod modTransition delAnim modAnim">
        <pc:chgData name="E Sharratt" userId="240a805a-42a6-4db4-8f33-c1edd6012f04" providerId="ADAL" clId="{5E346C8B-54CD-6E4C-A6CA-C19972C9B6E1}" dt="2021-03-07T15:12:44.716" v="931" actId="1076"/>
        <pc:sldMkLst>
          <pc:docMk/>
          <pc:sldMk cId="68329881" sldId="329"/>
        </pc:sldMkLst>
        <pc:spChg chg="mod">
          <ac:chgData name="E Sharratt" userId="240a805a-42a6-4db4-8f33-c1edd6012f04" providerId="ADAL" clId="{5E346C8B-54CD-6E4C-A6CA-C19972C9B6E1}" dt="2021-03-07T15:12:23.663" v="926"/>
          <ac:spMkLst>
            <pc:docMk/>
            <pc:sldMk cId="68329881" sldId="329"/>
            <ac:spMk id="9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4T00:14:19.889" v="373" actId="20577"/>
          <ac:spMkLst>
            <pc:docMk/>
            <pc:sldMk cId="68329881" sldId="329"/>
            <ac:spMk id="26" creationId="{1C3BDACD-F61B-5141-AB3C-4432233464B4}"/>
          </ac:spMkLst>
        </pc:spChg>
        <pc:spChg chg="del">
          <ac:chgData name="E Sharratt" userId="240a805a-42a6-4db4-8f33-c1edd6012f04" providerId="ADAL" clId="{5E346C8B-54CD-6E4C-A6CA-C19972C9B6E1}" dt="2021-03-04T00:14:24.035" v="374" actId="478"/>
          <ac:spMkLst>
            <pc:docMk/>
            <pc:sldMk cId="68329881" sldId="329"/>
            <ac:spMk id="38" creationId="{18C5D7D0-E1B4-1D4E-A2BE-B40A189A38C1}"/>
          </ac:spMkLst>
        </pc:spChg>
        <pc:spChg chg="del">
          <ac:chgData name="E Sharratt" userId="240a805a-42a6-4db4-8f33-c1edd6012f04" providerId="ADAL" clId="{5E346C8B-54CD-6E4C-A6CA-C19972C9B6E1}" dt="2021-03-04T00:14:24.035" v="374" actId="478"/>
          <ac:spMkLst>
            <pc:docMk/>
            <pc:sldMk cId="68329881" sldId="329"/>
            <ac:spMk id="43" creationId="{EC06203E-8CBD-124E-B37D-3B345B68ADBC}"/>
          </ac:spMkLst>
        </pc:spChg>
        <pc:spChg chg="del">
          <ac:chgData name="E Sharratt" userId="240a805a-42a6-4db4-8f33-c1edd6012f04" providerId="ADAL" clId="{5E346C8B-54CD-6E4C-A6CA-C19972C9B6E1}" dt="2021-03-04T00:14:24.035" v="374" actId="478"/>
          <ac:spMkLst>
            <pc:docMk/>
            <pc:sldMk cId="68329881" sldId="329"/>
            <ac:spMk id="48" creationId="{4495370E-43E1-C44C-8D23-A971BCE8BF5A}"/>
          </ac:spMkLst>
        </pc:spChg>
        <pc:grpChg chg="del">
          <ac:chgData name="E Sharratt" userId="240a805a-42a6-4db4-8f33-c1edd6012f04" providerId="ADAL" clId="{5E346C8B-54CD-6E4C-A6CA-C19972C9B6E1}" dt="2021-03-04T00:14:24.035" v="374" actId="478"/>
          <ac:grpSpMkLst>
            <pc:docMk/>
            <pc:sldMk cId="68329881" sldId="329"/>
            <ac:grpSpMk id="27" creationId="{8D597924-D8A6-2649-8510-A0CE3086FDDE}"/>
          </ac:grpSpMkLst>
        </pc:grpChg>
        <pc:grpChg chg="del">
          <ac:chgData name="E Sharratt" userId="240a805a-42a6-4db4-8f33-c1edd6012f04" providerId="ADAL" clId="{5E346C8B-54CD-6E4C-A6CA-C19972C9B6E1}" dt="2021-03-04T00:14:24.035" v="374" actId="478"/>
          <ac:grpSpMkLst>
            <pc:docMk/>
            <pc:sldMk cId="68329881" sldId="329"/>
            <ac:grpSpMk id="39" creationId="{D000B740-78EB-F946-8BFB-34BD0FD8F06A}"/>
          </ac:grpSpMkLst>
        </pc:grpChg>
        <pc:grpChg chg="del">
          <ac:chgData name="E Sharratt" userId="240a805a-42a6-4db4-8f33-c1edd6012f04" providerId="ADAL" clId="{5E346C8B-54CD-6E4C-A6CA-C19972C9B6E1}" dt="2021-03-04T00:14:26.915" v="375" actId="478"/>
          <ac:grpSpMkLst>
            <pc:docMk/>
            <pc:sldMk cId="68329881" sldId="329"/>
            <ac:grpSpMk id="44" creationId="{E1467EBE-09CB-BE4E-AA36-3955F5216846}"/>
          </ac:grpSpMkLst>
        </pc:grpChg>
        <pc:picChg chg="add del mod">
          <ac:chgData name="E Sharratt" userId="240a805a-42a6-4db4-8f33-c1edd6012f04" providerId="ADAL" clId="{5E346C8B-54CD-6E4C-A6CA-C19972C9B6E1}" dt="2021-03-07T14:30:01.428" v="860" actId="478"/>
          <ac:picMkLst>
            <pc:docMk/>
            <pc:sldMk cId="68329881" sldId="329"/>
            <ac:picMk id="2" creationId="{FED04F1B-3C3D-D84F-A3FB-2F27D6A14311}"/>
          </ac:picMkLst>
        </pc:picChg>
        <pc:picChg chg="add mod">
          <ac:chgData name="E Sharratt" userId="240a805a-42a6-4db4-8f33-c1edd6012f04" providerId="ADAL" clId="{5E346C8B-54CD-6E4C-A6CA-C19972C9B6E1}" dt="2021-03-05T00:14:03.250" v="831"/>
          <ac:picMkLst>
            <pc:docMk/>
            <pc:sldMk cId="68329881" sldId="329"/>
            <ac:picMk id="3" creationId="{C6F40FB7-DA3B-BF42-9EAB-A3DDDB811DEC}"/>
          </ac:picMkLst>
        </pc:picChg>
        <pc:picChg chg="add mod">
          <ac:chgData name="E Sharratt" userId="240a805a-42a6-4db4-8f33-c1edd6012f04" providerId="ADAL" clId="{5E346C8B-54CD-6E4C-A6CA-C19972C9B6E1}" dt="2021-03-07T15:12:44.716" v="931" actId="1076"/>
          <ac:picMkLst>
            <pc:docMk/>
            <pc:sldMk cId="68329881" sldId="329"/>
            <ac:picMk id="4" creationId="{C0BAD7A7-B7A8-F444-AB9F-FC72E03A6D73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7T15:10:04.948" v="925"/>
        <pc:sldMkLst>
          <pc:docMk/>
          <pc:sldMk cId="3820825871" sldId="330"/>
        </pc:sldMkLst>
        <pc:spChg chg="mod">
          <ac:chgData name="E Sharratt" userId="240a805a-42a6-4db4-8f33-c1edd6012f04" providerId="ADAL" clId="{5E346C8B-54CD-6E4C-A6CA-C19972C9B6E1}" dt="2021-03-04T00:16:50.836" v="453" actId="20577"/>
          <ac:spMkLst>
            <pc:docMk/>
            <pc:sldMk cId="3820825871" sldId="330"/>
            <ac:spMk id="26" creationId="{1C3BDACD-F61B-5141-AB3C-4432233464B4}"/>
          </ac:spMkLst>
        </pc:spChg>
        <pc:spChg chg="del">
          <ac:chgData name="E Sharratt" userId="240a805a-42a6-4db4-8f33-c1edd6012f04" providerId="ADAL" clId="{5E346C8B-54CD-6E4C-A6CA-C19972C9B6E1}" dt="2021-03-04T00:15:40.093" v="402" actId="478"/>
          <ac:spMkLst>
            <pc:docMk/>
            <pc:sldMk cId="3820825871" sldId="330"/>
            <ac:spMk id="38" creationId="{18C5D7D0-E1B4-1D4E-A2BE-B40A189A38C1}"/>
          </ac:spMkLst>
        </pc:spChg>
        <pc:spChg chg="mod topLvl">
          <ac:chgData name="E Sharratt" userId="240a805a-42a6-4db4-8f33-c1edd6012f04" providerId="ADAL" clId="{5E346C8B-54CD-6E4C-A6CA-C19972C9B6E1}" dt="2021-03-05T00:05:26.953" v="821" actId="688"/>
          <ac:spMkLst>
            <pc:docMk/>
            <pc:sldMk cId="3820825871" sldId="330"/>
            <ac:spMk id="40" creationId="{5D0DE319-7D71-954D-82F1-85E5A7CDA009}"/>
          </ac:spMkLst>
        </pc:spChg>
        <pc:spChg chg="mod topLvl">
          <ac:chgData name="E Sharratt" userId="240a805a-42a6-4db4-8f33-c1edd6012f04" providerId="ADAL" clId="{5E346C8B-54CD-6E4C-A6CA-C19972C9B6E1}" dt="2021-03-05T00:05:33.785" v="823" actId="1076"/>
          <ac:spMkLst>
            <pc:docMk/>
            <pc:sldMk cId="3820825871" sldId="330"/>
            <ac:spMk id="41" creationId="{1FE30E8E-0B2A-4B44-935E-A3805BC633EF}"/>
          </ac:spMkLst>
        </pc:spChg>
        <pc:spChg chg="mod topLvl">
          <ac:chgData name="E Sharratt" userId="240a805a-42a6-4db4-8f33-c1edd6012f04" providerId="ADAL" clId="{5E346C8B-54CD-6E4C-A6CA-C19972C9B6E1}" dt="2021-03-05T00:05:30.552" v="822" actId="1076"/>
          <ac:spMkLst>
            <pc:docMk/>
            <pc:sldMk cId="3820825871" sldId="330"/>
            <ac:spMk id="42" creationId="{BD7C6BF8-69D9-CA4C-A5A0-DBB357B6E963}"/>
          </ac:spMkLst>
        </pc:spChg>
        <pc:spChg chg="mod">
          <ac:chgData name="E Sharratt" userId="240a805a-42a6-4db4-8f33-c1edd6012f04" providerId="ADAL" clId="{5E346C8B-54CD-6E4C-A6CA-C19972C9B6E1}" dt="2021-03-04T00:16:57.748" v="461" actId="14100"/>
          <ac:spMkLst>
            <pc:docMk/>
            <pc:sldMk cId="3820825871" sldId="330"/>
            <ac:spMk id="43" creationId="{EC06203E-8CBD-124E-B37D-3B345B68ADBC}"/>
          </ac:spMkLst>
        </pc:spChg>
        <pc:spChg chg="del">
          <ac:chgData name="E Sharratt" userId="240a805a-42a6-4db4-8f33-c1edd6012f04" providerId="ADAL" clId="{5E346C8B-54CD-6E4C-A6CA-C19972C9B6E1}" dt="2021-03-04T00:15:40.093" v="402" actId="478"/>
          <ac:spMkLst>
            <pc:docMk/>
            <pc:sldMk cId="3820825871" sldId="330"/>
            <ac:spMk id="48" creationId="{4495370E-43E1-C44C-8D23-A971BCE8BF5A}"/>
          </ac:spMkLst>
        </pc:spChg>
        <pc:grpChg chg="del">
          <ac:chgData name="E Sharratt" userId="240a805a-42a6-4db4-8f33-c1edd6012f04" providerId="ADAL" clId="{5E346C8B-54CD-6E4C-A6CA-C19972C9B6E1}" dt="2021-03-04T00:15:40.093" v="402" actId="478"/>
          <ac:grpSpMkLst>
            <pc:docMk/>
            <pc:sldMk cId="3820825871" sldId="330"/>
            <ac:grpSpMk id="27" creationId="{8D597924-D8A6-2649-8510-A0CE3086FDDE}"/>
          </ac:grpSpMkLst>
        </pc:grpChg>
        <pc:grpChg chg="add del mod">
          <ac:chgData name="E Sharratt" userId="240a805a-42a6-4db4-8f33-c1edd6012f04" providerId="ADAL" clId="{5E346C8B-54CD-6E4C-A6CA-C19972C9B6E1}" dt="2021-03-04T00:17:56.014" v="481" actId="165"/>
          <ac:grpSpMkLst>
            <pc:docMk/>
            <pc:sldMk cId="3820825871" sldId="330"/>
            <ac:grpSpMk id="39" creationId="{D000B740-78EB-F946-8BFB-34BD0FD8F06A}"/>
          </ac:grpSpMkLst>
        </pc:grpChg>
        <pc:grpChg chg="del">
          <ac:chgData name="E Sharratt" userId="240a805a-42a6-4db4-8f33-c1edd6012f04" providerId="ADAL" clId="{5E346C8B-54CD-6E4C-A6CA-C19972C9B6E1}" dt="2021-03-04T00:15:43.256" v="403" actId="478"/>
          <ac:grpSpMkLst>
            <pc:docMk/>
            <pc:sldMk cId="3820825871" sldId="330"/>
            <ac:grpSpMk id="44" creationId="{E1467EBE-09CB-BE4E-AA36-3955F5216846}"/>
          </ac:grpSpMkLst>
        </pc:grpChg>
        <pc:picChg chg="add del mod">
          <ac:chgData name="E Sharratt" userId="240a805a-42a6-4db4-8f33-c1edd6012f04" providerId="ADAL" clId="{5E346C8B-54CD-6E4C-A6CA-C19972C9B6E1}" dt="2021-03-07T15:09:08.022" v="924"/>
          <ac:picMkLst>
            <pc:docMk/>
            <pc:sldMk cId="3820825871" sldId="330"/>
            <ac:picMk id="2" creationId="{4063810B-558F-6349-B8BE-D5B62224AC0A}"/>
          </ac:picMkLst>
        </pc:picChg>
        <pc:picChg chg="add del mod">
          <ac:chgData name="E Sharratt" userId="240a805a-42a6-4db4-8f33-c1edd6012f04" providerId="ADAL" clId="{5E346C8B-54CD-6E4C-A6CA-C19972C9B6E1}" dt="2021-03-05T00:08:18.051" v="826"/>
          <ac:picMkLst>
            <pc:docMk/>
            <pc:sldMk cId="3820825871" sldId="330"/>
            <ac:picMk id="2" creationId="{AE71DC12-233B-AA43-A527-D28FB3293078}"/>
          </ac:picMkLst>
        </pc:picChg>
        <pc:picChg chg="add del mod">
          <ac:chgData name="E Sharratt" userId="240a805a-42a6-4db4-8f33-c1edd6012f04" providerId="ADAL" clId="{5E346C8B-54CD-6E4C-A6CA-C19972C9B6E1}" dt="2021-03-07T15:08:35.578" v="922"/>
          <ac:picMkLst>
            <pc:docMk/>
            <pc:sldMk cId="3820825871" sldId="330"/>
            <ac:picMk id="3" creationId="{B7B40F0C-4544-3046-B017-945546B518D8}"/>
          </ac:picMkLst>
        </pc:picChg>
        <pc:picChg chg="add mod">
          <ac:chgData name="E Sharratt" userId="240a805a-42a6-4db4-8f33-c1edd6012f04" providerId="ADAL" clId="{5E346C8B-54CD-6E4C-A6CA-C19972C9B6E1}" dt="2021-03-07T15:10:04.948" v="925"/>
          <ac:picMkLst>
            <pc:docMk/>
            <pc:sldMk cId="3820825871" sldId="330"/>
            <ac:picMk id="4" creationId="{C8620AF7-EDDB-D644-A702-C25ECB625C53}"/>
          </ac:picMkLst>
        </pc:picChg>
      </pc:sldChg>
      <pc:sldChg chg="addSp modSp add mod modTransition modAnim">
        <pc:chgData name="E Sharratt" userId="240a805a-42a6-4db4-8f33-c1edd6012f04" providerId="ADAL" clId="{5E346C8B-54CD-6E4C-A6CA-C19972C9B6E1}" dt="2021-03-05T00:12:46.717" v="829"/>
        <pc:sldMkLst>
          <pc:docMk/>
          <pc:sldMk cId="1184262567" sldId="331"/>
        </pc:sldMkLst>
        <pc:spChg chg="mod">
          <ac:chgData name="E Sharratt" userId="240a805a-42a6-4db4-8f33-c1edd6012f04" providerId="ADAL" clId="{5E346C8B-54CD-6E4C-A6CA-C19972C9B6E1}" dt="2021-03-04T00:20:10.771" v="572" actId="1076"/>
          <ac:spMkLst>
            <pc:docMk/>
            <pc:sldMk cId="1184262567" sldId="331"/>
            <ac:spMk id="9" creationId="{00000000-0000-0000-0000-000000000000}"/>
          </ac:spMkLst>
        </pc:spChg>
        <pc:spChg chg="mod">
          <ac:chgData name="E Sharratt" userId="240a805a-42a6-4db4-8f33-c1edd6012f04" providerId="ADAL" clId="{5E346C8B-54CD-6E4C-A6CA-C19972C9B6E1}" dt="2021-03-04T00:18:37.830" v="549" actId="20577"/>
          <ac:spMkLst>
            <pc:docMk/>
            <pc:sldMk cId="1184262567" sldId="331"/>
            <ac:spMk id="26" creationId="{1C3BDACD-F61B-5141-AB3C-4432233464B4}"/>
          </ac:spMkLst>
        </pc:spChg>
        <pc:spChg chg="mod">
          <ac:chgData name="E Sharratt" userId="240a805a-42a6-4db4-8f33-c1edd6012f04" providerId="ADAL" clId="{5E346C8B-54CD-6E4C-A6CA-C19972C9B6E1}" dt="2021-03-04T00:20:12.875" v="573" actId="14100"/>
          <ac:spMkLst>
            <pc:docMk/>
            <pc:sldMk cId="1184262567" sldId="331"/>
            <ac:spMk id="40" creationId="{5D0DE319-7D71-954D-82F1-85E5A7CDA009}"/>
          </ac:spMkLst>
        </pc:spChg>
        <pc:spChg chg="mod">
          <ac:chgData name="E Sharratt" userId="240a805a-42a6-4db4-8f33-c1edd6012f04" providerId="ADAL" clId="{5E346C8B-54CD-6E4C-A6CA-C19972C9B6E1}" dt="2021-03-04T00:20:07.860" v="571" actId="1076"/>
          <ac:spMkLst>
            <pc:docMk/>
            <pc:sldMk cId="1184262567" sldId="331"/>
            <ac:spMk id="41" creationId="{1FE30E8E-0B2A-4B44-935E-A3805BC633EF}"/>
          </ac:spMkLst>
        </pc:spChg>
        <pc:spChg chg="mod">
          <ac:chgData name="E Sharratt" userId="240a805a-42a6-4db4-8f33-c1edd6012f04" providerId="ADAL" clId="{5E346C8B-54CD-6E4C-A6CA-C19972C9B6E1}" dt="2021-03-04T00:20:15.009" v="574" actId="1076"/>
          <ac:spMkLst>
            <pc:docMk/>
            <pc:sldMk cId="1184262567" sldId="331"/>
            <ac:spMk id="42" creationId="{BD7C6BF8-69D9-CA4C-A5A0-DBB357B6E963}"/>
          </ac:spMkLst>
        </pc:spChg>
        <pc:spChg chg="mod">
          <ac:chgData name="E Sharratt" userId="240a805a-42a6-4db4-8f33-c1edd6012f04" providerId="ADAL" clId="{5E346C8B-54CD-6E4C-A6CA-C19972C9B6E1}" dt="2021-03-04T00:20:18.897" v="575" actId="1076"/>
          <ac:spMkLst>
            <pc:docMk/>
            <pc:sldMk cId="1184262567" sldId="331"/>
            <ac:spMk id="43" creationId="{EC06203E-8CBD-124E-B37D-3B345B68ADBC}"/>
          </ac:spMkLst>
        </pc:spChg>
        <pc:picChg chg="add mod">
          <ac:chgData name="E Sharratt" userId="240a805a-42a6-4db4-8f33-c1edd6012f04" providerId="ADAL" clId="{5E346C8B-54CD-6E4C-A6CA-C19972C9B6E1}" dt="2021-03-05T00:12:46.717" v="829"/>
          <ac:picMkLst>
            <pc:docMk/>
            <pc:sldMk cId="1184262567" sldId="331"/>
            <ac:picMk id="2" creationId="{847D636F-443D-A64A-8317-8483FDC7ACE4}"/>
          </ac:picMkLst>
        </pc:picChg>
      </pc:sldChg>
      <pc:sldChg chg="addSp delSp modSp add mod modTransition delAnim modAnim">
        <pc:chgData name="E Sharratt" userId="240a805a-42a6-4db4-8f33-c1edd6012f04" providerId="ADAL" clId="{5E346C8B-54CD-6E4C-A6CA-C19972C9B6E1}" dt="2021-03-05T00:15:29.025" v="835"/>
        <pc:sldMkLst>
          <pc:docMk/>
          <pc:sldMk cId="3707804999" sldId="332"/>
        </pc:sldMkLst>
        <pc:spChg chg="mod">
          <ac:chgData name="E Sharratt" userId="240a805a-42a6-4db4-8f33-c1edd6012f04" providerId="ADAL" clId="{5E346C8B-54CD-6E4C-A6CA-C19972C9B6E1}" dt="2021-03-04T00:21:16.411" v="583" actId="1076"/>
          <ac:spMkLst>
            <pc:docMk/>
            <pc:sldMk cId="3707804999" sldId="332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21:06.678" v="578"/>
          <ac:spMkLst>
            <pc:docMk/>
            <pc:sldMk cId="3707804999" sldId="332"/>
            <ac:spMk id="23" creationId="{1E992CBD-6996-7B4F-8855-092B87B407E2}"/>
          </ac:spMkLst>
        </pc:spChg>
        <pc:spChg chg="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25" creationId="{2F8754FA-E191-5047-9242-C7334039F108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26" creationId="{1C3BDACD-F61B-5141-AB3C-4432233464B4}"/>
          </ac:spMkLst>
        </pc:spChg>
        <pc:spChg chg="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27" creationId="{245A8773-6FCF-1142-B864-6CB96AD49766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28" creationId="{4A8FC59E-CD0B-BB4C-AC64-963DE9202AA2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29" creationId="{DCC7818D-5E7D-DA46-B758-6919B4099E85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30" creationId="{CFB61EC1-032C-B64B-964A-6D6BA27897E1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38" creationId="{3074522F-7A20-7449-B19F-8B2DEAEC6B79}"/>
          </ac:spMkLst>
        </pc:spChg>
        <pc:spChg chg="add mod">
          <ac:chgData name="E Sharratt" userId="240a805a-42a6-4db4-8f33-c1edd6012f04" providerId="ADAL" clId="{5E346C8B-54CD-6E4C-A6CA-C19972C9B6E1}" dt="2021-03-04T00:21:21.522" v="584" actId="1076"/>
          <ac:spMkLst>
            <pc:docMk/>
            <pc:sldMk cId="3707804999" sldId="332"/>
            <ac:spMk id="39" creationId="{0ED74BE7-6EB5-664D-81EA-5334F50665A9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40" creationId="{5D0DE319-7D71-954D-82F1-85E5A7CDA009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41" creationId="{1FE30E8E-0B2A-4B44-935E-A3805BC633EF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42" creationId="{BD7C6BF8-69D9-CA4C-A5A0-DBB357B6E963}"/>
          </ac:spMkLst>
        </pc:spChg>
        <pc:spChg chg="del">
          <ac:chgData name="E Sharratt" userId="240a805a-42a6-4db4-8f33-c1edd6012f04" providerId="ADAL" clId="{5E346C8B-54CD-6E4C-A6CA-C19972C9B6E1}" dt="2021-03-04T00:20:57.137" v="577" actId="478"/>
          <ac:spMkLst>
            <pc:docMk/>
            <pc:sldMk cId="3707804999" sldId="332"/>
            <ac:spMk id="43" creationId="{EC06203E-8CBD-124E-B37D-3B345B68ADBC}"/>
          </ac:spMkLst>
        </pc:spChg>
        <pc:grpChg chg="add mod">
          <ac:chgData name="E Sharratt" userId="240a805a-42a6-4db4-8f33-c1edd6012f04" providerId="ADAL" clId="{5E346C8B-54CD-6E4C-A6CA-C19972C9B6E1}" dt="2021-03-04T00:21:21.522" v="584" actId="1076"/>
          <ac:grpSpMkLst>
            <pc:docMk/>
            <pc:sldMk cId="3707804999" sldId="332"/>
            <ac:grpSpMk id="24" creationId="{9BA9B0EF-E0F8-8949-A2D3-EA2143108960}"/>
          </ac:grpSpMkLst>
        </pc:grpChg>
        <pc:picChg chg="add del mod">
          <ac:chgData name="E Sharratt" userId="240a805a-42a6-4db4-8f33-c1edd6012f04" providerId="ADAL" clId="{5E346C8B-54CD-6E4C-A6CA-C19972C9B6E1}" dt="2021-03-05T00:15:12.745" v="834"/>
          <ac:picMkLst>
            <pc:docMk/>
            <pc:sldMk cId="3707804999" sldId="332"/>
            <ac:picMk id="2" creationId="{FEE8478E-A563-2A4B-A166-1CAF94616095}"/>
          </ac:picMkLst>
        </pc:picChg>
        <pc:picChg chg="add mod">
          <ac:chgData name="E Sharratt" userId="240a805a-42a6-4db4-8f33-c1edd6012f04" providerId="ADAL" clId="{5E346C8B-54CD-6E4C-A6CA-C19972C9B6E1}" dt="2021-03-05T00:15:29.025" v="835"/>
          <ac:picMkLst>
            <pc:docMk/>
            <pc:sldMk cId="3707804999" sldId="332"/>
            <ac:picMk id="3" creationId="{5D51EA68-BE3C-1C4C-B2BA-A99B8D61B444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5T00:16:17.576" v="839"/>
        <pc:sldMkLst>
          <pc:docMk/>
          <pc:sldMk cId="3428782237" sldId="333"/>
        </pc:sldMkLst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23" creationId="{1E992CBD-6996-7B4F-8855-092B87B407E2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28" creationId="{4A8FC59E-CD0B-BB4C-AC64-963DE9202AA2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29" creationId="{DCC7818D-5E7D-DA46-B758-6919B4099E85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30" creationId="{CFB61EC1-032C-B64B-964A-6D6BA27897E1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38" creationId="{3074522F-7A20-7449-B19F-8B2DEAEC6B79}"/>
          </ac:spMkLst>
        </pc:spChg>
        <pc:spChg chg="del">
          <ac:chgData name="E Sharratt" userId="240a805a-42a6-4db4-8f33-c1edd6012f04" providerId="ADAL" clId="{5E346C8B-54CD-6E4C-A6CA-C19972C9B6E1}" dt="2021-03-04T00:21:35.530" v="587" actId="478"/>
          <ac:spMkLst>
            <pc:docMk/>
            <pc:sldMk cId="3428782237" sldId="333"/>
            <ac:spMk id="39" creationId="{0ED74BE7-6EB5-664D-81EA-5334F50665A9}"/>
          </ac:spMkLst>
        </pc:spChg>
        <pc:spChg chg="add mod">
          <ac:chgData name="E Sharratt" userId="240a805a-42a6-4db4-8f33-c1edd6012f04" providerId="ADAL" clId="{5E346C8B-54CD-6E4C-A6CA-C19972C9B6E1}" dt="2021-03-04T00:22:36.129" v="605" actId="20577"/>
          <ac:spMkLst>
            <pc:docMk/>
            <pc:sldMk cId="3428782237" sldId="333"/>
            <ac:spMk id="40" creationId="{53CC9D34-7EE8-D142-8D9B-BEE78858E409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1" creationId="{E77BBEFA-8F23-8146-937E-1F4371522416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2" creationId="{9DAEE255-7078-ED4E-B31A-863E887E2B59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3" creationId="{A0923923-7BC0-B145-B9C9-F8AACFE44F9B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4" creationId="{51C5C9E8-2788-B14F-852F-52DD68DFE430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5" creationId="{A06A798E-54AC-D544-87D0-AB38963D4B51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6" creationId="{ECB7961E-43DB-0E45-9286-EFA022A8B79D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7" creationId="{3DBE6D4C-066D-5546-BC64-918F0A069E67}"/>
          </ac:spMkLst>
        </pc:spChg>
        <pc:spChg chg="add mod">
          <ac:chgData name="E Sharratt" userId="240a805a-42a6-4db4-8f33-c1edd6012f04" providerId="ADAL" clId="{5E346C8B-54CD-6E4C-A6CA-C19972C9B6E1}" dt="2021-03-04T00:21:48.521" v="589" actId="1076"/>
          <ac:spMkLst>
            <pc:docMk/>
            <pc:sldMk cId="3428782237" sldId="333"/>
            <ac:spMk id="48" creationId="{5B066884-D5F2-2941-BA1F-F5EBD146F38D}"/>
          </ac:spMkLst>
        </pc:spChg>
        <pc:grpChg chg="del">
          <ac:chgData name="E Sharratt" userId="240a805a-42a6-4db4-8f33-c1edd6012f04" providerId="ADAL" clId="{5E346C8B-54CD-6E4C-A6CA-C19972C9B6E1}" dt="2021-03-04T00:21:35.530" v="587" actId="478"/>
          <ac:grpSpMkLst>
            <pc:docMk/>
            <pc:sldMk cId="3428782237" sldId="333"/>
            <ac:grpSpMk id="24" creationId="{9BA9B0EF-E0F8-8949-A2D3-EA2143108960}"/>
          </ac:grpSpMkLst>
        </pc:grpChg>
        <pc:picChg chg="add del mod">
          <ac:chgData name="E Sharratt" userId="240a805a-42a6-4db4-8f33-c1edd6012f04" providerId="ADAL" clId="{5E346C8B-54CD-6E4C-A6CA-C19972C9B6E1}" dt="2021-03-05T00:16:05.312" v="838"/>
          <ac:picMkLst>
            <pc:docMk/>
            <pc:sldMk cId="3428782237" sldId="333"/>
            <ac:picMk id="2" creationId="{FC2F4C8C-4F6B-B84D-98C5-6F835568820D}"/>
          </ac:picMkLst>
        </pc:picChg>
        <pc:picChg chg="add mod">
          <ac:chgData name="E Sharratt" userId="240a805a-42a6-4db4-8f33-c1edd6012f04" providerId="ADAL" clId="{5E346C8B-54CD-6E4C-A6CA-C19972C9B6E1}" dt="2021-03-05T00:16:17.576" v="839"/>
          <ac:picMkLst>
            <pc:docMk/>
            <pc:sldMk cId="3428782237" sldId="333"/>
            <ac:picMk id="3" creationId="{07466FF6-3203-554C-8B7E-56E7D92D14FA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5T00:16:59.540" v="841"/>
        <pc:sldMkLst>
          <pc:docMk/>
          <pc:sldMk cId="2624707297" sldId="334"/>
        </pc:sldMkLst>
        <pc:spChg chg="add mod">
          <ac:chgData name="E Sharratt" userId="240a805a-42a6-4db4-8f33-c1edd6012f04" providerId="ADAL" clId="{5E346C8B-54CD-6E4C-A6CA-C19972C9B6E1}" dt="2021-03-04T00:22:44.354" v="608" actId="20577"/>
          <ac:spMkLst>
            <pc:docMk/>
            <pc:sldMk cId="2624707297" sldId="334"/>
            <ac:spMk id="27" creationId="{293D2FCB-F17B-0145-8A78-E1F380AFD117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28" creationId="{42ED67C1-C803-8E42-90DB-52E51DB6020D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29" creationId="{E355F07F-9BE2-5147-ADB7-2DEAC118A33B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30" creationId="{98E0E9A1-AB19-3440-8EF8-89FBC1245BF0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38" creationId="{F1135DF2-0C14-BE40-BCCC-02EB7CB86F56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39" creationId="{357F12E5-4141-0448-9EF1-2D6B058093E7}"/>
          </ac:spMkLst>
        </pc:spChg>
        <pc:spChg chg="del mod">
          <ac:chgData name="E Sharratt" userId="240a805a-42a6-4db4-8f33-c1edd6012f04" providerId="ADAL" clId="{5E346C8B-54CD-6E4C-A6CA-C19972C9B6E1}" dt="2021-03-04T00:22:21.146" v="600" actId="478"/>
          <ac:spMkLst>
            <pc:docMk/>
            <pc:sldMk cId="2624707297" sldId="334"/>
            <ac:spMk id="40" creationId="{53CC9D34-7EE8-D142-8D9B-BEE78858E409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1" creationId="{E77BBEFA-8F23-8146-937E-1F4371522416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2" creationId="{9DAEE255-7078-ED4E-B31A-863E887E2B59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3" creationId="{A0923923-7BC0-B145-B9C9-F8AACFE44F9B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4" creationId="{51C5C9E8-2788-B14F-852F-52DD68DFE430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5" creationId="{A06A798E-54AC-D544-87D0-AB38963D4B51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6" creationId="{ECB7961E-43DB-0E45-9286-EFA022A8B79D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7" creationId="{3DBE6D4C-066D-5546-BC64-918F0A069E67}"/>
          </ac:spMkLst>
        </pc:spChg>
        <pc:spChg chg="del">
          <ac:chgData name="E Sharratt" userId="240a805a-42a6-4db4-8f33-c1edd6012f04" providerId="ADAL" clId="{5E346C8B-54CD-6E4C-A6CA-C19972C9B6E1}" dt="2021-03-04T00:22:17.096" v="597" actId="478"/>
          <ac:spMkLst>
            <pc:docMk/>
            <pc:sldMk cId="2624707297" sldId="334"/>
            <ac:spMk id="48" creationId="{5B066884-D5F2-2941-BA1F-F5EBD146F38D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49" creationId="{BCA42F69-50CC-9D4C-B756-165AE008D14E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0" creationId="{040D0260-FDD4-E048-B588-F50D470FBBEF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1" creationId="{169A97BD-44D0-0C47-9E8A-09723847E5C9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2" creationId="{8F60367A-56E2-4941-9D88-B2840F73645C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3" creationId="{13AB27D4-806A-0345-A820-B2198DA139F4}"/>
          </ac:spMkLst>
        </pc:spChg>
        <pc:spChg chg="add mod">
          <ac:chgData name="E Sharratt" userId="240a805a-42a6-4db4-8f33-c1edd6012f04" providerId="ADAL" clId="{5E346C8B-54CD-6E4C-A6CA-C19972C9B6E1}" dt="2021-03-04T00:22:31.145" v="602" actId="1076"/>
          <ac:spMkLst>
            <pc:docMk/>
            <pc:sldMk cId="2624707297" sldId="334"/>
            <ac:spMk id="54" creationId="{7852000D-6F6A-6341-92EA-67744320AF62}"/>
          </ac:spMkLst>
        </pc:spChg>
        <pc:picChg chg="add mod">
          <ac:chgData name="E Sharratt" userId="240a805a-42a6-4db4-8f33-c1edd6012f04" providerId="ADAL" clId="{5E346C8B-54CD-6E4C-A6CA-C19972C9B6E1}" dt="2021-03-05T00:16:59.540" v="841"/>
          <ac:picMkLst>
            <pc:docMk/>
            <pc:sldMk cId="2624707297" sldId="334"/>
            <ac:picMk id="2" creationId="{0F3D59B2-4823-2141-9B54-3F2FCC916FDA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5T00:17:31.721" v="846" actId="20577"/>
        <pc:sldMkLst>
          <pc:docMk/>
          <pc:sldMk cId="851261334" sldId="335"/>
        </pc:sldMkLst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27" creationId="{293D2FCB-F17B-0145-8A78-E1F380AFD117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28" creationId="{42ED67C1-C803-8E42-90DB-52E51DB6020D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29" creationId="{E355F07F-9BE2-5147-ADB7-2DEAC118A33B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30" creationId="{98E0E9A1-AB19-3440-8EF8-89FBC1245BF0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38" creationId="{F1135DF2-0C14-BE40-BCCC-02EB7CB86F56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39" creationId="{357F12E5-4141-0448-9EF1-2D6B058093E7}"/>
          </ac:spMkLst>
        </pc:spChg>
        <pc:spChg chg="add mod">
          <ac:chgData name="E Sharratt" userId="240a805a-42a6-4db4-8f33-c1edd6012f04" providerId="ADAL" clId="{5E346C8B-54CD-6E4C-A6CA-C19972C9B6E1}" dt="2021-03-05T00:17:31.721" v="846" actId="20577"/>
          <ac:spMkLst>
            <pc:docMk/>
            <pc:sldMk cId="851261334" sldId="335"/>
            <ac:spMk id="40" creationId="{E03DDA48-FAC1-8443-B27D-998980FDA18A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1" creationId="{1DA64D0B-415F-5948-8EDE-750DE7F1065B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2" creationId="{BA05CB7F-B2E2-1C4F-BCF4-BB212AE75025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3" creationId="{5B2EB671-E5A7-004A-AC3C-C3434C897D43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4" creationId="{8B41FC7F-642F-184A-9B05-1D3F6BCA1182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5" creationId="{AED99C45-C992-C143-B02D-5B0C67838F2A}"/>
          </ac:spMkLst>
        </pc:spChg>
        <pc:spChg chg="add mod">
          <ac:chgData name="E Sharratt" userId="240a805a-42a6-4db4-8f33-c1edd6012f04" providerId="ADAL" clId="{5E346C8B-54CD-6E4C-A6CA-C19972C9B6E1}" dt="2021-03-04T00:23:08.366" v="612"/>
          <ac:spMkLst>
            <pc:docMk/>
            <pc:sldMk cId="851261334" sldId="335"/>
            <ac:spMk id="46" creationId="{CDC0A3AF-ADB8-EC44-B806-03155342403E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49" creationId="{BCA42F69-50CC-9D4C-B756-165AE008D14E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0" creationId="{040D0260-FDD4-E048-B588-F50D470FBBEF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1" creationId="{169A97BD-44D0-0C47-9E8A-09723847E5C9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2" creationId="{8F60367A-56E2-4941-9D88-B2840F73645C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3" creationId="{13AB27D4-806A-0345-A820-B2198DA139F4}"/>
          </ac:spMkLst>
        </pc:spChg>
        <pc:spChg chg="del">
          <ac:chgData name="E Sharratt" userId="240a805a-42a6-4db4-8f33-c1edd6012f04" providerId="ADAL" clId="{5E346C8B-54CD-6E4C-A6CA-C19972C9B6E1}" dt="2021-03-04T00:23:06.613" v="611" actId="478"/>
          <ac:spMkLst>
            <pc:docMk/>
            <pc:sldMk cId="851261334" sldId="335"/>
            <ac:spMk id="54" creationId="{7852000D-6F6A-6341-92EA-67744320AF62}"/>
          </ac:spMkLst>
        </pc:spChg>
        <pc:picChg chg="add mod">
          <ac:chgData name="E Sharratt" userId="240a805a-42a6-4db4-8f33-c1edd6012f04" providerId="ADAL" clId="{5E346C8B-54CD-6E4C-A6CA-C19972C9B6E1}" dt="2021-03-05T00:17:27.277" v="843"/>
          <ac:picMkLst>
            <pc:docMk/>
            <pc:sldMk cId="851261334" sldId="335"/>
            <ac:picMk id="2" creationId="{D1ED9716-026C-E742-A3D0-DA379451EF11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5T00:19:11.659" v="850"/>
        <pc:sldMkLst>
          <pc:docMk/>
          <pc:sldMk cId="3606180391" sldId="336"/>
        </pc:sldMkLst>
        <pc:spChg chg="mod">
          <ac:chgData name="E Sharratt" userId="240a805a-42a6-4db4-8f33-c1edd6012f04" providerId="ADAL" clId="{5E346C8B-54CD-6E4C-A6CA-C19972C9B6E1}" dt="2021-03-04T00:24:13.534" v="625" actId="14100"/>
          <ac:spMkLst>
            <pc:docMk/>
            <pc:sldMk cId="3606180391" sldId="336"/>
            <ac:spMk id="5" creationId="{00000000-0000-0000-0000-000000000000}"/>
          </ac:spMkLst>
        </pc:spChg>
        <pc:spChg chg="add del mod">
          <ac:chgData name="E Sharratt" userId="240a805a-42a6-4db4-8f33-c1edd6012f04" providerId="ADAL" clId="{5E346C8B-54CD-6E4C-A6CA-C19972C9B6E1}" dt="2021-03-04T00:23:49.878" v="620" actId="14100"/>
          <ac:spMkLst>
            <pc:docMk/>
            <pc:sldMk cId="3606180391" sldId="336"/>
            <ac:spMk id="9" creationId="{00000000-0000-0000-0000-000000000000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25" creationId="{B8C8A07E-8E84-3A4D-8399-64D96B84E520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28" creationId="{A9E7739A-3BC0-4645-ACFD-0AA0FC7BDE42}"/>
          </ac:spMkLst>
        </pc:spChg>
        <pc:spChg chg="mod">
          <ac:chgData name="E Sharratt" userId="240a805a-42a6-4db4-8f33-c1edd6012f04" providerId="ADAL" clId="{5E346C8B-54CD-6E4C-A6CA-C19972C9B6E1}" dt="2021-03-04T00:23:58.054" v="622" actId="1076"/>
          <ac:spMkLst>
            <pc:docMk/>
            <pc:sldMk cId="3606180391" sldId="336"/>
            <ac:spMk id="29" creationId="{0152A5CF-6BE2-B24A-83BB-2FF62D2CD40E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30" creationId="{A5B767AF-3958-3949-AE9D-59FDE43E8AE1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38" creationId="{3E5445F8-50AE-1849-852F-379516FBF850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39" creationId="{3B19273A-1CC6-B24F-B0ED-5E674AA2A92C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0" creationId="{E03DDA48-FAC1-8443-B27D-998980FDA18A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1" creationId="{1DA64D0B-415F-5948-8EDE-750DE7F1065B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2" creationId="{BA05CB7F-B2E2-1C4F-BCF4-BB212AE75025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3" creationId="{5B2EB671-E5A7-004A-AC3C-C3434C897D43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4" creationId="{8B41FC7F-642F-184A-9B05-1D3F6BCA1182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5" creationId="{AED99C45-C992-C143-B02D-5B0C67838F2A}"/>
          </ac:spMkLst>
        </pc:spChg>
        <pc:spChg chg="add del">
          <ac:chgData name="E Sharratt" userId="240a805a-42a6-4db4-8f33-c1edd6012f04" providerId="ADAL" clId="{5E346C8B-54CD-6E4C-A6CA-C19972C9B6E1}" dt="2021-03-04T00:23:30.235" v="618" actId="478"/>
          <ac:spMkLst>
            <pc:docMk/>
            <pc:sldMk cId="3606180391" sldId="336"/>
            <ac:spMk id="46" creationId="{CDC0A3AF-ADB8-EC44-B806-03155342403E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47" creationId="{3B64F356-1FAE-5C41-BCC9-1605694AF63D}"/>
          </ac:spMkLst>
        </pc:spChg>
        <pc:spChg chg="mod">
          <ac:chgData name="E Sharratt" userId="240a805a-42a6-4db4-8f33-c1edd6012f04" providerId="ADAL" clId="{5E346C8B-54CD-6E4C-A6CA-C19972C9B6E1}" dt="2021-03-04T00:23:55.104" v="621" actId="1076"/>
          <ac:spMkLst>
            <pc:docMk/>
            <pc:sldMk cId="3606180391" sldId="336"/>
            <ac:spMk id="48" creationId="{8EE4CD60-E9E1-3545-B0D6-156F483D7743}"/>
          </ac:spMkLst>
        </pc:spChg>
        <pc:spChg chg="add mod">
          <ac:chgData name="E Sharratt" userId="240a805a-42a6-4db4-8f33-c1edd6012f04" providerId="ADAL" clId="{5E346C8B-54CD-6E4C-A6CA-C19972C9B6E1}" dt="2021-03-04T00:24:00.655" v="623" actId="1076"/>
          <ac:spMkLst>
            <pc:docMk/>
            <pc:sldMk cId="3606180391" sldId="336"/>
            <ac:spMk id="49" creationId="{B334114F-35E8-B342-BBC2-623EF859870E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0" creationId="{5B465973-F0AA-0B40-B620-CF111528DF56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1" creationId="{06F86731-B277-4D44-9E60-7F7B0C61BEB0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2" creationId="{63E466D8-ADBB-5041-B281-32064D868F93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3" creationId="{33CC8CF2-D205-BC4B-ACCD-647A49F6F71F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4" creationId="{33714D74-7A99-6D45-9E19-D9B40482BFE1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5" creationId="{BC536D99-2882-214C-B834-757ED3BB873C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6" creationId="{EF6BA821-971F-D24C-9029-9421C1F4D015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7" creationId="{2E9359D4-E123-514C-9F2A-9D92F2FB8EE9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8" creationId="{8C3E0799-2E38-3741-A5F2-2FA08CAD6122}"/>
          </ac:spMkLst>
        </pc:spChg>
        <pc:spChg chg="add mod">
          <ac:chgData name="E Sharratt" userId="240a805a-42a6-4db4-8f33-c1edd6012f04" providerId="ADAL" clId="{5E346C8B-54CD-6E4C-A6CA-C19972C9B6E1}" dt="2021-03-04T00:23:39.611" v="619"/>
          <ac:spMkLst>
            <pc:docMk/>
            <pc:sldMk cId="3606180391" sldId="336"/>
            <ac:spMk id="59" creationId="{EEC926E9-D1E9-DC46-BF38-5CD00A9582A0}"/>
          </ac:spMkLst>
        </pc:spChg>
        <pc:grpChg chg="add mod">
          <ac:chgData name="E Sharratt" userId="240a805a-42a6-4db4-8f33-c1edd6012f04" providerId="ADAL" clId="{5E346C8B-54CD-6E4C-A6CA-C19972C9B6E1}" dt="2021-03-04T00:23:55.104" v="621" actId="1076"/>
          <ac:grpSpMkLst>
            <pc:docMk/>
            <pc:sldMk cId="3606180391" sldId="336"/>
            <ac:grpSpMk id="26" creationId="{791F407A-716D-D342-8FE2-FC4E184BA01F}"/>
          </ac:grpSpMkLst>
        </pc:grpChg>
        <pc:grpChg chg="mod">
          <ac:chgData name="E Sharratt" userId="240a805a-42a6-4db4-8f33-c1edd6012f04" providerId="ADAL" clId="{5E346C8B-54CD-6E4C-A6CA-C19972C9B6E1}" dt="2021-03-04T00:23:55.104" v="621" actId="1076"/>
          <ac:grpSpMkLst>
            <pc:docMk/>
            <pc:sldMk cId="3606180391" sldId="336"/>
            <ac:grpSpMk id="27" creationId="{50EF282E-D1ED-0149-A98B-6C08B4229F09}"/>
          </ac:grpSpMkLst>
        </pc:grpChg>
        <pc:picChg chg="add del mod">
          <ac:chgData name="E Sharratt" userId="240a805a-42a6-4db4-8f33-c1edd6012f04" providerId="ADAL" clId="{5E346C8B-54CD-6E4C-A6CA-C19972C9B6E1}" dt="2021-03-05T00:18:28.005" v="849"/>
          <ac:picMkLst>
            <pc:docMk/>
            <pc:sldMk cId="3606180391" sldId="336"/>
            <ac:picMk id="2" creationId="{87578FFC-668D-0D47-8C0B-3AF623AC4C12}"/>
          </ac:picMkLst>
        </pc:picChg>
        <pc:picChg chg="add mod">
          <ac:chgData name="E Sharratt" userId="240a805a-42a6-4db4-8f33-c1edd6012f04" providerId="ADAL" clId="{5E346C8B-54CD-6E4C-A6CA-C19972C9B6E1}" dt="2021-03-05T00:19:11.659" v="850"/>
          <ac:picMkLst>
            <pc:docMk/>
            <pc:sldMk cId="3606180391" sldId="336"/>
            <ac:picMk id="3" creationId="{CBC04921-49C2-914F-8F91-813458FDCD2A}"/>
          </ac:picMkLst>
        </pc:picChg>
      </pc:sldChg>
      <pc:sldChg chg="addSp delSp modSp add mod modTransition modAnim">
        <pc:chgData name="E Sharratt" userId="240a805a-42a6-4db4-8f33-c1edd6012f04" providerId="ADAL" clId="{5E346C8B-54CD-6E4C-A6CA-C19972C9B6E1}" dt="2021-03-07T14:56:53.093" v="919"/>
        <pc:sldMkLst>
          <pc:docMk/>
          <pc:sldMk cId="770274570" sldId="337"/>
        </pc:sldMkLst>
        <pc:spChg chg="add mod">
          <ac:chgData name="E Sharratt" userId="240a805a-42a6-4db4-8f33-c1edd6012f04" providerId="ADAL" clId="{5E346C8B-54CD-6E4C-A6CA-C19972C9B6E1}" dt="2021-03-07T14:53:55.949" v="894" actId="20577"/>
          <ac:spMkLst>
            <pc:docMk/>
            <pc:sldMk cId="770274570" sldId="337"/>
            <ac:spMk id="40" creationId="{B4D27C23-9F5B-A843-B780-F547590D87EE}"/>
          </ac:spMkLst>
        </pc:spChg>
        <pc:spChg chg="add mod">
          <ac:chgData name="E Sharratt" userId="240a805a-42a6-4db4-8f33-c1edd6012f04" providerId="ADAL" clId="{5E346C8B-54CD-6E4C-A6CA-C19972C9B6E1}" dt="2021-03-07T14:54:50.494" v="908" actId="1076"/>
          <ac:spMkLst>
            <pc:docMk/>
            <pc:sldMk cId="770274570" sldId="337"/>
            <ac:spMk id="41" creationId="{537BB6C0-EF32-824B-8AC8-DE866C023BCA}"/>
          </ac:spMkLst>
        </pc:spChg>
        <pc:spChg chg="mod">
          <ac:chgData name="E Sharratt" userId="240a805a-42a6-4db4-8f33-c1edd6012f04" providerId="ADAL" clId="{5E346C8B-54CD-6E4C-A6CA-C19972C9B6E1}" dt="2021-03-07T14:53:23.223" v="888" actId="14100"/>
          <ac:spMkLst>
            <pc:docMk/>
            <pc:sldMk cId="770274570" sldId="337"/>
            <ac:spMk id="49" creationId="{B334114F-35E8-B342-BBC2-623EF859870E}"/>
          </ac:spMkLst>
        </pc:spChg>
        <pc:spChg chg="mod">
          <ac:chgData name="E Sharratt" userId="240a805a-42a6-4db4-8f33-c1edd6012f04" providerId="ADAL" clId="{5E346C8B-54CD-6E4C-A6CA-C19972C9B6E1}" dt="2021-03-07T14:55:10.275" v="909" actId="1076"/>
          <ac:spMkLst>
            <pc:docMk/>
            <pc:sldMk cId="770274570" sldId="337"/>
            <ac:spMk id="50" creationId="{5B465973-F0AA-0B40-B620-CF111528DF56}"/>
          </ac:spMkLst>
        </pc:spChg>
        <pc:spChg chg="mod">
          <ac:chgData name="E Sharratt" userId="240a805a-42a6-4db4-8f33-c1edd6012f04" providerId="ADAL" clId="{5E346C8B-54CD-6E4C-A6CA-C19972C9B6E1}" dt="2021-03-07T14:54:48.524" v="907" actId="1076"/>
          <ac:spMkLst>
            <pc:docMk/>
            <pc:sldMk cId="770274570" sldId="337"/>
            <ac:spMk id="57" creationId="{2E9359D4-E123-514C-9F2A-9D92F2FB8EE9}"/>
          </ac:spMkLst>
        </pc:spChg>
        <pc:spChg chg="mod">
          <ac:chgData name="E Sharratt" userId="240a805a-42a6-4db4-8f33-c1edd6012f04" providerId="ADAL" clId="{5E346C8B-54CD-6E4C-A6CA-C19972C9B6E1}" dt="2021-03-07T14:54:19.432" v="900" actId="14100"/>
          <ac:spMkLst>
            <pc:docMk/>
            <pc:sldMk cId="770274570" sldId="337"/>
            <ac:spMk id="58" creationId="{8C3E0799-2E38-3741-A5F2-2FA08CAD6122}"/>
          </ac:spMkLst>
        </pc:spChg>
        <pc:spChg chg="mod">
          <ac:chgData name="E Sharratt" userId="240a805a-42a6-4db4-8f33-c1edd6012f04" providerId="ADAL" clId="{5E346C8B-54CD-6E4C-A6CA-C19972C9B6E1}" dt="2021-03-07T14:54:28.644" v="902" actId="1076"/>
          <ac:spMkLst>
            <pc:docMk/>
            <pc:sldMk cId="770274570" sldId="337"/>
            <ac:spMk id="59" creationId="{EEC926E9-D1E9-DC46-BF38-5CD00A9582A0}"/>
          </ac:spMkLst>
        </pc:spChg>
        <pc:picChg chg="add del mod">
          <ac:chgData name="E Sharratt" userId="240a805a-42a6-4db4-8f33-c1edd6012f04" providerId="ADAL" clId="{5E346C8B-54CD-6E4C-A6CA-C19972C9B6E1}" dt="2021-03-07T14:55:44.445" v="912"/>
          <ac:picMkLst>
            <pc:docMk/>
            <pc:sldMk cId="770274570" sldId="337"/>
            <ac:picMk id="2" creationId="{19C55ADD-8199-1E44-A32D-B24B85B7299C}"/>
          </ac:picMkLst>
        </pc:picChg>
        <pc:picChg chg="del">
          <ac:chgData name="E Sharratt" userId="240a805a-42a6-4db4-8f33-c1edd6012f04" providerId="ADAL" clId="{5E346C8B-54CD-6E4C-A6CA-C19972C9B6E1}" dt="2021-03-07T14:55:34.823" v="910"/>
          <ac:picMkLst>
            <pc:docMk/>
            <pc:sldMk cId="770274570" sldId="337"/>
            <ac:picMk id="3" creationId="{CBC04921-49C2-914F-8F91-813458FDCD2A}"/>
          </ac:picMkLst>
        </pc:picChg>
        <pc:picChg chg="add del mod">
          <ac:chgData name="E Sharratt" userId="240a805a-42a6-4db4-8f33-c1edd6012f04" providerId="ADAL" clId="{5E346C8B-54CD-6E4C-A6CA-C19972C9B6E1}" dt="2021-03-07T14:55:56.812" v="914"/>
          <ac:picMkLst>
            <pc:docMk/>
            <pc:sldMk cId="770274570" sldId="337"/>
            <ac:picMk id="4" creationId="{2E4B7901-032D-A640-AD7B-24F5DB5D5D7D}"/>
          </ac:picMkLst>
        </pc:picChg>
        <pc:picChg chg="add del mod">
          <ac:chgData name="E Sharratt" userId="240a805a-42a6-4db4-8f33-c1edd6012f04" providerId="ADAL" clId="{5E346C8B-54CD-6E4C-A6CA-C19972C9B6E1}" dt="2021-03-07T14:56:11.862" v="916"/>
          <ac:picMkLst>
            <pc:docMk/>
            <pc:sldMk cId="770274570" sldId="337"/>
            <ac:picMk id="6" creationId="{36D0BEEB-F0D6-F84F-85D8-ABD66D4FD89F}"/>
          </ac:picMkLst>
        </pc:picChg>
        <pc:picChg chg="add del mod">
          <ac:chgData name="E Sharratt" userId="240a805a-42a6-4db4-8f33-c1edd6012f04" providerId="ADAL" clId="{5E346C8B-54CD-6E4C-A6CA-C19972C9B6E1}" dt="2021-03-07T14:56:38.971" v="918"/>
          <ac:picMkLst>
            <pc:docMk/>
            <pc:sldMk cId="770274570" sldId="337"/>
            <ac:picMk id="7" creationId="{D452F3B5-C5C1-8944-933B-55A5EACB4C3C}"/>
          </ac:picMkLst>
        </pc:picChg>
        <pc:picChg chg="add mod">
          <ac:chgData name="E Sharratt" userId="240a805a-42a6-4db4-8f33-c1edd6012f04" providerId="ADAL" clId="{5E346C8B-54CD-6E4C-A6CA-C19972C9B6E1}" dt="2021-03-07T14:56:53.093" v="919"/>
          <ac:picMkLst>
            <pc:docMk/>
            <pc:sldMk cId="770274570" sldId="337"/>
            <ac:picMk id="13" creationId="{F4812EF0-F23B-CB49-B0AA-842C5D1EDF91}"/>
          </ac:picMkLst>
        </pc:picChg>
      </pc:sldChg>
    </pc:docChg>
  </pc:docChgLst>
  <pc:docChgLst>
    <pc:chgData name="E Sharratt" userId="240a805a-42a6-4db4-8f33-c1edd6012f04" providerId="ADAL" clId="{FBD02D11-6C04-FF47-A263-37FA94578D4F}"/>
    <pc:docChg chg="undo custSel addSld delSld modSld sldOrd">
      <pc:chgData name="E Sharratt" userId="240a805a-42a6-4db4-8f33-c1edd6012f04" providerId="ADAL" clId="{FBD02D11-6C04-FF47-A263-37FA94578D4F}" dt="2021-02-28T20:21:27.518" v="1472" actId="1076"/>
      <pc:docMkLst>
        <pc:docMk/>
      </pc:docMkLst>
      <pc:sldChg chg="addSp delSp modSp mod modTransition modAnim">
        <pc:chgData name="E Sharratt" userId="240a805a-42a6-4db4-8f33-c1edd6012f04" providerId="ADAL" clId="{FBD02D11-6C04-FF47-A263-37FA94578D4F}" dt="2021-02-28T18:59:12.260" v="627"/>
        <pc:sldMkLst>
          <pc:docMk/>
          <pc:sldMk cId="0" sldId="256"/>
        </pc:sldMkLst>
        <pc:spChg chg="mod">
          <ac:chgData name="E Sharratt" userId="240a805a-42a6-4db4-8f33-c1edd6012f04" providerId="ADAL" clId="{FBD02D11-6C04-FF47-A263-37FA94578D4F}" dt="2021-02-28T17:56:29.486" v="24" actId="1076"/>
          <ac:spMkLst>
            <pc:docMk/>
            <pc:sldMk cId="0" sldId="256"/>
            <ac:spMk id="13" creationId="{00000000-0000-0000-0000-000000000000}"/>
          </ac:spMkLst>
        </pc:spChg>
        <pc:picChg chg="add del mod">
          <ac:chgData name="E Sharratt" userId="240a805a-42a6-4db4-8f33-c1edd6012f04" providerId="ADAL" clId="{FBD02D11-6C04-FF47-A263-37FA94578D4F}" dt="2021-02-28T18:58:39.807" v="626"/>
          <ac:picMkLst>
            <pc:docMk/>
            <pc:sldMk cId="0" sldId="256"/>
            <ac:picMk id="2" creationId="{4281BC33-D0C7-344B-9A3B-81A1CE8166B4}"/>
          </ac:picMkLst>
        </pc:picChg>
        <pc:picChg chg="add mod">
          <ac:chgData name="E Sharratt" userId="240a805a-42a6-4db4-8f33-c1edd6012f04" providerId="ADAL" clId="{FBD02D11-6C04-FF47-A263-37FA94578D4F}" dt="2021-02-28T18:59:12.260" v="627"/>
          <ac:picMkLst>
            <pc:docMk/>
            <pc:sldMk cId="0" sldId="256"/>
            <ac:picMk id="3" creationId="{6A5D088C-E6A1-0A40-B668-C3F7A9738A55}"/>
          </ac:picMkLst>
        </pc:picChg>
      </pc:sldChg>
      <pc:sldChg chg="addSp modSp add ord">
        <pc:chgData name="E Sharratt" userId="240a805a-42a6-4db4-8f33-c1edd6012f04" providerId="ADAL" clId="{FBD02D11-6C04-FF47-A263-37FA94578D4F}" dt="2021-02-28T19:13:33.850" v="662"/>
        <pc:sldMkLst>
          <pc:docMk/>
          <pc:sldMk cId="4075760649" sldId="261"/>
        </pc:sldMkLst>
        <pc:picChg chg="add mod">
          <ac:chgData name="E Sharratt" userId="240a805a-42a6-4db4-8f33-c1edd6012f04" providerId="ADAL" clId="{FBD02D11-6C04-FF47-A263-37FA94578D4F}" dt="2021-02-28T19:13:33.850" v="662"/>
          <ac:picMkLst>
            <pc:docMk/>
            <pc:sldMk cId="4075760649" sldId="261"/>
            <ac:picMk id="8" creationId="{334F8196-20C7-3F42-8FD0-904F71A56C65}"/>
          </ac:picMkLst>
        </pc:picChg>
      </pc:sldChg>
      <pc:sldChg chg="del">
        <pc:chgData name="E Sharratt" userId="240a805a-42a6-4db4-8f33-c1edd6012f04" providerId="ADAL" clId="{FBD02D11-6C04-FF47-A263-37FA94578D4F}" dt="2021-02-28T18:25:17.314" v="279" actId="2696"/>
        <pc:sldMkLst>
          <pc:docMk/>
          <pc:sldMk cId="923630451" sldId="270"/>
        </pc:sldMkLst>
      </pc:sldChg>
      <pc:sldChg chg="del">
        <pc:chgData name="E Sharratt" userId="240a805a-42a6-4db4-8f33-c1edd6012f04" providerId="ADAL" clId="{FBD02D11-6C04-FF47-A263-37FA94578D4F}" dt="2021-02-28T18:25:16.655" v="277" actId="2696"/>
        <pc:sldMkLst>
          <pc:docMk/>
          <pc:sldMk cId="3121357426" sldId="290"/>
        </pc:sldMkLst>
      </pc:sldChg>
      <pc:sldChg chg="del">
        <pc:chgData name="E Sharratt" userId="240a805a-42a6-4db4-8f33-c1edd6012f04" providerId="ADAL" clId="{FBD02D11-6C04-FF47-A263-37FA94578D4F}" dt="2021-02-28T18:25:17.583" v="280" actId="2696"/>
        <pc:sldMkLst>
          <pc:docMk/>
          <pc:sldMk cId="608329636" sldId="300"/>
        </pc:sldMkLst>
      </pc:sldChg>
      <pc:sldChg chg="del">
        <pc:chgData name="E Sharratt" userId="240a805a-42a6-4db4-8f33-c1edd6012f04" providerId="ADAL" clId="{FBD02D11-6C04-FF47-A263-37FA94578D4F}" dt="2021-02-28T18:25:18.141" v="281" actId="2696"/>
        <pc:sldMkLst>
          <pc:docMk/>
          <pc:sldMk cId="4164305632" sldId="303"/>
        </pc:sldMkLst>
      </pc:sldChg>
      <pc:sldChg chg="del">
        <pc:chgData name="E Sharratt" userId="240a805a-42a6-4db4-8f33-c1edd6012f04" providerId="ADAL" clId="{FBD02D11-6C04-FF47-A263-37FA94578D4F}" dt="2021-02-28T18:25:18.657" v="282" actId="2696"/>
        <pc:sldMkLst>
          <pc:docMk/>
          <pc:sldMk cId="1790839947" sldId="304"/>
        </pc:sldMkLst>
      </pc:sldChg>
      <pc:sldChg chg="del">
        <pc:chgData name="E Sharratt" userId="240a805a-42a6-4db4-8f33-c1edd6012f04" providerId="ADAL" clId="{FBD02D11-6C04-FF47-A263-37FA94578D4F}" dt="2021-02-28T18:25:17.148" v="278" actId="2696"/>
        <pc:sldMkLst>
          <pc:docMk/>
          <pc:sldMk cId="740316593" sldId="312"/>
        </pc:sldMkLst>
      </pc:sldChg>
      <pc:sldChg chg="addSp delSp modSp mod modTransition delAnim modAnim">
        <pc:chgData name="E Sharratt" userId="240a805a-42a6-4db4-8f33-c1edd6012f04" providerId="ADAL" clId="{FBD02D11-6C04-FF47-A263-37FA94578D4F}" dt="2021-02-28T19:11:34.545" v="661"/>
        <pc:sldMkLst>
          <pc:docMk/>
          <pc:sldMk cId="1497070411" sldId="315"/>
        </pc:sldMkLst>
        <pc:spChg chg="del">
          <ac:chgData name="E Sharratt" userId="240a805a-42a6-4db4-8f33-c1edd6012f04" providerId="ADAL" clId="{FBD02D11-6C04-FF47-A263-37FA94578D4F}" dt="2021-02-28T18:13:20.588" v="72" actId="478"/>
          <ac:spMkLst>
            <pc:docMk/>
            <pc:sldMk cId="1497070411" sldId="315"/>
            <ac:spMk id="2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8:20:26.667" v="242"/>
          <ac:spMkLst>
            <pc:docMk/>
            <pc:sldMk cId="1497070411" sldId="315"/>
            <ac:spMk id="3" creationId="{536E0353-C0F8-C445-9570-482420D522DA}"/>
          </ac:spMkLst>
        </pc:spChg>
        <pc:spChg chg="add mod">
          <ac:chgData name="E Sharratt" userId="240a805a-42a6-4db4-8f33-c1edd6012f04" providerId="ADAL" clId="{FBD02D11-6C04-FF47-A263-37FA94578D4F}" dt="2021-02-28T18:20:43.080" v="245" actId="1076"/>
          <ac:spMkLst>
            <pc:docMk/>
            <pc:sldMk cId="1497070411" sldId="315"/>
            <ac:spMk id="4" creationId="{E78BEA80-F16E-7E46-B806-3A3A3497E37E}"/>
          </ac:spMkLst>
        </pc:spChg>
        <pc:spChg chg="add mod">
          <ac:chgData name="E Sharratt" userId="240a805a-42a6-4db4-8f33-c1edd6012f04" providerId="ADAL" clId="{FBD02D11-6C04-FF47-A263-37FA94578D4F}" dt="2021-02-28T18:21:46.250" v="266" actId="1076"/>
          <ac:spMkLst>
            <pc:docMk/>
            <pc:sldMk cId="1497070411" sldId="315"/>
            <ac:spMk id="6" creationId="{A7ADB29C-1E30-0C42-A99B-9427FC8A753F}"/>
          </ac:spMkLst>
        </pc:spChg>
        <pc:spChg chg="mod">
          <ac:chgData name="E Sharratt" userId="240a805a-42a6-4db4-8f33-c1edd6012f04" providerId="ADAL" clId="{FBD02D11-6C04-FF47-A263-37FA94578D4F}" dt="2021-02-28T18:21:40.083" v="265" actId="20578"/>
          <ac:spMkLst>
            <pc:docMk/>
            <pc:sldMk cId="1497070411" sldId="315"/>
            <ac:spMk id="9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03.477" v="42" actId="20577"/>
          <ac:spMkLst>
            <pc:docMk/>
            <pc:sldMk cId="1497070411" sldId="315"/>
            <ac:spMk id="11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16.272" v="71" actId="20577"/>
          <ac:spMkLst>
            <pc:docMk/>
            <pc:sldMk cId="1497070411" sldId="315"/>
            <ac:spMk id="15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3:00.169" v="33" actId="20577"/>
          <ac:spMkLst>
            <pc:docMk/>
            <pc:sldMk cId="1497070411" sldId="315"/>
            <ac:spMk id="18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13:24.321" v="73" actId="478"/>
          <ac:spMkLst>
            <pc:docMk/>
            <pc:sldMk cId="1497070411" sldId="315"/>
            <ac:spMk id="24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8:17:02.667" v="221" actId="20577"/>
          <ac:spMkLst>
            <pc:docMk/>
            <pc:sldMk cId="1497070411" sldId="315"/>
            <ac:spMk id="25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19:03:25.853" v="642" actId="1076"/>
          <ac:spMkLst>
            <pc:docMk/>
            <pc:sldMk cId="1497070411" sldId="315"/>
            <ac:spMk id="26" creationId="{04DCF535-23CD-A748-9FB3-4933F1216972}"/>
          </ac:spMkLst>
        </pc:spChg>
        <pc:spChg chg="del">
          <ac:chgData name="E Sharratt" userId="240a805a-42a6-4db4-8f33-c1edd6012f04" providerId="ADAL" clId="{FBD02D11-6C04-FF47-A263-37FA94578D4F}" dt="2021-02-28T18:13:20.588" v="72" actId="478"/>
          <ac:spMkLst>
            <pc:docMk/>
            <pc:sldMk cId="1497070411" sldId="315"/>
            <ac:spMk id="38" creationId="{00000000-0000-0000-0000-000000000000}"/>
          </ac:spMkLst>
        </pc:spChg>
        <pc:picChg chg="add del mod">
          <ac:chgData name="E Sharratt" userId="240a805a-42a6-4db4-8f33-c1edd6012f04" providerId="ADAL" clId="{FBD02D11-6C04-FF47-A263-37FA94578D4F}" dt="2021-02-28T19:08:30.224" v="658"/>
          <ac:picMkLst>
            <pc:docMk/>
            <pc:sldMk cId="1497070411" sldId="315"/>
            <ac:picMk id="2" creationId="{DEE23BEB-1C61-7F4D-A5DE-F5F91863ECDE}"/>
          </ac:picMkLst>
        </pc:picChg>
        <pc:picChg chg="add del mod">
          <ac:chgData name="E Sharratt" userId="240a805a-42a6-4db4-8f33-c1edd6012f04" providerId="ADAL" clId="{FBD02D11-6C04-FF47-A263-37FA94578D4F}" dt="2021-02-28T19:10:54.287" v="660"/>
          <ac:picMkLst>
            <pc:docMk/>
            <pc:sldMk cId="1497070411" sldId="315"/>
            <ac:picMk id="3" creationId="{24DB3AB8-7B13-9246-ABA8-AEBAF6DA96B4}"/>
          </ac:picMkLst>
        </pc:picChg>
        <pc:picChg chg="add mod">
          <ac:chgData name="E Sharratt" userId="240a805a-42a6-4db4-8f33-c1edd6012f04" providerId="ADAL" clId="{FBD02D11-6C04-FF47-A263-37FA94578D4F}" dt="2021-02-28T19:11:34.545" v="661"/>
          <ac:picMkLst>
            <pc:docMk/>
            <pc:sldMk cId="1497070411" sldId="315"/>
            <ac:picMk id="7" creationId="{B85734BA-3BB1-034F-861C-10327EC0A55D}"/>
          </ac:picMkLst>
        </pc:picChg>
        <pc:picChg chg="add mod">
          <ac:chgData name="E Sharratt" userId="240a805a-42a6-4db4-8f33-c1edd6012f04" providerId="ADAL" clId="{FBD02D11-6C04-FF47-A263-37FA94578D4F}" dt="2021-02-28T18:16:38.710" v="210" actId="1076"/>
          <ac:picMkLst>
            <pc:docMk/>
            <pc:sldMk cId="1497070411" sldId="315"/>
            <ac:picMk id="27" creationId="{E3FDEEC9-2341-F045-96F5-857CE65F40E9}"/>
          </ac:picMkLst>
        </pc:picChg>
      </pc:sldChg>
      <pc:sldChg chg="addSp delSp modSp add del ord modAnim">
        <pc:chgData name="E Sharratt" userId="240a805a-42a6-4db4-8f33-c1edd6012f04" providerId="ADAL" clId="{FBD02D11-6C04-FF47-A263-37FA94578D4F}" dt="2021-02-28T18:28:51.336" v="361" actId="2696"/>
        <pc:sldMkLst>
          <pc:docMk/>
          <pc:sldMk cId="3807779680" sldId="316"/>
        </pc:sldMkLst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6" creationId="{A7ADB29C-1E30-0C42-A99B-9427FC8A753F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8:26.574" v="355" actId="478"/>
          <ac:spMkLst>
            <pc:docMk/>
            <pc:sldMk cId="3807779680" sldId="316"/>
            <ac:spMk id="26" creationId="{04DCF535-23CD-A748-9FB3-4933F1216972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28" creationId="{69802B78-09F9-C340-B239-8E824E501338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38" creationId="{B344C769-5DF0-B34E-A2F8-E95A3EB9DE42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39" creationId="{1D7E7477-F183-334F-A58F-FE758A27433F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42" creationId="{C20019ED-FD22-6248-AEE4-0260F3CA611F}"/>
          </ac:spMkLst>
        </pc:spChg>
        <pc:spChg chg="add mod">
          <ac:chgData name="E Sharratt" userId="240a805a-42a6-4db4-8f33-c1edd6012f04" providerId="ADAL" clId="{FBD02D11-6C04-FF47-A263-37FA94578D4F}" dt="2021-02-28T18:28:36.899" v="359" actId="1076"/>
          <ac:spMkLst>
            <pc:docMk/>
            <pc:sldMk cId="3807779680" sldId="316"/>
            <ac:spMk id="43" creationId="{A383930C-E281-B446-8F5F-A2FF6E4AF79C}"/>
          </ac:spMkLst>
        </pc:spChg>
        <pc:picChg chg="del">
          <ac:chgData name="E Sharratt" userId="240a805a-42a6-4db4-8f33-c1edd6012f04" providerId="ADAL" clId="{FBD02D11-6C04-FF47-A263-37FA94578D4F}" dt="2021-02-28T18:28:26.574" v="355" actId="478"/>
          <ac:picMkLst>
            <pc:docMk/>
            <pc:sldMk cId="3807779680" sldId="316"/>
            <ac:picMk id="27" creationId="{E3FDEEC9-2341-F045-96F5-857CE65F40E9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29" creationId="{E8F3F868-2D14-CA4A-8C7A-6132A7F3802D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30" creationId="{C23F7E82-DA15-4D40-A972-7022481704C5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40" creationId="{D606D794-CB96-784F-8155-A2C2843A694F}"/>
          </ac:picMkLst>
        </pc:picChg>
        <pc:picChg chg="add mod">
          <ac:chgData name="E Sharratt" userId="240a805a-42a6-4db4-8f33-c1edd6012f04" providerId="ADAL" clId="{FBD02D11-6C04-FF47-A263-37FA94578D4F}" dt="2021-02-28T18:28:36.899" v="359" actId="1076"/>
          <ac:picMkLst>
            <pc:docMk/>
            <pc:sldMk cId="3807779680" sldId="316"/>
            <ac:picMk id="41" creationId="{02F285B0-6A0E-6F4C-887B-89005642E9F4}"/>
          </ac:picMkLst>
        </pc:picChg>
      </pc:sldChg>
      <pc:sldChg chg="addSp delSp modSp add mod delAnim modAnim">
        <pc:chgData name="E Sharratt" userId="240a805a-42a6-4db4-8f33-c1edd6012f04" providerId="ADAL" clId="{FBD02D11-6C04-FF47-A263-37FA94578D4F}" dt="2021-02-28T19:09:15.951" v="659"/>
        <pc:sldMkLst>
          <pc:docMk/>
          <pc:sldMk cId="1819027987" sldId="317"/>
        </pc:sldMkLst>
        <pc:spChg chg="add mod">
          <ac:chgData name="E Sharratt" userId="240a805a-42a6-4db4-8f33-c1edd6012f04" providerId="ADAL" clId="{FBD02D11-6C04-FF47-A263-37FA94578D4F}" dt="2021-02-28T18:26:50.012" v="291" actId="1076"/>
          <ac:spMkLst>
            <pc:docMk/>
            <pc:sldMk cId="1819027987" sldId="317"/>
            <ac:spMk id="2" creationId="{96E99EF3-F4F4-3F47-8213-3FFC216C5436}"/>
          </ac:spMkLst>
        </pc:spChg>
        <pc:spChg chg="add mod">
          <ac:chgData name="E Sharratt" userId="240a805a-42a6-4db4-8f33-c1edd6012f04" providerId="ADAL" clId="{FBD02D11-6C04-FF47-A263-37FA94578D4F}" dt="2021-02-28T18:27:23.494" v="353" actId="1076"/>
          <ac:spMkLst>
            <pc:docMk/>
            <pc:sldMk cId="1819027987" sldId="317"/>
            <ac:spMk id="3" creationId="{07FED653-AFC8-8F43-9130-5D14201A1A03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6" creationId="{A7ADB29C-1E30-0C42-A99B-9427FC8A753F}"/>
          </ac:spMkLst>
        </pc:spChg>
        <pc:spChg chg="del">
          <ac:chgData name="E Sharratt" userId="240a805a-42a6-4db4-8f33-c1edd6012f04" providerId="ADAL" clId="{FBD02D11-6C04-FF47-A263-37FA94578D4F}" dt="2021-02-28T18:25:33.995" v="286" actId="478"/>
          <ac:spMkLst>
            <pc:docMk/>
            <pc:sldMk cId="1819027987" sldId="317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5:29.838" v="285" actId="478"/>
          <ac:spMkLst>
            <pc:docMk/>
            <pc:sldMk cId="1819027987" sldId="317"/>
            <ac:spMk id="26" creationId="{04DCF535-23CD-A748-9FB3-4933F1216972}"/>
          </ac:spMkLst>
        </pc:spChg>
        <pc:picChg chg="add mod">
          <ac:chgData name="E Sharratt" userId="240a805a-42a6-4db4-8f33-c1edd6012f04" providerId="ADAL" clId="{FBD02D11-6C04-FF47-A263-37FA94578D4F}" dt="2021-02-28T19:09:15.951" v="659"/>
          <ac:picMkLst>
            <pc:docMk/>
            <pc:sldMk cId="1819027987" sldId="317"/>
            <ac:picMk id="4" creationId="{7618C1C8-4AF3-A94C-94F6-95CE85D804B9}"/>
          </ac:picMkLst>
        </pc:picChg>
        <pc:picChg chg="del">
          <ac:chgData name="E Sharratt" userId="240a805a-42a6-4db4-8f33-c1edd6012f04" providerId="ADAL" clId="{FBD02D11-6C04-FF47-A263-37FA94578D4F}" dt="2021-02-28T18:25:33.995" v="286" actId="478"/>
          <ac:picMkLst>
            <pc:docMk/>
            <pc:sldMk cId="1819027987" sldId="317"/>
            <ac:picMk id="27" creationId="{E3FDEEC9-2341-F045-96F5-857CE65F40E9}"/>
          </ac:picMkLst>
        </pc:picChg>
      </pc:sldChg>
      <pc:sldChg chg="addSp delSp modSp add mod ord modTransition modAnim">
        <pc:chgData name="E Sharratt" userId="240a805a-42a6-4db4-8f33-c1edd6012f04" providerId="ADAL" clId="{FBD02D11-6C04-FF47-A263-37FA94578D4F}" dt="2021-02-28T19:18:06.578" v="682"/>
        <pc:sldMkLst>
          <pc:docMk/>
          <pc:sldMk cId="4143822027" sldId="318"/>
        </pc:sldMkLst>
        <pc:spChg chg="add del mod">
          <ac:chgData name="E Sharratt" userId="240a805a-42a6-4db4-8f33-c1edd6012f04" providerId="ADAL" clId="{FBD02D11-6C04-FF47-A263-37FA94578D4F}" dt="2021-02-28T18:31:34.459" v="426"/>
          <ac:spMkLst>
            <pc:docMk/>
            <pc:sldMk cId="4143822027" sldId="318"/>
            <ac:spMk id="2" creationId="{A89FFABD-3525-3F4E-B06E-BD4955385344}"/>
          </ac:spMkLst>
        </pc:spChg>
        <pc:spChg chg="add mod">
          <ac:chgData name="E Sharratt" userId="240a805a-42a6-4db4-8f33-c1edd6012f04" providerId="ADAL" clId="{FBD02D11-6C04-FF47-A263-37FA94578D4F}" dt="2021-02-28T18:48:04.866" v="620" actId="20577"/>
          <ac:spMkLst>
            <pc:docMk/>
            <pc:sldMk cId="4143822027" sldId="318"/>
            <ac:spMk id="3" creationId="{61D84461-F874-E040-9CB6-CBFDEB9FC264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4" creationId="{E78BEA80-F16E-7E46-B806-3A3A3497E37E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6" creationId="{A7ADB29C-1E30-0C42-A99B-9427FC8A753F}"/>
          </ac:spMkLst>
        </pc:spChg>
        <pc:spChg chg="mod">
          <ac:chgData name="E Sharratt" userId="240a805a-42a6-4db4-8f33-c1edd6012f04" providerId="ADAL" clId="{FBD02D11-6C04-FF47-A263-37FA94578D4F}" dt="2021-02-28T18:29:16.050" v="383" actId="20577"/>
          <ac:spMkLst>
            <pc:docMk/>
            <pc:sldMk cId="4143822027" sldId="318"/>
            <ac:spMk id="1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25" creationId="{00000000-0000-0000-0000-000000000000}"/>
          </ac:spMkLst>
        </pc:spChg>
        <pc:spChg chg="del">
          <ac:chgData name="E Sharratt" userId="240a805a-42a6-4db4-8f33-c1edd6012f04" providerId="ADAL" clId="{FBD02D11-6C04-FF47-A263-37FA94578D4F}" dt="2021-02-28T18:29:19.929" v="384" actId="478"/>
          <ac:spMkLst>
            <pc:docMk/>
            <pc:sldMk cId="4143822027" sldId="318"/>
            <ac:spMk id="26" creationId="{04DCF535-23CD-A748-9FB3-4933F1216972}"/>
          </ac:spMkLst>
        </pc:spChg>
        <pc:spChg chg="add mod">
          <ac:chgData name="E Sharratt" userId="240a805a-42a6-4db4-8f33-c1edd6012f04" providerId="ADAL" clId="{FBD02D11-6C04-FF47-A263-37FA94578D4F}" dt="2021-02-28T19:16:29.769" v="679" actId="1076"/>
          <ac:spMkLst>
            <pc:docMk/>
            <pc:sldMk cId="4143822027" sldId="318"/>
            <ac:spMk id="39" creationId="{33A9311F-497F-4A44-8CF9-5A59464295C3}"/>
          </ac:spMkLst>
        </pc:spChg>
        <pc:spChg chg="add del mod">
          <ac:chgData name="E Sharratt" userId="240a805a-42a6-4db4-8f33-c1edd6012f04" providerId="ADAL" clId="{FBD02D11-6C04-FF47-A263-37FA94578D4F}" dt="2021-02-28T18:29:57.180" v="391" actId="478"/>
          <ac:spMkLst>
            <pc:docMk/>
            <pc:sldMk cId="4143822027" sldId="318"/>
            <ac:spMk id="40" creationId="{63ED3F36-6E89-8F4E-869C-0D4AB065B897}"/>
          </ac:spMkLst>
        </pc:spChg>
        <pc:spChg chg="add mod">
          <ac:chgData name="E Sharratt" userId="240a805a-42a6-4db4-8f33-c1edd6012f04" providerId="ADAL" clId="{FBD02D11-6C04-FF47-A263-37FA94578D4F}" dt="2021-02-28T18:32:06.154" v="491" actId="1076"/>
          <ac:spMkLst>
            <pc:docMk/>
            <pc:sldMk cId="4143822027" sldId="318"/>
            <ac:spMk id="41" creationId="{29A1E6E9-D443-3848-8635-25F9E366385C}"/>
          </ac:spMkLst>
        </pc:spChg>
        <pc:picChg chg="add del mod">
          <ac:chgData name="E Sharratt" userId="240a805a-42a6-4db4-8f33-c1edd6012f04" providerId="ADAL" clId="{FBD02D11-6C04-FF47-A263-37FA94578D4F}" dt="2021-02-28T19:17:29.540" v="681"/>
          <ac:picMkLst>
            <pc:docMk/>
            <pc:sldMk cId="4143822027" sldId="318"/>
            <ac:picMk id="6" creationId="{60E18DCC-6A6F-0548-83F0-CD2C23FDA453}"/>
          </ac:picMkLst>
        </pc:picChg>
        <pc:picChg chg="add mod">
          <ac:chgData name="E Sharratt" userId="240a805a-42a6-4db4-8f33-c1edd6012f04" providerId="ADAL" clId="{FBD02D11-6C04-FF47-A263-37FA94578D4F}" dt="2021-02-28T19:18:06.578" v="682"/>
          <ac:picMkLst>
            <pc:docMk/>
            <pc:sldMk cId="4143822027" sldId="318"/>
            <ac:picMk id="13" creationId="{A2E173B3-492D-664B-A2F0-444AFC0633DD}"/>
          </ac:picMkLst>
        </pc:picChg>
        <pc:picChg chg="del">
          <ac:chgData name="E Sharratt" userId="240a805a-42a6-4db4-8f33-c1edd6012f04" providerId="ADAL" clId="{FBD02D11-6C04-FF47-A263-37FA94578D4F}" dt="2021-02-28T18:29:19.929" v="384" actId="478"/>
          <ac:picMkLst>
            <pc:docMk/>
            <pc:sldMk cId="4143822027" sldId="318"/>
            <ac:picMk id="27" creationId="{E3FDEEC9-2341-F045-96F5-857CE65F40E9}"/>
          </ac:picMkLst>
        </pc:picChg>
        <pc:inkChg chg="add del">
          <ac:chgData name="E Sharratt" userId="240a805a-42a6-4db4-8f33-c1edd6012f04" providerId="ADAL" clId="{FBD02D11-6C04-FF47-A263-37FA94578D4F}" dt="2021-02-28T19:14:26.843" v="664" actId="478"/>
          <ac:inkMkLst>
            <pc:docMk/>
            <pc:sldMk cId="4143822027" sldId="318"/>
            <ac:inkMk id="2" creationId="{10DD5014-C4EA-194E-B84E-DFBA92E99671}"/>
          </ac:inkMkLst>
        </pc:inkChg>
        <pc:inkChg chg="add del">
          <ac:chgData name="E Sharratt" userId="240a805a-42a6-4db4-8f33-c1edd6012f04" providerId="ADAL" clId="{FBD02D11-6C04-FF47-A263-37FA94578D4F}" dt="2021-02-28T19:16:02.427" v="667" actId="478"/>
          <ac:inkMkLst>
            <pc:docMk/>
            <pc:sldMk cId="4143822027" sldId="318"/>
            <ac:inkMk id="4" creationId="{185F3C94-6DFC-4949-93FA-2391DB4A66BA}"/>
          </ac:inkMkLst>
        </pc:inkChg>
        <pc:inkChg chg="add">
          <ac:chgData name="E Sharratt" userId="240a805a-42a6-4db4-8f33-c1edd6012f04" providerId="ADAL" clId="{FBD02D11-6C04-FF47-A263-37FA94578D4F}" dt="2021-02-28T19:18:06.578" v="682"/>
          <ac:inkMkLst>
            <pc:docMk/>
            <pc:sldMk cId="4143822027" sldId="318"/>
            <ac:inkMk id="7" creationId="{21817D33-7D6E-964F-A400-A33B454A33D8}"/>
          </ac:inkMkLst>
        </pc:inkChg>
        <pc:cxnChg chg="add mod">
          <ac:chgData name="E Sharratt" userId="240a805a-42a6-4db4-8f33-c1edd6012f04" providerId="ADAL" clId="{FBD02D11-6C04-FF47-A263-37FA94578D4F}" dt="2021-02-28T19:16:27.712" v="678" actId="1076"/>
          <ac:cxnSpMkLst>
            <pc:docMk/>
            <pc:sldMk cId="4143822027" sldId="318"/>
            <ac:cxnSpMk id="28" creationId="{135EE2F1-F053-9043-BD08-59E2A224E26B}"/>
          </ac:cxnSpMkLst>
        </pc:cxnChg>
        <pc:cxnChg chg="add mod">
          <ac:chgData name="E Sharratt" userId="240a805a-42a6-4db4-8f33-c1edd6012f04" providerId="ADAL" clId="{FBD02D11-6C04-FF47-A263-37FA94578D4F}" dt="2021-02-28T19:16:34.385" v="680" actId="1076"/>
          <ac:cxnSpMkLst>
            <pc:docMk/>
            <pc:sldMk cId="4143822027" sldId="318"/>
            <ac:cxnSpMk id="29" creationId="{D1DCDCEB-1A90-3B43-9534-7D0793E52151}"/>
          </ac:cxnSpMkLst>
        </pc:cxnChg>
        <pc:cxnChg chg="add del mod">
          <ac:chgData name="E Sharratt" userId="240a805a-42a6-4db4-8f33-c1edd6012f04" providerId="ADAL" clId="{FBD02D11-6C04-FF47-A263-37FA94578D4F}" dt="2021-02-28T18:29:49.848" v="388"/>
          <ac:cxnSpMkLst>
            <pc:docMk/>
            <pc:sldMk cId="4143822027" sldId="318"/>
            <ac:cxnSpMk id="30" creationId="{965FEAA3-0398-DC44-ADE4-E29CB01AC4FD}"/>
          </ac:cxnSpMkLst>
        </pc:cxnChg>
        <pc:cxnChg chg="add del mod">
          <ac:chgData name="E Sharratt" userId="240a805a-42a6-4db4-8f33-c1edd6012f04" providerId="ADAL" clId="{FBD02D11-6C04-FF47-A263-37FA94578D4F}" dt="2021-02-28T18:29:49.848" v="388"/>
          <ac:cxnSpMkLst>
            <pc:docMk/>
            <pc:sldMk cId="4143822027" sldId="318"/>
            <ac:cxnSpMk id="38" creationId="{F0DC6B66-6F4B-054D-9BC0-E7E3414144AB}"/>
          </ac:cxnSpMkLst>
        </pc:cxnChg>
      </pc:sldChg>
      <pc:sldChg chg="addSp delSp modSp add mod ord modTransition modAnim">
        <pc:chgData name="E Sharratt" userId="240a805a-42a6-4db4-8f33-c1edd6012f04" providerId="ADAL" clId="{FBD02D11-6C04-FF47-A263-37FA94578D4F}" dt="2021-02-28T19:25:39.490" v="716"/>
        <pc:sldMkLst>
          <pc:docMk/>
          <pc:sldMk cId="1601188916" sldId="319"/>
        </pc:sldMkLst>
        <pc:spChg chg="del">
          <ac:chgData name="E Sharratt" userId="240a805a-42a6-4db4-8f33-c1edd6012f04" providerId="ADAL" clId="{FBD02D11-6C04-FF47-A263-37FA94578D4F}" dt="2021-02-28T18:35:05.745" v="520" actId="478"/>
          <ac:spMkLst>
            <pc:docMk/>
            <pc:sldMk cId="1601188916" sldId="319"/>
            <ac:spMk id="2" creationId="{96E99EF3-F4F4-3F47-8213-3FFC216C5436}"/>
          </ac:spMkLst>
        </pc:spChg>
        <pc:spChg chg="del">
          <ac:chgData name="E Sharratt" userId="240a805a-42a6-4db4-8f33-c1edd6012f04" providerId="ADAL" clId="{FBD02D11-6C04-FF47-A263-37FA94578D4F}" dt="2021-02-28T18:35:05.745" v="520" actId="478"/>
          <ac:spMkLst>
            <pc:docMk/>
            <pc:sldMk cId="1601188916" sldId="319"/>
            <ac:spMk id="3" creationId="{07FED653-AFC8-8F43-9130-5D14201A1A03}"/>
          </ac:spMkLst>
        </pc:spChg>
        <pc:spChg chg="add mod">
          <ac:chgData name="E Sharratt" userId="240a805a-42a6-4db4-8f33-c1edd6012f04" providerId="ADAL" clId="{FBD02D11-6C04-FF47-A263-37FA94578D4F}" dt="2021-02-28T19:24:02.469" v="713" actId="1076"/>
          <ac:spMkLst>
            <pc:docMk/>
            <pc:sldMk cId="1601188916" sldId="319"/>
            <ac:spMk id="4" creationId="{82E96A91-A6C1-0D4F-A35F-A36631720FCD}"/>
          </ac:spMkLst>
        </pc:spChg>
        <pc:spChg chg="add mod">
          <ac:chgData name="E Sharratt" userId="240a805a-42a6-4db4-8f33-c1edd6012f04" providerId="ADAL" clId="{FBD02D11-6C04-FF47-A263-37FA94578D4F}" dt="2021-02-28T19:24:02.469" v="713" actId="1076"/>
          <ac:spMkLst>
            <pc:docMk/>
            <pc:sldMk cId="1601188916" sldId="319"/>
            <ac:spMk id="6" creationId="{32A3EAB1-B152-7F4A-B340-DF44AD2FB5C1}"/>
          </ac:spMkLst>
        </pc:spChg>
        <pc:spChg chg="mod">
          <ac:chgData name="E Sharratt" userId="240a805a-42a6-4db4-8f33-c1edd6012f04" providerId="ADAL" clId="{FBD02D11-6C04-FF47-A263-37FA94578D4F}" dt="2021-02-28T18:45:15.275" v="589" actId="14100"/>
          <ac:spMkLst>
            <pc:docMk/>
            <pc:sldMk cId="1601188916" sldId="319"/>
            <ac:spMk id="9" creationId="{00000000-0000-0000-0000-000000000000}"/>
          </ac:spMkLst>
        </pc:spChg>
        <pc:spChg chg="mod">
          <ac:chgData name="E Sharratt" userId="240a805a-42a6-4db4-8f33-c1edd6012f04" providerId="ADAL" clId="{FBD02D11-6C04-FF47-A263-37FA94578D4F}" dt="2021-02-28T19:22:10.157" v="710" actId="20577"/>
          <ac:spMkLst>
            <pc:docMk/>
            <pc:sldMk cId="1601188916" sldId="319"/>
            <ac:spMk id="15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8:42:34.782" v="569" actId="478"/>
          <ac:spMkLst>
            <pc:docMk/>
            <pc:sldMk cId="1601188916" sldId="319"/>
            <ac:spMk id="25" creationId="{E0EA3451-40E9-6C44-9A28-FB827E6803C3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6" creationId="{91715BA9-1536-7D4B-B6CF-DC9419610666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7" creationId="{E9EE0DA6-FB3D-0F4C-8BF3-555B16D2856E}"/>
          </ac:spMkLst>
        </pc:spChg>
        <pc:spChg chg="add del mod">
          <ac:chgData name="E Sharratt" userId="240a805a-42a6-4db4-8f33-c1edd6012f04" providerId="ADAL" clId="{FBD02D11-6C04-FF47-A263-37FA94578D4F}" dt="2021-02-28T18:42:39.983" v="571" actId="478"/>
          <ac:spMkLst>
            <pc:docMk/>
            <pc:sldMk cId="1601188916" sldId="319"/>
            <ac:spMk id="28" creationId="{A0B3B12A-ECC4-FC47-9949-8F63622BDA6D}"/>
          </ac:spMkLst>
        </pc:spChg>
        <pc:picChg chg="add del mod">
          <ac:chgData name="E Sharratt" userId="240a805a-42a6-4db4-8f33-c1edd6012f04" providerId="ADAL" clId="{FBD02D11-6C04-FF47-A263-37FA94578D4F}" dt="2021-02-28T19:24:40.232" v="715"/>
          <ac:picMkLst>
            <pc:docMk/>
            <pc:sldMk cId="1601188916" sldId="319"/>
            <ac:picMk id="2" creationId="{6CB33665-C86F-6F4C-AECE-857CE2B976A1}"/>
          </ac:picMkLst>
        </pc:picChg>
        <pc:picChg chg="add mod">
          <ac:chgData name="E Sharratt" userId="240a805a-42a6-4db4-8f33-c1edd6012f04" providerId="ADAL" clId="{FBD02D11-6C04-FF47-A263-37FA94578D4F}" dt="2021-02-28T19:25:39.490" v="716"/>
          <ac:picMkLst>
            <pc:docMk/>
            <pc:sldMk cId="1601188916" sldId="319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18:42:37.455" v="570" actId="478"/>
          <ac:picMkLst>
            <pc:docMk/>
            <pc:sldMk cId="1601188916" sldId="319"/>
            <ac:picMk id="24" creationId="{16E858B7-8FF9-B24F-B108-DBA11F9EDF64}"/>
          </ac:picMkLst>
        </pc:picChg>
        <pc:picChg chg="add mod">
          <ac:chgData name="E Sharratt" userId="240a805a-42a6-4db4-8f33-c1edd6012f04" providerId="ADAL" clId="{FBD02D11-6C04-FF47-A263-37FA94578D4F}" dt="2021-02-28T19:24:02.469" v="713" actId="1076"/>
          <ac:picMkLst>
            <pc:docMk/>
            <pc:sldMk cId="1601188916" sldId="319"/>
            <ac:picMk id="1026" creationId="{12CCE83A-2091-F54A-AC7C-A7B3A3A1A6F1}"/>
          </ac:picMkLst>
        </pc:picChg>
        <pc:picChg chg="add del mod">
          <ac:chgData name="E Sharratt" userId="240a805a-42a6-4db4-8f33-c1edd6012f04" providerId="ADAL" clId="{FBD02D11-6C04-FF47-A263-37FA94578D4F}" dt="2021-02-28T18:42:34.782" v="569" actId="478"/>
          <ac:picMkLst>
            <pc:docMk/>
            <pc:sldMk cId="1601188916" sldId="319"/>
            <ac:picMk id="1028" creationId="{7172D5B8-7DE7-7743-A790-9D0DDF8C54BC}"/>
          </ac:picMkLst>
        </pc:picChg>
        <pc:picChg chg="add del mod">
          <ac:chgData name="E Sharratt" userId="240a805a-42a6-4db4-8f33-c1edd6012f04" providerId="ADAL" clId="{FBD02D11-6C04-FF47-A263-37FA94578D4F}" dt="2021-02-28T19:21:34.727" v="683" actId="478"/>
          <ac:picMkLst>
            <pc:docMk/>
            <pc:sldMk cId="1601188916" sldId="319"/>
            <ac:picMk id="1030" creationId="{26E70D6B-751F-534D-A9E2-828E9A9B4DA3}"/>
          </ac:picMkLst>
        </pc:picChg>
        <pc:picChg chg="add mod">
          <ac:chgData name="E Sharratt" userId="240a805a-42a6-4db4-8f33-c1edd6012f04" providerId="ADAL" clId="{FBD02D11-6C04-FF47-A263-37FA94578D4F}" dt="2021-02-28T19:24:02.469" v="713" actId="1076"/>
          <ac:picMkLst>
            <pc:docMk/>
            <pc:sldMk cId="1601188916" sldId="319"/>
            <ac:picMk id="1032" creationId="{F0F271E6-8B3B-DF40-ADD2-F80782AEAAB9}"/>
          </ac:picMkLst>
        </pc:picChg>
      </pc:sldChg>
      <pc:sldChg chg="addSp delSp modSp add mod modTransition delAnim modAnim">
        <pc:chgData name="E Sharratt" userId="240a805a-42a6-4db4-8f33-c1edd6012f04" providerId="ADAL" clId="{FBD02D11-6C04-FF47-A263-37FA94578D4F}" dt="2021-02-28T19:51:41.329" v="916"/>
        <pc:sldMkLst>
          <pc:docMk/>
          <pc:sldMk cId="613801722" sldId="320"/>
        </pc:sldMkLst>
        <pc:spChg chg="del">
          <ac:chgData name="E Sharratt" userId="240a805a-42a6-4db4-8f33-c1edd6012f04" providerId="ADAL" clId="{FBD02D11-6C04-FF47-A263-37FA94578D4F}" dt="2021-02-28T19:27:16.989" v="719" actId="478"/>
          <ac:spMkLst>
            <pc:docMk/>
            <pc:sldMk cId="613801722" sldId="320"/>
            <ac:spMk id="4" creationId="{82E96A91-A6C1-0D4F-A35F-A36631720FCD}"/>
          </ac:spMkLst>
        </pc:spChg>
        <pc:spChg chg="del">
          <ac:chgData name="E Sharratt" userId="240a805a-42a6-4db4-8f33-c1edd6012f04" providerId="ADAL" clId="{FBD02D11-6C04-FF47-A263-37FA94578D4F}" dt="2021-02-28T19:27:16.989" v="719" actId="478"/>
          <ac:spMkLst>
            <pc:docMk/>
            <pc:sldMk cId="613801722" sldId="320"/>
            <ac:spMk id="6" creationId="{32A3EAB1-B152-7F4A-B340-DF44AD2FB5C1}"/>
          </ac:spMkLst>
        </pc:spChg>
        <pc:spChg chg="add mod">
          <ac:chgData name="E Sharratt" userId="240a805a-42a6-4db4-8f33-c1edd6012f04" providerId="ADAL" clId="{FBD02D11-6C04-FF47-A263-37FA94578D4F}" dt="2021-02-28T19:29:26.786" v="739" actId="1076"/>
          <ac:spMkLst>
            <pc:docMk/>
            <pc:sldMk cId="613801722" sldId="320"/>
            <ac:spMk id="7" creationId="{6EB1BB80-B915-3D43-9E7C-6C9A944D983D}"/>
          </ac:spMkLst>
        </pc:spChg>
        <pc:spChg chg="add mod">
          <ac:chgData name="E Sharratt" userId="240a805a-42a6-4db4-8f33-c1edd6012f04" providerId="ADAL" clId="{FBD02D11-6C04-FF47-A263-37FA94578D4F}" dt="2021-02-28T19:30:59.451" v="809" actId="14100"/>
          <ac:spMkLst>
            <pc:docMk/>
            <pc:sldMk cId="613801722" sldId="320"/>
            <ac:spMk id="13" creationId="{66D42741-68D3-AA40-BE99-C6C58765E4B7}"/>
          </ac:spMkLst>
        </pc:spChg>
        <pc:spChg chg="add mod">
          <ac:chgData name="E Sharratt" userId="240a805a-42a6-4db4-8f33-c1edd6012f04" providerId="ADAL" clId="{FBD02D11-6C04-FF47-A263-37FA94578D4F}" dt="2021-02-28T19:33:47.557" v="863" actId="1076"/>
          <ac:spMkLst>
            <pc:docMk/>
            <pc:sldMk cId="613801722" sldId="320"/>
            <ac:spMk id="22" creationId="{4315A513-E7D9-E34C-B071-96B096AA9423}"/>
          </ac:spMkLst>
        </pc:spChg>
        <pc:spChg chg="add mod">
          <ac:chgData name="E Sharratt" userId="240a805a-42a6-4db4-8f33-c1edd6012f04" providerId="ADAL" clId="{FBD02D11-6C04-FF47-A263-37FA94578D4F}" dt="2021-02-28T19:32:08.356" v="839" actId="403"/>
          <ac:spMkLst>
            <pc:docMk/>
            <pc:sldMk cId="613801722" sldId="320"/>
            <ac:spMk id="23" creationId="{288D96A4-86C3-2E4E-8598-55025616E89F}"/>
          </ac:spMkLst>
        </pc:spChg>
        <pc:spChg chg="add del mod">
          <ac:chgData name="E Sharratt" userId="240a805a-42a6-4db4-8f33-c1edd6012f04" providerId="ADAL" clId="{FBD02D11-6C04-FF47-A263-37FA94578D4F}" dt="2021-02-28T19:33:06.871" v="844" actId="478"/>
          <ac:spMkLst>
            <pc:docMk/>
            <pc:sldMk cId="613801722" sldId="320"/>
            <ac:spMk id="24" creationId="{2FF915EA-D25E-BD44-A9F9-FEE5DF11CFC7}"/>
          </ac:spMkLst>
        </pc:spChg>
        <pc:spChg chg="add mod">
          <ac:chgData name="E Sharratt" userId="240a805a-42a6-4db4-8f33-c1edd6012f04" providerId="ADAL" clId="{FBD02D11-6C04-FF47-A263-37FA94578D4F}" dt="2021-02-28T19:29:22.104" v="738" actId="1076"/>
          <ac:spMkLst>
            <pc:docMk/>
            <pc:sldMk cId="613801722" sldId="320"/>
            <ac:spMk id="28" creationId="{80102A0B-0B30-C04B-9708-FBA040BD17AB}"/>
          </ac:spMkLst>
        </pc:spChg>
        <pc:spChg chg="add del mod">
          <ac:chgData name="E Sharratt" userId="240a805a-42a6-4db4-8f33-c1edd6012f04" providerId="ADAL" clId="{FBD02D11-6C04-FF47-A263-37FA94578D4F}" dt="2021-02-28T19:45:40.949" v="900"/>
          <ac:spMkLst>
            <pc:docMk/>
            <pc:sldMk cId="613801722" sldId="320"/>
            <ac:spMk id="30" creationId="{41A8C85C-609D-8642-B803-46835A2C4B7B}"/>
          </ac:spMkLst>
        </pc:spChg>
        <pc:spChg chg="add mod">
          <ac:chgData name="E Sharratt" userId="240a805a-42a6-4db4-8f33-c1edd6012f04" providerId="ADAL" clId="{FBD02D11-6C04-FF47-A263-37FA94578D4F}" dt="2021-02-28T19:33:27.153" v="860" actId="20577"/>
          <ac:spMkLst>
            <pc:docMk/>
            <pc:sldMk cId="613801722" sldId="320"/>
            <ac:spMk id="38" creationId="{92E1D9F9-F4DC-6340-A483-CB1A23CFB01B}"/>
          </ac:spMkLst>
        </pc:spChg>
        <pc:spChg chg="add mod">
          <ac:chgData name="E Sharratt" userId="240a805a-42a6-4db4-8f33-c1edd6012f04" providerId="ADAL" clId="{FBD02D11-6C04-FF47-A263-37FA94578D4F}" dt="2021-02-28T19:34:30.678" v="878" actId="20577"/>
          <ac:spMkLst>
            <pc:docMk/>
            <pc:sldMk cId="613801722" sldId="320"/>
            <ac:spMk id="40" creationId="{AF7D36F5-12EA-4B42-910B-16BBD580D529}"/>
          </ac:spMkLst>
        </pc:spChg>
        <pc:spChg chg="add mod">
          <ac:chgData name="E Sharratt" userId="240a805a-42a6-4db4-8f33-c1edd6012f04" providerId="ADAL" clId="{FBD02D11-6C04-FF47-A263-37FA94578D4F}" dt="2021-02-28T19:34:50.278" v="884" actId="1076"/>
          <ac:spMkLst>
            <pc:docMk/>
            <pc:sldMk cId="613801722" sldId="320"/>
            <ac:spMk id="41" creationId="{CC547661-43E7-9D45-98AA-4FBA5F2769BE}"/>
          </ac:spMkLst>
        </pc:spChg>
        <pc:spChg chg="add mod">
          <ac:chgData name="E Sharratt" userId="240a805a-42a6-4db4-8f33-c1edd6012f04" providerId="ADAL" clId="{FBD02D11-6C04-FF47-A263-37FA94578D4F}" dt="2021-02-28T19:48:30.687" v="913" actId="14100"/>
          <ac:spMkLst>
            <pc:docMk/>
            <pc:sldMk cId="613801722" sldId="320"/>
            <ac:spMk id="42" creationId="{DC6430D5-6613-B244-835A-35D3EA2DEB7C}"/>
          </ac:spMkLst>
        </pc:spChg>
        <pc:spChg chg="add mod">
          <ac:chgData name="E Sharratt" userId="240a805a-42a6-4db4-8f33-c1edd6012f04" providerId="ADAL" clId="{FBD02D11-6C04-FF47-A263-37FA94578D4F}" dt="2021-02-28T19:48:33.054" v="914" actId="14100"/>
          <ac:spMkLst>
            <pc:docMk/>
            <pc:sldMk cId="613801722" sldId="320"/>
            <ac:spMk id="46" creationId="{41E5566A-6C06-D44D-B252-5CAB0057F0C1}"/>
          </ac:spMkLst>
        </pc:spChg>
        <pc:picChg chg="add mod">
          <ac:chgData name="E Sharratt" userId="240a805a-42a6-4db4-8f33-c1edd6012f04" providerId="ADAL" clId="{FBD02D11-6C04-FF47-A263-37FA94578D4F}" dt="2021-02-28T19:28:54.057" v="728" actId="1076"/>
          <ac:picMkLst>
            <pc:docMk/>
            <pc:sldMk cId="613801722" sldId="320"/>
            <ac:picMk id="2" creationId="{6A8B1FC6-1CD7-A347-8958-A078D63D7C8B}"/>
          </ac:picMkLst>
        </pc:picChg>
        <pc:picChg chg="del">
          <ac:chgData name="E Sharratt" userId="240a805a-42a6-4db4-8f33-c1edd6012f04" providerId="ADAL" clId="{FBD02D11-6C04-FF47-A263-37FA94578D4F}" dt="2021-02-28T19:27:13.940" v="718" actId="478"/>
          <ac:picMkLst>
            <pc:docMk/>
            <pc:sldMk cId="613801722" sldId="320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19:42:15.490" v="890"/>
          <ac:picMkLst>
            <pc:docMk/>
            <pc:sldMk cId="613801722" sldId="320"/>
            <ac:picMk id="26" creationId="{0D39DF3E-98E6-BD41-9003-141399AA6ED7}"/>
          </ac:picMkLst>
        </pc:picChg>
        <pc:picChg chg="add del mod">
          <ac:chgData name="E Sharratt" userId="240a805a-42a6-4db4-8f33-c1edd6012f04" providerId="ADAL" clId="{FBD02D11-6C04-FF47-A263-37FA94578D4F}" dt="2021-02-28T19:50:19.998" v="915"/>
          <ac:picMkLst>
            <pc:docMk/>
            <pc:sldMk cId="613801722" sldId="320"/>
            <ac:picMk id="29" creationId="{2716076E-CBBE-C24F-B115-2AA2250F1EFC}"/>
          </ac:picMkLst>
        </pc:picChg>
        <pc:picChg chg="add mod">
          <ac:chgData name="E Sharratt" userId="240a805a-42a6-4db4-8f33-c1edd6012f04" providerId="ADAL" clId="{FBD02D11-6C04-FF47-A263-37FA94578D4F}" dt="2021-02-28T19:51:41.329" v="916"/>
          <ac:picMkLst>
            <pc:docMk/>
            <pc:sldMk cId="613801722" sldId="320"/>
            <ac:picMk id="44" creationId="{6E8ED956-5646-CD43-8080-DF8179E7E050}"/>
          </ac:picMkLst>
        </pc:picChg>
        <pc:picChg chg="del">
          <ac:chgData name="E Sharratt" userId="240a805a-42a6-4db4-8f33-c1edd6012f04" providerId="ADAL" clId="{FBD02D11-6C04-FF47-A263-37FA94578D4F}" dt="2021-02-28T19:27:16.989" v="719" actId="478"/>
          <ac:picMkLst>
            <pc:docMk/>
            <pc:sldMk cId="613801722" sldId="320"/>
            <ac:picMk id="1026" creationId="{12CCE83A-2091-F54A-AC7C-A7B3A3A1A6F1}"/>
          </ac:picMkLst>
        </pc:picChg>
        <pc:picChg chg="add mod">
          <ac:chgData name="E Sharratt" userId="240a805a-42a6-4db4-8f33-c1edd6012f04" providerId="ADAL" clId="{FBD02D11-6C04-FF47-A263-37FA94578D4F}" dt="2021-02-28T19:28:56.843" v="729" actId="1076"/>
          <ac:picMkLst>
            <pc:docMk/>
            <pc:sldMk cId="613801722" sldId="320"/>
            <ac:picMk id="1028" creationId="{CDFE204B-9129-764C-9CC0-7B9E61CE05B8}"/>
          </ac:picMkLst>
        </pc:picChg>
        <pc:picChg chg="del">
          <ac:chgData name="E Sharratt" userId="240a805a-42a6-4db4-8f33-c1edd6012f04" providerId="ADAL" clId="{FBD02D11-6C04-FF47-A263-37FA94578D4F}" dt="2021-02-28T19:27:16.989" v="719" actId="478"/>
          <ac:picMkLst>
            <pc:docMk/>
            <pc:sldMk cId="613801722" sldId="320"/>
            <ac:picMk id="1032" creationId="{F0F271E6-8B3B-DF40-ADD2-F80782AEAAB9}"/>
          </ac:picMkLst>
        </pc:picChg>
        <pc:inkChg chg="add del">
          <ac:chgData name="E Sharratt" userId="240a805a-42a6-4db4-8f33-c1edd6012f04" providerId="ADAL" clId="{FBD02D11-6C04-FF47-A263-37FA94578D4F}" dt="2021-02-28T19:42:15.490" v="890"/>
          <ac:inkMkLst>
            <pc:docMk/>
            <pc:sldMk cId="613801722" sldId="320"/>
            <ac:inkMk id="25" creationId="{33CBE2CE-74BD-954D-B05C-40F39DACCBE5}"/>
          </ac:inkMkLst>
        </pc:inkChg>
        <pc:inkChg chg="add del">
          <ac:chgData name="E Sharratt" userId="240a805a-42a6-4db4-8f33-c1edd6012f04" providerId="ADAL" clId="{FBD02D11-6C04-FF47-A263-37FA94578D4F}" dt="2021-02-28T19:50:19.998" v="915"/>
          <ac:inkMkLst>
            <pc:docMk/>
            <pc:sldMk cId="613801722" sldId="320"/>
            <ac:inkMk id="27" creationId="{430E1FF5-3558-9E4A-9CCF-A9AFCCCFB15F}"/>
          </ac:inkMkLst>
        </pc:inkChg>
        <pc:inkChg chg="add">
          <ac:chgData name="E Sharratt" userId="240a805a-42a6-4db4-8f33-c1edd6012f04" providerId="ADAL" clId="{FBD02D11-6C04-FF47-A263-37FA94578D4F}" dt="2021-02-28T19:51:41.329" v="916"/>
          <ac:inkMkLst>
            <pc:docMk/>
            <pc:sldMk cId="613801722" sldId="320"/>
            <ac:inkMk id="43" creationId="{56B75B71-61EF-404B-907B-2C171E93BBC9}"/>
          </ac:inkMkLst>
        </pc:inkChg>
        <pc:cxnChg chg="add mod">
          <ac:chgData name="E Sharratt" userId="240a805a-42a6-4db4-8f33-c1edd6012f04" providerId="ADAL" clId="{FBD02D11-6C04-FF47-A263-37FA94578D4F}" dt="2021-02-28T19:30:47.665" v="807" actId="1076"/>
          <ac:cxnSpMkLst>
            <pc:docMk/>
            <pc:sldMk cId="613801722" sldId="320"/>
            <ac:cxnSpMk id="20" creationId="{823BF68A-E49E-7B46-BA7D-BD4B0B4848D2}"/>
          </ac:cxnSpMkLst>
        </pc:cxnChg>
        <pc:cxnChg chg="add mod">
          <ac:chgData name="E Sharratt" userId="240a805a-42a6-4db4-8f33-c1edd6012f04" providerId="ADAL" clId="{FBD02D11-6C04-FF47-A263-37FA94578D4F}" dt="2021-02-28T19:33:43.089" v="862" actId="1076"/>
          <ac:cxnSpMkLst>
            <pc:docMk/>
            <pc:sldMk cId="613801722" sldId="320"/>
            <ac:cxnSpMk id="39" creationId="{2E420260-4F13-EA4B-A0F4-12BEACB7C2F4}"/>
          </ac:cxnSpMkLst>
        </pc:cxnChg>
      </pc:sldChg>
      <pc:sldChg chg="addSp delSp modSp add mod modTransition addAnim delAnim modAnim">
        <pc:chgData name="E Sharratt" userId="240a805a-42a6-4db4-8f33-c1edd6012f04" providerId="ADAL" clId="{FBD02D11-6C04-FF47-A263-37FA94578D4F}" dt="2021-02-28T20:02:45.198" v="1133"/>
        <pc:sldMkLst>
          <pc:docMk/>
          <pc:sldMk cId="2460712034" sldId="321"/>
        </pc:sldMkLst>
        <pc:spChg chg="add mod">
          <ac:chgData name="E Sharratt" userId="240a805a-42a6-4db4-8f33-c1edd6012f04" providerId="ADAL" clId="{FBD02D11-6C04-FF47-A263-37FA94578D4F}" dt="2021-02-28T19:55:28.393" v="1003" actId="1076"/>
          <ac:spMkLst>
            <pc:docMk/>
            <pc:sldMk cId="2460712034" sldId="321"/>
            <ac:spMk id="2" creationId="{A519407B-C937-A94D-AA7F-C580497E4D48}"/>
          </ac:spMkLst>
        </pc:spChg>
        <pc:spChg chg="del">
          <ac:chgData name="E Sharratt" userId="240a805a-42a6-4db4-8f33-c1edd6012f04" providerId="ADAL" clId="{FBD02D11-6C04-FF47-A263-37FA94578D4F}" dt="2021-02-28T19:53:26.170" v="940" actId="478"/>
          <ac:spMkLst>
            <pc:docMk/>
            <pc:sldMk cId="2460712034" sldId="321"/>
            <ac:spMk id="4" creationId="{82E96A91-A6C1-0D4F-A35F-A36631720FCD}"/>
          </ac:spMkLst>
        </pc:spChg>
        <pc:spChg chg="del">
          <ac:chgData name="E Sharratt" userId="240a805a-42a6-4db4-8f33-c1edd6012f04" providerId="ADAL" clId="{FBD02D11-6C04-FF47-A263-37FA94578D4F}" dt="2021-02-28T19:53:26.170" v="940" actId="478"/>
          <ac:spMkLst>
            <pc:docMk/>
            <pc:sldMk cId="2460712034" sldId="321"/>
            <ac:spMk id="6" creationId="{32A3EAB1-B152-7F4A-B340-DF44AD2FB5C1}"/>
          </ac:spMkLst>
        </pc:spChg>
        <pc:spChg chg="add mod">
          <ac:chgData name="E Sharratt" userId="240a805a-42a6-4db4-8f33-c1edd6012f04" providerId="ADAL" clId="{FBD02D11-6C04-FF47-A263-37FA94578D4F}" dt="2021-02-28T19:56:24.036" v="1078" actId="1076"/>
          <ac:spMkLst>
            <pc:docMk/>
            <pc:sldMk cId="2460712034" sldId="321"/>
            <ac:spMk id="7" creationId="{8139A510-EDC9-7144-ACC7-E5316FA44E2C}"/>
          </ac:spMkLst>
        </pc:spChg>
        <pc:spChg chg="add mod">
          <ac:chgData name="E Sharratt" userId="240a805a-42a6-4db4-8f33-c1edd6012f04" providerId="ADAL" clId="{FBD02D11-6C04-FF47-A263-37FA94578D4F}" dt="2021-02-28T19:57:09.394" v="1122" actId="122"/>
          <ac:spMkLst>
            <pc:docMk/>
            <pc:sldMk cId="2460712034" sldId="321"/>
            <ac:spMk id="13" creationId="{00675686-99D8-7144-9C25-F3815C5A0356}"/>
          </ac:spMkLst>
        </pc:spChg>
        <pc:spChg chg="mod">
          <ac:chgData name="E Sharratt" userId="240a805a-42a6-4db4-8f33-c1edd6012f04" providerId="ADAL" clId="{FBD02D11-6C04-FF47-A263-37FA94578D4F}" dt="2021-02-28T19:58:01.853" v="1129" actId="20577"/>
          <ac:spMkLst>
            <pc:docMk/>
            <pc:sldMk cId="2460712034" sldId="321"/>
            <ac:spMk id="15" creationId="{00000000-0000-0000-0000-000000000000}"/>
          </ac:spMkLst>
        </pc:spChg>
        <pc:spChg chg="add del mod">
          <ac:chgData name="E Sharratt" userId="240a805a-42a6-4db4-8f33-c1edd6012f04" providerId="ADAL" clId="{FBD02D11-6C04-FF47-A263-37FA94578D4F}" dt="2021-02-28T19:54:26.965" v="944" actId="478"/>
          <ac:spMkLst>
            <pc:docMk/>
            <pc:sldMk cId="2460712034" sldId="321"/>
            <ac:spMk id="25" creationId="{FFBA26C9-84D0-B248-B850-2D3EE0C46082}"/>
          </ac:spMkLst>
        </pc:spChg>
        <pc:spChg chg="add mod">
          <ac:chgData name="E Sharratt" userId="240a805a-42a6-4db4-8f33-c1edd6012f04" providerId="ADAL" clId="{FBD02D11-6C04-FF47-A263-37FA94578D4F}" dt="2021-02-28T19:56:43.963" v="1093" actId="1076"/>
          <ac:spMkLst>
            <pc:docMk/>
            <pc:sldMk cId="2460712034" sldId="321"/>
            <ac:spMk id="29" creationId="{F5BB39E5-0BAD-8140-9E3C-1217C190D8E4}"/>
          </ac:spMkLst>
        </pc:spChg>
        <pc:picChg chg="add del">
          <ac:chgData name="E Sharratt" userId="240a805a-42a6-4db4-8f33-c1edd6012f04" providerId="ADAL" clId="{FBD02D11-6C04-FF47-A263-37FA94578D4F}" dt="2021-02-28T19:54:29.032" v="945" actId="478"/>
          <ac:picMkLst>
            <pc:docMk/>
            <pc:sldMk cId="2460712034" sldId="321"/>
            <ac:picMk id="3" creationId="{0EEC8190-71B4-E643-A04A-6B1AFD8D97F9}"/>
          </ac:picMkLst>
        </pc:picChg>
        <pc:picChg chg="add del mod">
          <ac:chgData name="E Sharratt" userId="240a805a-42a6-4db4-8f33-c1edd6012f04" providerId="ADAL" clId="{FBD02D11-6C04-FF47-A263-37FA94578D4F}" dt="2021-02-28T20:01:42.755" v="1132"/>
          <ac:picMkLst>
            <pc:docMk/>
            <pc:sldMk cId="2460712034" sldId="321"/>
            <ac:picMk id="20" creationId="{AA14D992-B3E3-3847-B7D9-8540ECCC9422}"/>
          </ac:picMkLst>
        </pc:picChg>
        <pc:picChg chg="add mod">
          <ac:chgData name="E Sharratt" userId="240a805a-42a6-4db4-8f33-c1edd6012f04" providerId="ADAL" clId="{FBD02D11-6C04-FF47-A263-37FA94578D4F}" dt="2021-02-28T20:02:45.198" v="1133"/>
          <ac:picMkLst>
            <pc:docMk/>
            <pc:sldMk cId="2460712034" sldId="321"/>
            <ac:picMk id="22" creationId="{0C325A5B-99D4-7848-BFAC-3AC54E3636A6}"/>
          </ac:picMkLst>
        </pc:picChg>
        <pc:picChg chg="del">
          <ac:chgData name="E Sharratt" userId="240a805a-42a6-4db4-8f33-c1edd6012f04" providerId="ADAL" clId="{FBD02D11-6C04-FF47-A263-37FA94578D4F}" dt="2021-02-28T19:53:22.188" v="938" actId="478"/>
          <ac:picMkLst>
            <pc:docMk/>
            <pc:sldMk cId="2460712034" sldId="321"/>
            <ac:picMk id="1026" creationId="{12CCE83A-2091-F54A-AC7C-A7B3A3A1A6F1}"/>
          </ac:picMkLst>
        </pc:picChg>
        <pc:picChg chg="del">
          <ac:chgData name="E Sharratt" userId="240a805a-42a6-4db4-8f33-c1edd6012f04" providerId="ADAL" clId="{FBD02D11-6C04-FF47-A263-37FA94578D4F}" dt="2021-02-28T19:53:23.617" v="939" actId="478"/>
          <ac:picMkLst>
            <pc:docMk/>
            <pc:sldMk cId="2460712034" sldId="321"/>
            <ac:picMk id="1032" creationId="{F0F271E6-8B3B-DF40-ADD2-F80782AEAAB9}"/>
          </ac:picMkLst>
        </pc:picChg>
        <pc:picChg chg="add mod">
          <ac:chgData name="E Sharratt" userId="240a805a-42a6-4db4-8f33-c1edd6012f04" providerId="ADAL" clId="{FBD02D11-6C04-FF47-A263-37FA94578D4F}" dt="2021-02-28T19:55:31.157" v="1004" actId="1076"/>
          <ac:picMkLst>
            <pc:docMk/>
            <pc:sldMk cId="2460712034" sldId="321"/>
            <ac:picMk id="2050" creationId="{352160BE-0EC7-4241-8DA7-CE43BE4C64C9}"/>
          </ac:picMkLst>
        </pc:picChg>
        <pc:inkChg chg="add del">
          <ac:chgData name="E Sharratt" userId="240a805a-42a6-4db4-8f33-c1edd6012f04" providerId="ADAL" clId="{FBD02D11-6C04-FF47-A263-37FA94578D4F}" dt="2021-02-28T20:01:42.755" v="1132"/>
          <ac:inkMkLst>
            <pc:docMk/>
            <pc:sldMk cId="2460712034" sldId="321"/>
            <ac:inkMk id="19" creationId="{987D18D0-2B15-B54B-AD0D-5658D919DE33}"/>
          </ac:inkMkLst>
        </pc:inkChg>
        <pc:inkChg chg="add">
          <ac:chgData name="E Sharratt" userId="240a805a-42a6-4db4-8f33-c1edd6012f04" providerId="ADAL" clId="{FBD02D11-6C04-FF47-A263-37FA94578D4F}" dt="2021-02-28T20:02:45.198" v="1133"/>
          <ac:inkMkLst>
            <pc:docMk/>
            <pc:sldMk cId="2460712034" sldId="321"/>
            <ac:inkMk id="21" creationId="{1B6C11F1-E010-EA4D-8485-D61ECF3A0957}"/>
          </ac:inkMkLst>
        </pc:inkChg>
      </pc:sldChg>
      <pc:sldChg chg="addSp delSp modSp add mod modTransition delAnim modAnim">
        <pc:chgData name="E Sharratt" userId="240a805a-42a6-4db4-8f33-c1edd6012f04" providerId="ADAL" clId="{FBD02D11-6C04-FF47-A263-37FA94578D4F}" dt="2021-02-28T20:13:00.053" v="1412"/>
        <pc:sldMkLst>
          <pc:docMk/>
          <pc:sldMk cId="3830559155" sldId="322"/>
        </pc:sldMkLst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2" creationId="{A519407B-C937-A94D-AA7F-C580497E4D48}"/>
          </ac:spMkLst>
        </pc:spChg>
        <pc:spChg chg="add mod">
          <ac:chgData name="E Sharratt" userId="240a805a-42a6-4db4-8f33-c1edd6012f04" providerId="ADAL" clId="{FBD02D11-6C04-FF47-A263-37FA94578D4F}" dt="2021-02-28T20:06:33.632" v="1327" actId="20577"/>
          <ac:spMkLst>
            <pc:docMk/>
            <pc:sldMk cId="3830559155" sldId="322"/>
            <ac:spMk id="3" creationId="{B73D9718-28BB-8F41-8B0C-C45020FE6088}"/>
          </ac:spMkLst>
        </pc:spChg>
        <pc:spChg chg="add mod">
          <ac:chgData name="E Sharratt" userId="240a805a-42a6-4db4-8f33-c1edd6012f04" providerId="ADAL" clId="{FBD02D11-6C04-FF47-A263-37FA94578D4F}" dt="2021-02-28T20:10:16.467" v="1358" actId="20577"/>
          <ac:spMkLst>
            <pc:docMk/>
            <pc:sldMk cId="3830559155" sldId="322"/>
            <ac:spMk id="4" creationId="{97D9FA4F-1B06-CD47-8726-D3B9C5DA16D8}"/>
          </ac:spMkLst>
        </pc:spChg>
        <pc:spChg chg="add mod">
          <ac:chgData name="E Sharratt" userId="240a805a-42a6-4db4-8f33-c1edd6012f04" providerId="ADAL" clId="{FBD02D11-6C04-FF47-A263-37FA94578D4F}" dt="2021-02-28T20:11:05.112" v="1407" actId="113"/>
          <ac:spMkLst>
            <pc:docMk/>
            <pc:sldMk cId="3830559155" sldId="322"/>
            <ac:spMk id="6" creationId="{589F7E71-E673-1D40-A9F5-43E0DF14F8D5}"/>
          </ac:spMkLst>
        </pc:spChg>
        <pc:spChg chg="del">
          <ac:chgData name="E Sharratt" userId="240a805a-42a6-4db4-8f33-c1edd6012f04" providerId="ADAL" clId="{FBD02D11-6C04-FF47-A263-37FA94578D4F}" dt="2021-02-28T20:04:33.258" v="1136" actId="478"/>
          <ac:spMkLst>
            <pc:docMk/>
            <pc:sldMk cId="3830559155" sldId="322"/>
            <ac:spMk id="7" creationId="{8139A510-EDC9-7144-ACC7-E5316FA44E2C}"/>
          </ac:spMkLst>
        </pc:spChg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13" creationId="{00675686-99D8-7144-9C25-F3815C5A0356}"/>
          </ac:spMkLst>
        </pc:spChg>
        <pc:spChg chg="del">
          <ac:chgData name="E Sharratt" userId="240a805a-42a6-4db4-8f33-c1edd6012f04" providerId="ADAL" clId="{FBD02D11-6C04-FF47-A263-37FA94578D4F}" dt="2021-02-28T20:04:39.402" v="1138" actId="478"/>
          <ac:spMkLst>
            <pc:docMk/>
            <pc:sldMk cId="3830559155" sldId="322"/>
            <ac:spMk id="15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20:05:57.887" v="1218" actId="20577"/>
          <ac:spMkLst>
            <pc:docMk/>
            <pc:sldMk cId="3830559155" sldId="322"/>
            <ac:spMk id="28" creationId="{B24C75BD-DBF7-9944-96C5-5CF092929B64}"/>
          </ac:spMkLst>
        </pc:spChg>
        <pc:spChg chg="del">
          <ac:chgData name="E Sharratt" userId="240a805a-42a6-4db4-8f33-c1edd6012f04" providerId="ADAL" clId="{FBD02D11-6C04-FF47-A263-37FA94578D4F}" dt="2021-02-28T20:04:34.654" v="1137" actId="478"/>
          <ac:spMkLst>
            <pc:docMk/>
            <pc:sldMk cId="3830559155" sldId="322"/>
            <ac:spMk id="29" creationId="{F5BB39E5-0BAD-8140-9E3C-1217C190D8E4}"/>
          </ac:spMkLst>
        </pc:spChg>
        <pc:spChg chg="add mod">
          <ac:chgData name="E Sharratt" userId="240a805a-42a6-4db4-8f33-c1edd6012f04" providerId="ADAL" clId="{FBD02D11-6C04-FF47-A263-37FA94578D4F}" dt="2021-02-28T20:10:50.703" v="1400" actId="1076"/>
          <ac:spMkLst>
            <pc:docMk/>
            <pc:sldMk cId="3830559155" sldId="322"/>
            <ac:spMk id="38" creationId="{02EC7116-A55E-BB4E-85E5-CD05E34D5202}"/>
          </ac:spMkLst>
        </pc:spChg>
        <pc:picChg chg="add del mod">
          <ac:chgData name="E Sharratt" userId="240a805a-42a6-4db4-8f33-c1edd6012f04" providerId="ADAL" clId="{FBD02D11-6C04-FF47-A263-37FA94578D4F}" dt="2021-02-28T20:11:50.685" v="1411"/>
          <ac:picMkLst>
            <pc:docMk/>
            <pc:sldMk cId="3830559155" sldId="322"/>
            <ac:picMk id="19" creationId="{8786685C-E980-814C-84F6-BB55BB264E56}"/>
          </ac:picMkLst>
        </pc:picChg>
        <pc:picChg chg="add mod">
          <ac:chgData name="E Sharratt" userId="240a805a-42a6-4db4-8f33-c1edd6012f04" providerId="ADAL" clId="{FBD02D11-6C04-FF47-A263-37FA94578D4F}" dt="2021-02-28T20:13:00.053" v="1412"/>
          <ac:picMkLst>
            <pc:docMk/>
            <pc:sldMk cId="3830559155" sldId="322"/>
            <ac:picMk id="20" creationId="{0E69C159-017E-A64C-B932-AD831F6D7456}"/>
          </ac:picMkLst>
        </pc:picChg>
        <pc:picChg chg="del">
          <ac:chgData name="E Sharratt" userId="240a805a-42a6-4db4-8f33-c1edd6012f04" providerId="ADAL" clId="{FBD02D11-6C04-FF47-A263-37FA94578D4F}" dt="2021-02-28T20:04:47.342" v="1139" actId="478"/>
          <ac:picMkLst>
            <pc:docMk/>
            <pc:sldMk cId="3830559155" sldId="322"/>
            <ac:picMk id="22" creationId="{0C325A5B-99D4-7848-BFAC-3AC54E3636A6}"/>
          </ac:picMkLst>
        </pc:picChg>
        <pc:picChg chg="del">
          <ac:chgData name="E Sharratt" userId="240a805a-42a6-4db4-8f33-c1edd6012f04" providerId="ADAL" clId="{FBD02D11-6C04-FF47-A263-37FA94578D4F}" dt="2021-02-28T20:04:31.579" v="1135" actId="478"/>
          <ac:picMkLst>
            <pc:docMk/>
            <pc:sldMk cId="3830559155" sldId="322"/>
            <ac:picMk id="2050" creationId="{352160BE-0EC7-4241-8DA7-CE43BE4C64C9}"/>
          </ac:picMkLst>
        </pc:picChg>
        <pc:picChg chg="add mod">
          <ac:chgData name="E Sharratt" userId="240a805a-42a6-4db4-8f33-c1edd6012f04" providerId="ADAL" clId="{FBD02D11-6C04-FF47-A263-37FA94578D4F}" dt="2021-02-28T20:06:35.720" v="1328" actId="1076"/>
          <ac:picMkLst>
            <pc:docMk/>
            <pc:sldMk cId="3830559155" sldId="322"/>
            <ac:picMk id="3074" creationId="{11B65A00-7A1F-1649-B033-09167CD9A689}"/>
          </ac:picMkLst>
        </pc:picChg>
        <pc:inkChg chg="del">
          <ac:chgData name="E Sharratt" userId="240a805a-42a6-4db4-8f33-c1edd6012f04" providerId="ADAL" clId="{FBD02D11-6C04-FF47-A263-37FA94578D4F}" dt="2021-02-28T20:04:39.402" v="1138" actId="478"/>
          <ac:inkMkLst>
            <pc:docMk/>
            <pc:sldMk cId="3830559155" sldId="322"/>
            <ac:inkMk id="21" creationId="{1B6C11F1-E010-EA4D-8485-D61ECF3A0957}"/>
          </ac:inkMkLst>
        </pc:inkChg>
      </pc:sldChg>
      <pc:sldChg chg="addSp delSp modSp add mod modTransition delAnim modAnim">
        <pc:chgData name="E Sharratt" userId="240a805a-42a6-4db4-8f33-c1edd6012f04" providerId="ADAL" clId="{FBD02D11-6C04-FF47-A263-37FA94578D4F}" dt="2021-02-28T20:21:27.518" v="1472" actId="1076"/>
        <pc:sldMkLst>
          <pc:docMk/>
          <pc:sldMk cId="2950967466" sldId="323"/>
        </pc:sldMkLst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3" creationId="{B73D9718-28BB-8F41-8B0C-C45020FE6088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4" creationId="{97D9FA4F-1B06-CD47-8726-D3B9C5DA16D8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6" creationId="{589F7E71-E673-1D40-A9F5-43E0DF14F8D5}"/>
          </ac:spMkLst>
        </pc:spChg>
        <pc:spChg chg="add del mod">
          <ac:chgData name="E Sharratt" userId="240a805a-42a6-4db4-8f33-c1edd6012f04" providerId="ADAL" clId="{FBD02D11-6C04-FF47-A263-37FA94578D4F}" dt="2021-02-28T20:21:11.303" v="1467" actId="20577"/>
          <ac:spMkLst>
            <pc:docMk/>
            <pc:sldMk cId="2950967466" sldId="323"/>
            <ac:spMk id="9" creationId="{00000000-0000-0000-0000-000000000000}"/>
          </ac:spMkLst>
        </pc:spChg>
        <pc:spChg chg="add mod">
          <ac:chgData name="E Sharratt" userId="240a805a-42a6-4db4-8f33-c1edd6012f04" providerId="ADAL" clId="{FBD02D11-6C04-FF47-A263-37FA94578D4F}" dt="2021-02-28T20:21:27.518" v="1472" actId="1076"/>
          <ac:spMkLst>
            <pc:docMk/>
            <pc:sldMk cId="2950967466" sldId="323"/>
            <ac:spMk id="13" creationId="{49EBDE23-4F41-AA45-84EE-89CAC3551182}"/>
          </ac:spMkLst>
        </pc:spChg>
        <pc:spChg chg="mod">
          <ac:chgData name="E Sharratt" userId="240a805a-42a6-4db4-8f33-c1edd6012f04" providerId="ADAL" clId="{FBD02D11-6C04-FF47-A263-37FA94578D4F}" dt="2021-02-28T20:14:37.231" v="1428" actId="20577"/>
          <ac:spMkLst>
            <pc:docMk/>
            <pc:sldMk cId="2950967466" sldId="323"/>
            <ac:spMk id="28" creationId="{B24C75BD-DBF7-9944-96C5-5CF092929B64}"/>
          </ac:spMkLst>
        </pc:spChg>
        <pc:spChg chg="add del">
          <ac:chgData name="E Sharratt" userId="240a805a-42a6-4db4-8f33-c1edd6012f04" providerId="ADAL" clId="{FBD02D11-6C04-FF47-A263-37FA94578D4F}" dt="2021-02-28T20:14:29.570" v="1416" actId="478"/>
          <ac:spMkLst>
            <pc:docMk/>
            <pc:sldMk cId="2950967466" sldId="323"/>
            <ac:spMk id="38" creationId="{02EC7116-A55E-BB4E-85E5-CD05E34D5202}"/>
          </ac:spMkLst>
        </pc:spChg>
        <pc:picChg chg="add mod">
          <ac:chgData name="E Sharratt" userId="240a805a-42a6-4db4-8f33-c1edd6012f04" providerId="ADAL" clId="{FBD02D11-6C04-FF47-A263-37FA94578D4F}" dt="2021-02-28T20:19:01.868" v="1445" actId="1076"/>
          <ac:picMkLst>
            <pc:docMk/>
            <pc:sldMk cId="2950967466" sldId="323"/>
            <ac:picMk id="2" creationId="{47419D6C-AE83-E948-9C9A-5EFA3180C275}"/>
          </ac:picMkLst>
        </pc:picChg>
        <pc:picChg chg="add mod">
          <ac:chgData name="E Sharratt" userId="240a805a-42a6-4db4-8f33-c1edd6012f04" providerId="ADAL" clId="{FBD02D11-6C04-FF47-A263-37FA94578D4F}" dt="2021-02-28T20:20:20.671" v="1448"/>
          <ac:picMkLst>
            <pc:docMk/>
            <pc:sldMk cId="2950967466" sldId="323"/>
            <ac:picMk id="7" creationId="{B902957A-6761-B246-A010-EFBB4B74775F}"/>
          </ac:picMkLst>
        </pc:picChg>
        <pc:picChg chg="del">
          <ac:chgData name="E Sharratt" userId="240a805a-42a6-4db4-8f33-c1edd6012f04" providerId="ADAL" clId="{FBD02D11-6C04-FF47-A263-37FA94578D4F}" dt="2021-02-28T20:19:55.181" v="1446" actId="478"/>
          <ac:picMkLst>
            <pc:docMk/>
            <pc:sldMk cId="2950967466" sldId="323"/>
            <ac:picMk id="20" creationId="{0E69C159-017E-A64C-B932-AD831F6D7456}"/>
          </ac:picMkLst>
        </pc:picChg>
        <pc:picChg chg="add del">
          <ac:chgData name="E Sharratt" userId="240a805a-42a6-4db4-8f33-c1edd6012f04" providerId="ADAL" clId="{FBD02D11-6C04-FF47-A263-37FA94578D4F}" dt="2021-02-28T20:14:29.570" v="1416" actId="478"/>
          <ac:picMkLst>
            <pc:docMk/>
            <pc:sldMk cId="2950967466" sldId="323"/>
            <ac:picMk id="3074" creationId="{11B65A00-7A1F-1649-B033-09167CD9A689}"/>
          </ac:picMkLst>
        </pc:picChg>
      </pc:sldChg>
    </pc:docChg>
  </pc:docChgLst>
  <pc:docChgLst>
    <pc:chgData name="E Sharratt" userId="240a805a-42a6-4db4-8f33-c1edd6012f04" providerId="ADAL" clId="{D95CE359-5FB2-9744-AFFE-92D04DB57719}"/>
    <pc:docChg chg="undo custSel addSld delSld modSld">
      <pc:chgData name="E Sharratt" userId="240a805a-42a6-4db4-8f33-c1edd6012f04" providerId="ADAL" clId="{D95CE359-5FB2-9744-AFFE-92D04DB57719}" dt="2021-02-19T21:20:38.524" v="121" actId="1076"/>
      <pc:docMkLst>
        <pc:docMk/>
      </pc:docMkLst>
      <pc:sldChg chg="modSp">
        <pc:chgData name="E Sharratt" userId="240a805a-42a6-4db4-8f33-c1edd6012f04" providerId="ADAL" clId="{D95CE359-5FB2-9744-AFFE-92D04DB57719}" dt="2021-02-19T21:11:25.802" v="9" actId="20577"/>
        <pc:sldMkLst>
          <pc:docMk/>
          <pc:sldMk cId="0" sldId="256"/>
        </pc:sldMkLst>
        <pc:spChg chg="mod">
          <ac:chgData name="E Sharratt" userId="240a805a-42a6-4db4-8f33-c1edd6012f04" providerId="ADAL" clId="{D95CE359-5FB2-9744-AFFE-92D04DB57719}" dt="2021-02-19T21:11:25.802" v="9" actId="20577"/>
          <ac:spMkLst>
            <pc:docMk/>
            <pc:sldMk cId="0" sldId="256"/>
            <ac:spMk id="13" creationId="{00000000-0000-0000-0000-000000000000}"/>
          </ac:spMkLst>
        </pc:spChg>
      </pc:sldChg>
      <pc:sldChg chg="del">
        <pc:chgData name="E Sharratt" userId="240a805a-42a6-4db4-8f33-c1edd6012f04" providerId="ADAL" clId="{D95CE359-5FB2-9744-AFFE-92D04DB57719}" dt="2021-02-19T21:11:32.403" v="11" actId="2696"/>
        <pc:sldMkLst>
          <pc:docMk/>
          <pc:sldMk cId="2785128007" sldId="269"/>
        </pc:sldMkLst>
      </pc:sldChg>
      <pc:sldChg chg="modSp mod modAnim">
        <pc:chgData name="E Sharratt" userId="240a805a-42a6-4db4-8f33-c1edd6012f04" providerId="ADAL" clId="{D95CE359-5FB2-9744-AFFE-92D04DB57719}" dt="2021-02-19T21:17:26.961" v="101" actId="20577"/>
        <pc:sldMkLst>
          <pc:docMk/>
          <pc:sldMk cId="923630451" sldId="270"/>
        </pc:sldMkLst>
        <pc:spChg chg="mod">
          <ac:chgData name="E Sharratt" userId="240a805a-42a6-4db4-8f33-c1edd6012f04" providerId="ADAL" clId="{D95CE359-5FB2-9744-AFFE-92D04DB57719}" dt="2021-02-19T21:17:26.961" v="101" actId="20577"/>
          <ac:spMkLst>
            <pc:docMk/>
            <pc:sldMk cId="923630451" sldId="270"/>
            <ac:spMk id="39" creationId="{00000000-0000-0000-0000-000000000000}"/>
          </ac:spMkLst>
        </pc:spChg>
        <pc:picChg chg="mod modCrop">
          <ac:chgData name="E Sharratt" userId="240a805a-42a6-4db4-8f33-c1edd6012f04" providerId="ADAL" clId="{D95CE359-5FB2-9744-AFFE-92D04DB57719}" dt="2021-02-19T21:16:16.313" v="71" actId="1076"/>
          <ac:picMkLst>
            <pc:docMk/>
            <pc:sldMk cId="923630451" sldId="270"/>
            <ac:picMk id="3" creationId="{00000000-0000-0000-0000-000000000000}"/>
          </ac:picMkLst>
        </pc:picChg>
      </pc:sldChg>
      <pc:sldChg chg="del">
        <pc:chgData name="E Sharratt" userId="240a805a-42a6-4db4-8f33-c1edd6012f04" providerId="ADAL" clId="{D95CE359-5FB2-9744-AFFE-92D04DB57719}" dt="2021-02-19T21:18:01" v="106" actId="2696"/>
        <pc:sldMkLst>
          <pc:docMk/>
          <pc:sldMk cId="691943928" sldId="275"/>
        </pc:sldMkLst>
      </pc:sldChg>
      <pc:sldChg chg="modAnim">
        <pc:chgData name="E Sharratt" userId="240a805a-42a6-4db4-8f33-c1edd6012f04" providerId="ADAL" clId="{D95CE359-5FB2-9744-AFFE-92D04DB57719}" dt="2021-02-19T21:12:17.597" v="15"/>
        <pc:sldMkLst>
          <pc:docMk/>
          <pc:sldMk cId="3121357426" sldId="290"/>
        </pc:sldMkLst>
      </pc:sldChg>
      <pc:sldChg chg="del">
        <pc:chgData name="E Sharratt" userId="240a805a-42a6-4db4-8f33-c1edd6012f04" providerId="ADAL" clId="{D95CE359-5FB2-9744-AFFE-92D04DB57719}" dt="2021-02-19T21:11:42.784" v="13" actId="2696"/>
        <pc:sldMkLst>
          <pc:docMk/>
          <pc:sldMk cId="2992229163" sldId="292"/>
        </pc:sldMkLst>
      </pc:sldChg>
      <pc:sldChg chg="del">
        <pc:chgData name="E Sharratt" userId="240a805a-42a6-4db4-8f33-c1edd6012f04" providerId="ADAL" clId="{D95CE359-5FB2-9744-AFFE-92D04DB57719}" dt="2021-02-19T21:18:54.518" v="120" actId="2696"/>
        <pc:sldMkLst>
          <pc:docMk/>
          <pc:sldMk cId="3363343092" sldId="293"/>
        </pc:sldMkLst>
      </pc:sldChg>
      <pc:sldChg chg="del">
        <pc:chgData name="E Sharratt" userId="240a805a-42a6-4db4-8f33-c1edd6012f04" providerId="ADAL" clId="{D95CE359-5FB2-9744-AFFE-92D04DB57719}" dt="2021-02-19T21:11:45.503" v="14" actId="2696"/>
        <pc:sldMkLst>
          <pc:docMk/>
          <pc:sldMk cId="518605453" sldId="297"/>
        </pc:sldMkLst>
      </pc:sldChg>
      <pc:sldChg chg="del">
        <pc:chgData name="E Sharratt" userId="240a805a-42a6-4db4-8f33-c1edd6012f04" providerId="ADAL" clId="{D95CE359-5FB2-9744-AFFE-92D04DB57719}" dt="2021-02-19T21:17:42.299" v="102" actId="2696"/>
        <pc:sldMkLst>
          <pc:docMk/>
          <pc:sldMk cId="1403113032" sldId="298"/>
        </pc:sldMkLst>
      </pc:sldChg>
      <pc:sldChg chg="del">
        <pc:chgData name="E Sharratt" userId="240a805a-42a6-4db4-8f33-c1edd6012f04" providerId="ADAL" clId="{D95CE359-5FB2-9744-AFFE-92D04DB57719}" dt="2021-02-19T21:17:55.302" v="105" actId="2696"/>
        <pc:sldMkLst>
          <pc:docMk/>
          <pc:sldMk cId="371379365" sldId="299"/>
        </pc:sldMkLst>
      </pc:sldChg>
      <pc:sldChg chg="del">
        <pc:chgData name="E Sharratt" userId="240a805a-42a6-4db4-8f33-c1edd6012f04" providerId="ADAL" clId="{D95CE359-5FB2-9744-AFFE-92D04DB57719}" dt="2021-02-19T21:17:51.683" v="103" actId="2696"/>
        <pc:sldMkLst>
          <pc:docMk/>
          <pc:sldMk cId="3289845789" sldId="301"/>
        </pc:sldMkLst>
      </pc:sldChg>
      <pc:sldChg chg="del">
        <pc:chgData name="E Sharratt" userId="240a805a-42a6-4db4-8f33-c1edd6012f04" providerId="ADAL" clId="{D95CE359-5FB2-9744-AFFE-92D04DB57719}" dt="2021-02-19T21:17:52.381" v="104" actId="2696"/>
        <pc:sldMkLst>
          <pc:docMk/>
          <pc:sldMk cId="1991121403" sldId="302"/>
        </pc:sldMkLst>
      </pc:sldChg>
      <pc:sldChg chg="delSp modSp mod delAnim">
        <pc:chgData name="E Sharratt" userId="240a805a-42a6-4db4-8f33-c1edd6012f04" providerId="ADAL" clId="{D95CE359-5FB2-9744-AFFE-92D04DB57719}" dt="2021-02-19T21:20:38.524" v="121" actId="1076"/>
        <pc:sldMkLst>
          <pc:docMk/>
          <pc:sldMk cId="1790839947" sldId="304"/>
        </pc:sldMkLst>
        <pc:spChg chg="mod">
          <ac:chgData name="E Sharratt" userId="240a805a-42a6-4db4-8f33-c1edd6012f04" providerId="ADAL" clId="{D95CE359-5FB2-9744-AFFE-92D04DB57719}" dt="2021-02-19T21:18:37.683" v="111" actId="20577"/>
          <ac:spMkLst>
            <pc:docMk/>
            <pc:sldMk cId="1790839947" sldId="304"/>
            <ac:spMk id="3" creationId="{00000000-0000-0000-0000-000000000000}"/>
          </ac:spMkLst>
        </pc:spChg>
        <pc:spChg chg="del mod">
          <ac:chgData name="E Sharratt" userId="240a805a-42a6-4db4-8f33-c1edd6012f04" providerId="ADAL" clId="{D95CE359-5FB2-9744-AFFE-92D04DB57719}" dt="2021-02-19T21:18:32.345" v="109" actId="478"/>
          <ac:spMkLst>
            <pc:docMk/>
            <pc:sldMk cId="1790839947" sldId="304"/>
            <ac:spMk id="8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9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10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8:34.377" v="110" actId="478"/>
          <ac:spMkLst>
            <pc:docMk/>
            <pc:sldMk cId="1790839947" sldId="304"/>
            <ac:spMk id="14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20:38.524" v="121" actId="1076"/>
          <ac:spMkLst>
            <pc:docMk/>
            <pc:sldMk cId="1790839947" sldId="304"/>
            <ac:spMk id="15" creationId="{00000000-0000-0000-0000-000000000000}"/>
          </ac:spMkLst>
        </pc:spChg>
        <pc:spChg chg="mod">
          <ac:chgData name="E Sharratt" userId="240a805a-42a6-4db4-8f33-c1edd6012f04" providerId="ADAL" clId="{D95CE359-5FB2-9744-AFFE-92D04DB57719}" dt="2021-02-19T21:18:43.943" v="112" actId="1076"/>
          <ac:spMkLst>
            <pc:docMk/>
            <pc:sldMk cId="1790839947" sldId="304"/>
            <ac:spMk id="16" creationId="{00000000-0000-0000-0000-000000000000}"/>
          </ac:spMkLst>
        </pc:spChg>
      </pc:sldChg>
      <pc:sldChg chg="del">
        <pc:chgData name="E Sharratt" userId="240a805a-42a6-4db4-8f33-c1edd6012f04" providerId="ADAL" clId="{D95CE359-5FB2-9744-AFFE-92D04DB57719}" dt="2021-02-19T21:18:47.581" v="113" actId="2696"/>
        <pc:sldMkLst>
          <pc:docMk/>
          <pc:sldMk cId="2718818092" sldId="305"/>
        </pc:sldMkLst>
      </pc:sldChg>
      <pc:sldChg chg="del">
        <pc:chgData name="E Sharratt" userId="240a805a-42a6-4db4-8f33-c1edd6012f04" providerId="ADAL" clId="{D95CE359-5FB2-9744-AFFE-92D04DB57719}" dt="2021-02-19T21:18:48.609" v="114" actId="2696"/>
        <pc:sldMkLst>
          <pc:docMk/>
          <pc:sldMk cId="1919305902" sldId="306"/>
        </pc:sldMkLst>
      </pc:sldChg>
      <pc:sldChg chg="del">
        <pc:chgData name="E Sharratt" userId="240a805a-42a6-4db4-8f33-c1edd6012f04" providerId="ADAL" clId="{D95CE359-5FB2-9744-AFFE-92D04DB57719}" dt="2021-02-19T21:18:49.219" v="115" actId="2696"/>
        <pc:sldMkLst>
          <pc:docMk/>
          <pc:sldMk cId="2353094748" sldId="307"/>
        </pc:sldMkLst>
      </pc:sldChg>
      <pc:sldChg chg="del">
        <pc:chgData name="E Sharratt" userId="240a805a-42a6-4db4-8f33-c1edd6012f04" providerId="ADAL" clId="{D95CE359-5FB2-9744-AFFE-92D04DB57719}" dt="2021-02-19T21:18:49.661" v="116" actId="2696"/>
        <pc:sldMkLst>
          <pc:docMk/>
          <pc:sldMk cId="3245366882" sldId="308"/>
        </pc:sldMkLst>
      </pc:sldChg>
      <pc:sldChg chg="del">
        <pc:chgData name="E Sharratt" userId="240a805a-42a6-4db4-8f33-c1edd6012f04" providerId="ADAL" clId="{D95CE359-5FB2-9744-AFFE-92D04DB57719}" dt="2021-02-19T21:18:50.159" v="117" actId="2696"/>
        <pc:sldMkLst>
          <pc:docMk/>
          <pc:sldMk cId="1443826221" sldId="309"/>
        </pc:sldMkLst>
      </pc:sldChg>
      <pc:sldChg chg="del">
        <pc:chgData name="E Sharratt" userId="240a805a-42a6-4db4-8f33-c1edd6012f04" providerId="ADAL" clId="{D95CE359-5FB2-9744-AFFE-92D04DB57719}" dt="2021-02-19T21:18:50.903" v="118" actId="2696"/>
        <pc:sldMkLst>
          <pc:docMk/>
          <pc:sldMk cId="562194959" sldId="310"/>
        </pc:sldMkLst>
      </pc:sldChg>
      <pc:sldChg chg="del">
        <pc:chgData name="E Sharratt" userId="240a805a-42a6-4db4-8f33-c1edd6012f04" providerId="ADAL" clId="{D95CE359-5FB2-9744-AFFE-92D04DB57719}" dt="2021-02-19T21:18:51.449" v="119" actId="2696"/>
        <pc:sldMkLst>
          <pc:docMk/>
          <pc:sldMk cId="3709937131" sldId="311"/>
        </pc:sldMkLst>
      </pc:sldChg>
      <pc:sldChg chg="del">
        <pc:chgData name="E Sharratt" userId="240a805a-42a6-4db4-8f33-c1edd6012f04" providerId="ADAL" clId="{D95CE359-5FB2-9744-AFFE-92D04DB57719}" dt="2021-02-19T21:11:40.936" v="12" actId="2696"/>
        <pc:sldMkLst>
          <pc:docMk/>
          <pc:sldMk cId="130665160" sldId="312"/>
        </pc:sldMkLst>
      </pc:sldChg>
      <pc:sldChg chg="addSp delSp modSp add mod delAnim modAnim">
        <pc:chgData name="E Sharratt" userId="240a805a-42a6-4db4-8f33-c1edd6012f04" providerId="ADAL" clId="{D95CE359-5FB2-9744-AFFE-92D04DB57719}" dt="2021-02-19T21:13:13.565" v="21"/>
        <pc:sldMkLst>
          <pc:docMk/>
          <pc:sldMk cId="740316593" sldId="312"/>
        </pc:sldMkLst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4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2.531" v="18" actId="478"/>
          <ac:spMkLst>
            <pc:docMk/>
            <pc:sldMk cId="740316593" sldId="312"/>
            <ac:spMk id="25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D95CE359-5FB2-9744-AFFE-92D04DB57719}" dt="2021-02-19T21:12:30.126" v="17" actId="478"/>
          <ac:spMkLst>
            <pc:docMk/>
            <pc:sldMk cId="740316593" sldId="312"/>
            <ac:spMk id="29" creationId="{00000000-0000-0000-0000-000000000000}"/>
          </ac:spMkLst>
        </pc:spChg>
        <pc:spChg chg="add mod">
          <ac:chgData name="E Sharratt" userId="240a805a-42a6-4db4-8f33-c1edd6012f04" providerId="ADAL" clId="{D95CE359-5FB2-9744-AFFE-92D04DB57719}" dt="2021-02-19T21:12:44.839" v="19"/>
          <ac:spMkLst>
            <pc:docMk/>
            <pc:sldMk cId="740316593" sldId="312"/>
            <ac:spMk id="30" creationId="{EAD96BCC-AD43-3944-B2D9-C85AC6ACA98D}"/>
          </ac:spMkLst>
        </pc:spChg>
        <pc:picChg chg="add mod">
          <ac:chgData name="E Sharratt" userId="240a805a-42a6-4db4-8f33-c1edd6012f04" providerId="ADAL" clId="{D95CE359-5FB2-9744-AFFE-92D04DB57719}" dt="2021-02-19T21:12:44.839" v="19"/>
          <ac:picMkLst>
            <pc:docMk/>
            <pc:sldMk cId="740316593" sldId="312"/>
            <ac:picMk id="26" creationId="{0E7E3549-19BE-C847-AF64-B63764FE21BD}"/>
          </ac:picMkLst>
        </pc:picChg>
        <pc:picChg chg="add mod">
          <ac:chgData name="E Sharratt" userId="240a805a-42a6-4db4-8f33-c1edd6012f04" providerId="ADAL" clId="{D95CE359-5FB2-9744-AFFE-92D04DB57719}" dt="2021-02-19T21:12:44.839" v="19"/>
          <ac:picMkLst>
            <pc:docMk/>
            <pc:sldMk cId="740316593" sldId="312"/>
            <ac:picMk id="27" creationId="{C31E46BC-FAAB-B945-978F-0800A7C191F5}"/>
          </ac:picMkLst>
        </pc:picChg>
      </pc:sldChg>
      <pc:sldChg chg="delSp modSp add del mod">
        <pc:chgData name="E Sharratt" userId="240a805a-42a6-4db4-8f33-c1edd6012f04" providerId="ADAL" clId="{D95CE359-5FB2-9744-AFFE-92D04DB57719}" dt="2021-02-19T21:15:30.844" v="69" actId="2696"/>
        <pc:sldMkLst>
          <pc:docMk/>
          <pc:sldMk cId="3249580392" sldId="313"/>
        </pc:sldMkLst>
        <pc:picChg chg="del mod modCrop">
          <ac:chgData name="E Sharratt" userId="240a805a-42a6-4db4-8f33-c1edd6012f04" providerId="ADAL" clId="{D95CE359-5FB2-9744-AFFE-92D04DB57719}" dt="2021-02-19T21:14:03.408" v="28" actId="478"/>
          <ac:picMkLst>
            <pc:docMk/>
            <pc:sldMk cId="3249580392" sldId="313"/>
            <ac:picMk id="3" creationId="{00000000-0000-0000-0000-000000000000}"/>
          </ac:picMkLst>
        </pc:picChg>
      </pc:sldChg>
      <pc:sldChg chg="del">
        <pc:chgData name="E Sharratt" userId="240a805a-42a6-4db4-8f33-c1edd6012f04" providerId="ADAL" clId="{D95CE359-5FB2-9744-AFFE-92D04DB57719}" dt="2021-02-19T21:11:31.877" v="10" actId="2696"/>
        <pc:sldMkLst>
          <pc:docMk/>
          <pc:sldMk cId="4276475446" sldId="313"/>
        </pc:sldMkLst>
      </pc:sldChg>
      <pc:sldChg chg="modSp add del mod">
        <pc:chgData name="E Sharratt" userId="240a805a-42a6-4db4-8f33-c1edd6012f04" providerId="ADAL" clId="{D95CE359-5FB2-9744-AFFE-92D04DB57719}" dt="2021-02-19T21:15:16.681" v="61" actId="2696"/>
        <pc:sldMkLst>
          <pc:docMk/>
          <pc:sldMk cId="2898165834" sldId="314"/>
        </pc:sldMkLst>
        <pc:spChg chg="mod">
          <ac:chgData name="E Sharratt" userId="240a805a-42a6-4db4-8f33-c1edd6012f04" providerId="ADAL" clId="{D95CE359-5FB2-9744-AFFE-92D04DB57719}" dt="2021-02-19T21:15:00.158" v="59" actId="20577"/>
          <ac:spMkLst>
            <pc:docMk/>
            <pc:sldMk cId="2898165834" sldId="314"/>
            <ac:spMk id="15" creationId="{00000000-0000-0000-0000-000000000000}"/>
          </ac:spMkLst>
        </pc:spChg>
      </pc:sldChg>
      <pc:sldChg chg="modSp add mod">
        <pc:chgData name="E Sharratt" userId="240a805a-42a6-4db4-8f33-c1edd6012f04" providerId="ADAL" clId="{D95CE359-5FB2-9744-AFFE-92D04DB57719}" dt="2021-02-19T21:15:24.529" v="68" actId="20577"/>
        <pc:sldMkLst>
          <pc:docMk/>
          <pc:sldMk cId="1497070411" sldId="315"/>
        </pc:sldMkLst>
        <pc:spChg chg="mod">
          <ac:chgData name="E Sharratt" userId="240a805a-42a6-4db4-8f33-c1edd6012f04" providerId="ADAL" clId="{D95CE359-5FB2-9744-AFFE-92D04DB57719}" dt="2021-02-19T21:15:24.529" v="68" actId="20577"/>
          <ac:spMkLst>
            <pc:docMk/>
            <pc:sldMk cId="1497070411" sldId="315"/>
            <ac:spMk id="15" creationId="{00000000-0000-0000-0000-000000000000}"/>
          </ac:spMkLst>
        </pc:spChg>
      </pc:sldChg>
    </pc:docChg>
  </pc:docChgLst>
  <pc:docChgLst>
    <pc:chgData name="E Sharratt" userId="240a805a-42a6-4db4-8f33-c1edd6012f04" providerId="ADAL" clId="{0B699F11-0F71-D648-889D-24203D4A0DDA}"/>
    <pc:docChg chg="undo custSel addSld delSld modSld sldOrd">
      <pc:chgData name="E Sharratt" userId="240a805a-42a6-4db4-8f33-c1edd6012f04" providerId="ADAL" clId="{0B699F11-0F71-D648-889D-24203D4A0DDA}" dt="2021-02-19T17:54:17.703" v="282"/>
      <pc:docMkLst>
        <pc:docMk/>
      </pc:docMkLst>
      <pc:sldChg chg="addSp delSp modSp mod">
        <pc:chgData name="E Sharratt" userId="240a805a-42a6-4db4-8f33-c1edd6012f04" providerId="ADAL" clId="{0B699F11-0F71-D648-889D-24203D4A0DDA}" dt="2021-02-19T17:49:50.646" v="26" actId="478"/>
        <pc:sldMkLst>
          <pc:docMk/>
          <pc:sldMk cId="0" sldId="256"/>
        </pc:sldMkLst>
        <pc:spChg chg="add del mod">
          <ac:chgData name="E Sharratt" userId="240a805a-42a6-4db4-8f33-c1edd6012f04" providerId="ADAL" clId="{0B699F11-0F71-D648-889D-24203D4A0DDA}" dt="2021-02-19T17:49:50.646" v="26" actId="478"/>
          <ac:spMkLst>
            <pc:docMk/>
            <pc:sldMk cId="0" sldId="256"/>
            <ac:spMk id="2" creationId="{72BF5611-725A-134E-9125-192F5038C8FE}"/>
          </ac:spMkLst>
        </pc:spChg>
        <pc:spChg chg="add mod">
          <ac:chgData name="E Sharratt" userId="240a805a-42a6-4db4-8f33-c1edd6012f04" providerId="ADAL" clId="{0B699F11-0F71-D648-889D-24203D4A0DDA}" dt="2021-02-19T17:44:49.561" v="1" actId="571"/>
          <ac:spMkLst>
            <pc:docMk/>
            <pc:sldMk cId="0" sldId="256"/>
            <ac:spMk id="18" creationId="{09BB2EC7-ABB2-C54A-8931-FD52F9F765D1}"/>
          </ac:spMkLst>
        </pc:spChg>
      </pc:sldChg>
      <pc:sldChg chg="addSp modSp add mod modAnim">
        <pc:chgData name="E Sharratt" userId="240a805a-42a6-4db4-8f33-c1edd6012f04" providerId="ADAL" clId="{0B699F11-0F71-D648-889D-24203D4A0DDA}" dt="2021-02-19T17:54:17.703" v="282"/>
        <pc:sldMkLst>
          <pc:docMk/>
          <pc:sldMk cId="2785128007" sldId="269"/>
        </pc:sldMkLst>
        <pc:spChg chg="add mod">
          <ac:chgData name="E Sharratt" userId="240a805a-42a6-4db4-8f33-c1edd6012f04" providerId="ADAL" clId="{0B699F11-0F71-D648-889D-24203D4A0DDA}" dt="2021-02-19T17:54:12.810" v="281" actId="1076"/>
          <ac:spMkLst>
            <pc:docMk/>
            <pc:sldMk cId="2785128007" sldId="269"/>
            <ac:spMk id="2" creationId="{988DF372-FB2A-084A-90EC-DD77715940D3}"/>
          </ac:spMkLst>
        </pc:spChg>
      </pc:sldChg>
      <pc:sldChg chg="modSp mod ord">
        <pc:chgData name="E Sharratt" userId="240a805a-42a6-4db4-8f33-c1edd6012f04" providerId="ADAL" clId="{0B699F11-0F71-D648-889D-24203D4A0DDA}" dt="2021-02-19T17:51:18.843" v="206" actId="20577"/>
        <pc:sldMkLst>
          <pc:docMk/>
          <pc:sldMk cId="3121357426" sldId="290"/>
        </pc:sldMkLst>
        <pc:spChg chg="mod">
          <ac:chgData name="E Sharratt" userId="240a805a-42a6-4db4-8f33-c1edd6012f04" providerId="ADAL" clId="{0B699F11-0F71-D648-889D-24203D4A0DDA}" dt="2021-02-19T17:51:18.843" v="206" actId="20577"/>
          <ac:spMkLst>
            <pc:docMk/>
            <pc:sldMk cId="3121357426" sldId="290"/>
            <ac:spMk id="15" creationId="{00000000-0000-0000-0000-000000000000}"/>
          </ac:spMkLst>
        </pc:spChg>
      </pc:sldChg>
      <pc:sldChg chg="addSp delSp modSp add mod modAnim">
        <pc:chgData name="E Sharratt" userId="240a805a-42a6-4db4-8f33-c1edd6012f04" providerId="ADAL" clId="{0B699F11-0F71-D648-889D-24203D4A0DDA}" dt="2021-02-19T17:51:10.073" v="203" actId="20577"/>
        <pc:sldMkLst>
          <pc:docMk/>
          <pc:sldMk cId="130665160" sldId="312"/>
        </pc:sldMkLst>
        <pc:spChg chg="add del mod">
          <ac:chgData name="E Sharratt" userId="240a805a-42a6-4db4-8f33-c1edd6012f04" providerId="ADAL" clId="{0B699F11-0F71-D648-889D-24203D4A0DDA}" dt="2021-02-19T17:46:57.151" v="19" actId="767"/>
          <ac:spMkLst>
            <pc:docMk/>
            <pc:sldMk cId="130665160" sldId="312"/>
            <ac:spMk id="3" creationId="{3CB62D4E-4D4D-2F43-9FE5-E888DE7DF8AF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4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8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5:31.967" v="11" actId="1076"/>
          <ac:spMkLst>
            <pc:docMk/>
            <pc:sldMk cId="130665160" sldId="312"/>
            <ac:spMk id="9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0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1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12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1:10.073" v="203" actId="20577"/>
          <ac:spMkLst>
            <pc:docMk/>
            <pc:sldMk cId="130665160" sldId="312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5" creationId="{00000000-0000-0000-0000-000000000000}"/>
          </ac:spMkLst>
        </pc:spChg>
        <pc:spChg chg="add mod">
          <ac:chgData name="E Sharratt" userId="240a805a-42a6-4db4-8f33-c1edd6012f04" providerId="ADAL" clId="{0B699F11-0F71-D648-889D-24203D4A0DDA}" dt="2021-02-19T17:46:58.093" v="20" actId="1076"/>
          <ac:spMkLst>
            <pc:docMk/>
            <pc:sldMk cId="130665160" sldId="312"/>
            <ac:spMk id="26" creationId="{384521B1-2664-1349-8AF2-9CAE2B31A747}"/>
          </ac:spMkLst>
        </pc:spChg>
        <pc:spChg chg="del">
          <ac:chgData name="E Sharratt" userId="240a805a-42a6-4db4-8f33-c1edd6012f04" providerId="ADAL" clId="{0B699F11-0F71-D648-889D-24203D4A0DDA}" dt="2021-02-19T17:45:15.126" v="7" actId="478"/>
          <ac:spMkLst>
            <pc:docMk/>
            <pc:sldMk cId="130665160" sldId="312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45:17.823" v="8" actId="478"/>
          <ac:spMkLst>
            <pc:docMk/>
            <pc:sldMk cId="130665160" sldId="312"/>
            <ac:spMk id="29" creationId="{00000000-0000-0000-0000-000000000000}"/>
          </ac:spMkLst>
        </pc:spChg>
        <pc:grpChg chg="mod">
          <ac:chgData name="E Sharratt" userId="240a805a-42a6-4db4-8f33-c1edd6012f04" providerId="ADAL" clId="{0B699F11-0F71-D648-889D-24203D4A0DDA}" dt="2021-02-19T17:46:58.093" v="20" actId="1076"/>
          <ac:grpSpMkLst>
            <pc:docMk/>
            <pc:sldMk cId="130665160" sldId="312"/>
            <ac:grpSpMk id="31" creationId="{00000000-0000-0000-0000-000000000000}"/>
          </ac:grpSpMkLst>
        </pc:grpChg>
        <pc:picChg chg="add mod">
          <ac:chgData name="E Sharratt" userId="240a805a-42a6-4db4-8f33-c1edd6012f04" providerId="ADAL" clId="{0B699F11-0F71-D648-889D-24203D4A0DDA}" dt="2021-02-19T17:47:12.336" v="24" actId="14100"/>
          <ac:picMkLst>
            <pc:docMk/>
            <pc:sldMk cId="130665160" sldId="312"/>
            <ac:picMk id="2" creationId="{D8C52CED-1158-DB4B-833D-DC3B4E493C42}"/>
          </ac:picMkLst>
        </pc:picChg>
      </pc:sldChg>
      <pc:sldChg chg="new del">
        <pc:chgData name="E Sharratt" userId="240a805a-42a6-4db4-8f33-c1edd6012f04" providerId="ADAL" clId="{0B699F11-0F71-D648-889D-24203D4A0DDA}" dt="2021-02-19T17:45:05.761" v="5" actId="680"/>
        <pc:sldMkLst>
          <pc:docMk/>
          <pc:sldMk cId="481907637" sldId="312"/>
        </pc:sldMkLst>
      </pc:sldChg>
      <pc:sldChg chg="add">
        <pc:chgData name="E Sharratt" userId="240a805a-42a6-4db4-8f33-c1edd6012f04" providerId="ADAL" clId="{0B699F11-0F71-D648-889D-24203D4A0DDA}" dt="2021-02-19T17:49:46.932" v="25"/>
        <pc:sldMkLst>
          <pc:docMk/>
          <pc:sldMk cId="4276475446" sldId="313"/>
        </pc:sldMkLst>
      </pc:sldChg>
      <pc:sldChg chg="delSp modSp add del mod delAnim">
        <pc:chgData name="E Sharratt" userId="240a805a-42a6-4db4-8f33-c1edd6012f04" providerId="ADAL" clId="{0B699F11-0F71-D648-889D-24203D4A0DDA}" dt="2021-02-19T17:54:01.105" v="257" actId="2696"/>
        <pc:sldMkLst>
          <pc:docMk/>
          <pc:sldMk cId="2315941258" sldId="314"/>
        </pc:sldMkLst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7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7.837" v="255" actId="20577"/>
          <ac:spMkLst>
            <pc:docMk/>
            <pc:sldMk cId="2315941258" sldId="314"/>
            <ac:spMk id="9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13" creationId="{00000000-0000-0000-0000-000000000000}"/>
          </ac:spMkLst>
        </pc:spChg>
        <pc:spChg chg="mod">
          <ac:chgData name="E Sharratt" userId="240a805a-42a6-4db4-8f33-c1edd6012f04" providerId="ADAL" clId="{0B699F11-0F71-D648-889D-24203D4A0DDA}" dt="2021-02-19T17:53:58.846" v="256" actId="20577"/>
          <ac:spMkLst>
            <pc:docMk/>
            <pc:sldMk cId="2315941258" sldId="314"/>
            <ac:spMk id="15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2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38" creationId="{00000000-0000-0000-0000-000000000000}"/>
          </ac:spMkLst>
        </pc:spChg>
        <pc:spChg chg="del">
          <ac:chgData name="E Sharratt" userId="240a805a-42a6-4db4-8f33-c1edd6012f04" providerId="ADAL" clId="{0B699F11-0F71-D648-889D-24203D4A0DDA}" dt="2021-02-19T17:50:00.945" v="28" actId="478"/>
          <ac:spMkLst>
            <pc:docMk/>
            <pc:sldMk cId="2315941258" sldId="314"/>
            <ac:spMk id="4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316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24DCFE5-B142-FE47-824C-5AB1990DDBD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453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hyperlink" Target="https://youtu.be/yqztl29H7I0" TargetMode="Externa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media11.m4a"/><Relationship Id="rId7" Type="http://schemas.openxmlformats.org/officeDocument/2006/relationships/image" Target="../media/image1.png"/><Relationship Id="rId2" Type="http://schemas.microsoft.com/office/2007/relationships/media" Target="../media/media11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video" Target="https://www.youtube.com/embed/Qv3EGzRmCYc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461480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Calculating Area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6FBD98E-1034-6C4B-A163-850D2A8BA2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49"/>
    </mc:Choice>
    <mc:Fallback xmlns="">
      <p:transition spd="slow" advTm="16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1227884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area?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492868" y="1366871"/>
            <a:ext cx="3399696" cy="120033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Area is the amount of space</a:t>
            </a:r>
            <a:r>
              <a:rPr lang="en-GB" sz="2000" b="1" u="sng" dirty="0">
                <a:solidFill>
                  <a:schemeClr val="tx1"/>
                </a:solidFill>
                <a:latin typeface="Comic Sans MS"/>
                <a:cs typeface="Comic Sans MS"/>
              </a:rPr>
              <a:t> inside </a:t>
            </a:r>
            <a:r>
              <a:rPr lang="en-GB" sz="2000" b="1" dirty="0">
                <a:solidFill>
                  <a:schemeClr val="tx1"/>
                </a:solidFill>
                <a:latin typeface="Comic Sans MS"/>
                <a:cs typeface="Comic Sans MS"/>
              </a:rPr>
              <a:t>a 2D shape.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ADB29C-1E30-0C42-A99B-9427FC8A753F}"/>
              </a:ext>
            </a:extLst>
          </p:cNvPr>
          <p:cNvSpPr txBox="1"/>
          <p:nvPr/>
        </p:nvSpPr>
        <p:spPr>
          <a:xfrm>
            <a:off x="4535996" y="1442784"/>
            <a:ext cx="3399695" cy="1200329"/>
          </a:xfrm>
          <a:prstGeom prst="rect">
            <a:avLst/>
          </a:prstGeom>
          <a:solidFill>
            <a:srgbClr val="EAEAE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Comic Sans MS" panose="030F0902030302020204" pitchFamily="66" charset="0"/>
              </a:rPr>
              <a:t>We measure area in..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902030302020204" pitchFamily="66" charset="0"/>
              </a:rPr>
              <a:t>Square centimetres (cm²)</a:t>
            </a:r>
          </a:p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or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902030302020204" pitchFamily="66" charset="0"/>
              </a:rPr>
              <a:t>Square meters (m²)</a:t>
            </a:r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29" name="Rectangle 5">
            <a:extLst>
              <a:ext uri="{FF2B5EF4-FFF2-40B4-BE49-F238E27FC236}">
                <a16:creationId xmlns:a16="http://schemas.microsoft.com/office/drawing/2014/main" id="{4D9D61AF-5745-8A4A-A985-24A1D25370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921" y="2862030"/>
            <a:ext cx="4537075" cy="262910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  <a:cs typeface="Arial" charset="0"/>
            </a:endParaRPr>
          </a:p>
        </p:txBody>
      </p:sp>
      <p:sp>
        <p:nvSpPr>
          <p:cNvPr id="30" name="Rectangle 9">
            <a:extLst>
              <a:ext uri="{FF2B5EF4-FFF2-40B4-BE49-F238E27FC236}">
                <a16:creationId xmlns:a16="http://schemas.microsoft.com/office/drawing/2014/main" id="{7FBE059F-F2E1-8947-9CC9-6086AB8CC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34" y="28855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8" name="Rectangle 10">
            <a:extLst>
              <a:ext uri="{FF2B5EF4-FFF2-40B4-BE49-F238E27FC236}">
                <a16:creationId xmlns:a16="http://schemas.microsoft.com/office/drawing/2014/main" id="{04A2C7BE-F28C-2D47-B6B1-DB1F7093A5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5621" y="28855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" name="Rectangle 11">
            <a:extLst>
              <a:ext uri="{FF2B5EF4-FFF2-40B4-BE49-F238E27FC236}">
                <a16:creationId xmlns:a16="http://schemas.microsoft.com/office/drawing/2014/main" id="{D7250790-37AE-5345-B0D5-15FC7694C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3321" y="28855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0" name="Rectangle 12">
            <a:extLst>
              <a:ext uri="{FF2B5EF4-FFF2-40B4-BE49-F238E27FC236}">
                <a16:creationId xmlns:a16="http://schemas.microsoft.com/office/drawing/2014/main" id="{99FE0B04-3B7C-1F46-805B-7285788B27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021" y="28855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" name="Rectangle 13">
            <a:extLst>
              <a:ext uri="{FF2B5EF4-FFF2-40B4-BE49-F238E27FC236}">
                <a16:creationId xmlns:a16="http://schemas.microsoft.com/office/drawing/2014/main" id="{43BC3D75-0BAA-3D45-BF95-2837C4FAB0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721" y="28855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2" name="Rectangle 14">
            <a:extLst>
              <a:ext uri="{FF2B5EF4-FFF2-40B4-BE49-F238E27FC236}">
                <a16:creationId xmlns:a16="http://schemas.microsoft.com/office/drawing/2014/main" id="{0DD8E13D-B87B-1743-A0FD-F6B8B092B8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009" y="28855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3" name="Rectangle 15">
            <a:extLst>
              <a:ext uri="{FF2B5EF4-FFF2-40B4-BE49-F238E27FC236}">
                <a16:creationId xmlns:a16="http://schemas.microsoft.com/office/drawing/2014/main" id="{4F1871BB-B35B-DF42-9F08-DD4E238F5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5709" y="28855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4" name="Rectangle 16">
            <a:extLst>
              <a:ext uri="{FF2B5EF4-FFF2-40B4-BE49-F238E27FC236}">
                <a16:creationId xmlns:a16="http://schemas.microsoft.com/office/drawing/2014/main" id="{E61F1EDE-38C8-134A-90B4-6ED9FB293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34" y="35332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5" name="Rectangle 17">
            <a:extLst>
              <a:ext uri="{FF2B5EF4-FFF2-40B4-BE49-F238E27FC236}">
                <a16:creationId xmlns:a16="http://schemas.microsoft.com/office/drawing/2014/main" id="{0E03C645-D61B-3C44-90CA-A9F4B0CE85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5621" y="35332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6" name="Rectangle 18">
            <a:extLst>
              <a:ext uri="{FF2B5EF4-FFF2-40B4-BE49-F238E27FC236}">
                <a16:creationId xmlns:a16="http://schemas.microsoft.com/office/drawing/2014/main" id="{23F0586C-C73C-7141-8BC5-0385D23F51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3321" y="35332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7" name="Rectangle 19">
            <a:extLst>
              <a:ext uri="{FF2B5EF4-FFF2-40B4-BE49-F238E27FC236}">
                <a16:creationId xmlns:a16="http://schemas.microsoft.com/office/drawing/2014/main" id="{8C7D2602-66FD-D748-A247-238165D6B4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021" y="35332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8" name="Rectangle 20">
            <a:extLst>
              <a:ext uri="{FF2B5EF4-FFF2-40B4-BE49-F238E27FC236}">
                <a16:creationId xmlns:a16="http://schemas.microsoft.com/office/drawing/2014/main" id="{90A0979F-68A4-3741-BE55-5E7AAC9B2E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721" y="35332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9" name="Rectangle 21">
            <a:extLst>
              <a:ext uri="{FF2B5EF4-FFF2-40B4-BE49-F238E27FC236}">
                <a16:creationId xmlns:a16="http://schemas.microsoft.com/office/drawing/2014/main" id="{6967F6FD-1757-E344-8D4E-518AB3607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009" y="35332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0" name="Rectangle 22">
            <a:extLst>
              <a:ext uri="{FF2B5EF4-FFF2-40B4-BE49-F238E27FC236}">
                <a16:creationId xmlns:a16="http://schemas.microsoft.com/office/drawing/2014/main" id="{5A6B175F-1BDD-3141-913E-CB6DE15ED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5709" y="35332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" name="Rectangle 23">
            <a:extLst>
              <a:ext uri="{FF2B5EF4-FFF2-40B4-BE49-F238E27FC236}">
                <a16:creationId xmlns:a16="http://schemas.microsoft.com/office/drawing/2014/main" id="{28B517AB-F3A4-774D-9C0B-DEDF9BF150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34" y="41809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2" name="Rectangle 24">
            <a:extLst>
              <a:ext uri="{FF2B5EF4-FFF2-40B4-BE49-F238E27FC236}">
                <a16:creationId xmlns:a16="http://schemas.microsoft.com/office/drawing/2014/main" id="{69AACA8D-4432-2041-BC7B-DBB28174FC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5621" y="41809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3" name="Rectangle 25">
            <a:extLst>
              <a:ext uri="{FF2B5EF4-FFF2-40B4-BE49-F238E27FC236}">
                <a16:creationId xmlns:a16="http://schemas.microsoft.com/office/drawing/2014/main" id="{A74CC40E-0289-6049-90C2-1576A1DAC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3321" y="41809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4" name="Rectangle 26">
            <a:extLst>
              <a:ext uri="{FF2B5EF4-FFF2-40B4-BE49-F238E27FC236}">
                <a16:creationId xmlns:a16="http://schemas.microsoft.com/office/drawing/2014/main" id="{E39D8609-6EDA-2C46-B2ED-2A94E521E7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021" y="41809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5" name="Rectangle 27">
            <a:extLst>
              <a:ext uri="{FF2B5EF4-FFF2-40B4-BE49-F238E27FC236}">
                <a16:creationId xmlns:a16="http://schemas.microsoft.com/office/drawing/2014/main" id="{0E2DABDC-3F39-5A41-A7A9-B6CC9AD2C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721" y="4180967"/>
            <a:ext cx="649288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6" name="Rectangle 28">
            <a:extLst>
              <a:ext uri="{FF2B5EF4-FFF2-40B4-BE49-F238E27FC236}">
                <a16:creationId xmlns:a16="http://schemas.microsoft.com/office/drawing/2014/main" id="{241454AC-5211-FF40-BC45-7F8B786E01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009" y="41809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7" name="Rectangle 29">
            <a:extLst>
              <a:ext uri="{FF2B5EF4-FFF2-40B4-BE49-F238E27FC236}">
                <a16:creationId xmlns:a16="http://schemas.microsoft.com/office/drawing/2014/main" id="{AE15084E-2BA6-704B-A82B-C41C49C23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5709" y="4180967"/>
            <a:ext cx="649287" cy="6492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8" name="Rectangle 37">
            <a:extLst>
              <a:ext uri="{FF2B5EF4-FFF2-40B4-BE49-F238E27FC236}">
                <a16:creationId xmlns:a16="http://schemas.microsoft.com/office/drawing/2014/main" id="{B19C2773-73F8-EF4A-A118-649A07CCD9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34" y="4830254"/>
            <a:ext cx="649287" cy="64928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9" name="Rectangle 38">
            <a:extLst>
              <a:ext uri="{FF2B5EF4-FFF2-40B4-BE49-F238E27FC236}">
                <a16:creationId xmlns:a16="http://schemas.microsoft.com/office/drawing/2014/main" id="{B64B7500-CD36-164E-A734-FEF0FB0A36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5621" y="4830254"/>
            <a:ext cx="649288" cy="64928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0" name="Rectangle 39">
            <a:extLst>
              <a:ext uri="{FF2B5EF4-FFF2-40B4-BE49-F238E27FC236}">
                <a16:creationId xmlns:a16="http://schemas.microsoft.com/office/drawing/2014/main" id="{6A7FCA66-F8C1-5B40-9AF8-FE41D17D7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3321" y="4830254"/>
            <a:ext cx="649288" cy="64928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" name="Rectangle 40">
            <a:extLst>
              <a:ext uri="{FF2B5EF4-FFF2-40B4-BE49-F238E27FC236}">
                <a16:creationId xmlns:a16="http://schemas.microsoft.com/office/drawing/2014/main" id="{6514FA0B-6430-F141-B2AF-DC194CB86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021" y="4830254"/>
            <a:ext cx="649288" cy="64928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2" name="Rectangle 41">
            <a:extLst>
              <a:ext uri="{FF2B5EF4-FFF2-40B4-BE49-F238E27FC236}">
                <a16:creationId xmlns:a16="http://schemas.microsoft.com/office/drawing/2014/main" id="{59191E4C-695D-F448-B3E7-EE978F695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721" y="4830254"/>
            <a:ext cx="649288" cy="64928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3" name="Rectangle 42">
            <a:extLst>
              <a:ext uri="{FF2B5EF4-FFF2-40B4-BE49-F238E27FC236}">
                <a16:creationId xmlns:a16="http://schemas.microsoft.com/office/drawing/2014/main" id="{1F4AC3E7-BE40-A344-B9F2-777034456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009" y="4830254"/>
            <a:ext cx="649287" cy="64928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4" name="Rectangle 43">
            <a:extLst>
              <a:ext uri="{FF2B5EF4-FFF2-40B4-BE49-F238E27FC236}">
                <a16:creationId xmlns:a16="http://schemas.microsoft.com/office/drawing/2014/main" id="{E8FCD186-6263-4F42-8558-6F90BFD84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5709" y="4830254"/>
            <a:ext cx="649287" cy="64928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5" name="Text Box 45">
            <a:extLst>
              <a:ext uri="{FF2B5EF4-FFF2-40B4-BE49-F238E27FC236}">
                <a16:creationId xmlns:a16="http://schemas.microsoft.com/office/drawing/2014/main" id="{9F713D3D-BBC0-CD47-8761-BC7B1301D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896" y="30300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</a:t>
            </a:r>
          </a:p>
        </p:txBody>
      </p:sp>
      <p:sp>
        <p:nvSpPr>
          <p:cNvPr id="66" name="Text Box 46">
            <a:extLst>
              <a:ext uri="{FF2B5EF4-FFF2-40B4-BE49-F238E27FC236}">
                <a16:creationId xmlns:a16="http://schemas.microsoft.com/office/drawing/2014/main" id="{C0660417-D3CE-9342-AD63-C3CBD1B70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2596" y="30300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0B2C9CD3-2BE5-834A-A7E1-59DE30C643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1884" y="30300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</a:t>
            </a:r>
          </a:p>
        </p:txBody>
      </p:sp>
      <p:sp>
        <p:nvSpPr>
          <p:cNvPr id="68" name="Text Box 48">
            <a:extLst>
              <a:ext uri="{FF2B5EF4-FFF2-40B4-BE49-F238E27FC236}">
                <a16:creationId xmlns:a16="http://schemas.microsoft.com/office/drawing/2014/main" id="{7DEF183E-EDC9-544A-9317-5B3159CDEC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9584" y="30300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4</a:t>
            </a:r>
          </a:p>
        </p:txBody>
      </p:sp>
      <p:sp>
        <p:nvSpPr>
          <p:cNvPr id="69" name="Text Box 49">
            <a:extLst>
              <a:ext uri="{FF2B5EF4-FFF2-40B4-BE49-F238E27FC236}">
                <a16:creationId xmlns:a16="http://schemas.microsoft.com/office/drawing/2014/main" id="{A07125AE-2D9A-434C-BE12-5D8852A99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8721" y="30300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5</a:t>
            </a:r>
          </a:p>
        </p:txBody>
      </p:sp>
      <p:sp>
        <p:nvSpPr>
          <p:cNvPr id="70" name="Text Box 50">
            <a:extLst>
              <a:ext uri="{FF2B5EF4-FFF2-40B4-BE49-F238E27FC236}">
                <a16:creationId xmlns:a16="http://schemas.microsoft.com/office/drawing/2014/main" id="{9A2BFEA9-A19D-3A45-9430-D05D45881E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4984" y="30300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6</a:t>
            </a:r>
          </a:p>
        </p:txBody>
      </p:sp>
      <p:sp>
        <p:nvSpPr>
          <p:cNvPr id="71" name="Text Box 51">
            <a:extLst>
              <a:ext uri="{FF2B5EF4-FFF2-40B4-BE49-F238E27FC236}">
                <a16:creationId xmlns:a16="http://schemas.microsoft.com/office/drawing/2014/main" id="{0220EF36-8619-AA43-8965-E751531D7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2684" y="30300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7</a:t>
            </a:r>
          </a:p>
        </p:txBody>
      </p:sp>
      <p:sp>
        <p:nvSpPr>
          <p:cNvPr id="72" name="Text Box 59">
            <a:extLst>
              <a:ext uri="{FF2B5EF4-FFF2-40B4-BE49-F238E27FC236}">
                <a16:creationId xmlns:a16="http://schemas.microsoft.com/office/drawing/2014/main" id="{394B6A9F-43D0-BF4D-B9E8-B56ED89237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896" y="36777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8</a:t>
            </a:r>
          </a:p>
        </p:txBody>
      </p:sp>
      <p:sp>
        <p:nvSpPr>
          <p:cNvPr id="73" name="Text Box 60">
            <a:extLst>
              <a:ext uri="{FF2B5EF4-FFF2-40B4-BE49-F238E27FC236}">
                <a16:creationId xmlns:a16="http://schemas.microsoft.com/office/drawing/2014/main" id="{CBE85AE6-9716-F94E-A9E0-5156A8FE3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2596" y="36777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9</a:t>
            </a:r>
          </a:p>
        </p:txBody>
      </p:sp>
      <p:sp>
        <p:nvSpPr>
          <p:cNvPr id="74" name="Text Box 61">
            <a:extLst>
              <a:ext uri="{FF2B5EF4-FFF2-40B4-BE49-F238E27FC236}">
                <a16:creationId xmlns:a16="http://schemas.microsoft.com/office/drawing/2014/main" id="{A661FAC0-D78B-9C45-A2C6-7E3D3E9A3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1884" y="36777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10</a:t>
            </a:r>
          </a:p>
        </p:txBody>
      </p:sp>
      <p:sp>
        <p:nvSpPr>
          <p:cNvPr id="75" name="Text Box 62">
            <a:extLst>
              <a:ext uri="{FF2B5EF4-FFF2-40B4-BE49-F238E27FC236}">
                <a16:creationId xmlns:a16="http://schemas.microsoft.com/office/drawing/2014/main" id="{17EF1580-0B71-6F49-B2C5-45C0D5B4E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9584" y="36777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11</a:t>
            </a:r>
          </a:p>
        </p:txBody>
      </p:sp>
      <p:sp>
        <p:nvSpPr>
          <p:cNvPr id="76" name="Text Box 63">
            <a:extLst>
              <a:ext uri="{FF2B5EF4-FFF2-40B4-BE49-F238E27FC236}">
                <a16:creationId xmlns:a16="http://schemas.microsoft.com/office/drawing/2014/main" id="{337B900B-6558-0B48-8171-C9EA1D25F8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8721" y="36777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12</a:t>
            </a:r>
          </a:p>
        </p:txBody>
      </p:sp>
      <p:sp>
        <p:nvSpPr>
          <p:cNvPr id="77" name="Text Box 64">
            <a:extLst>
              <a:ext uri="{FF2B5EF4-FFF2-40B4-BE49-F238E27FC236}">
                <a16:creationId xmlns:a16="http://schemas.microsoft.com/office/drawing/2014/main" id="{12FB641B-ADE3-6B47-9D5E-1CFC86E4C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4984" y="36777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13</a:t>
            </a:r>
          </a:p>
        </p:txBody>
      </p:sp>
      <p:sp>
        <p:nvSpPr>
          <p:cNvPr id="78" name="Text Box 65">
            <a:extLst>
              <a:ext uri="{FF2B5EF4-FFF2-40B4-BE49-F238E27FC236}">
                <a16:creationId xmlns:a16="http://schemas.microsoft.com/office/drawing/2014/main" id="{25D61579-06F0-484D-AE29-CD6BC45E6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2684" y="36777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14</a:t>
            </a:r>
          </a:p>
        </p:txBody>
      </p:sp>
      <p:sp>
        <p:nvSpPr>
          <p:cNvPr id="79" name="Text Box 66">
            <a:extLst>
              <a:ext uri="{FF2B5EF4-FFF2-40B4-BE49-F238E27FC236}">
                <a16:creationId xmlns:a16="http://schemas.microsoft.com/office/drawing/2014/main" id="{A3714F9D-5535-BE43-B207-B464F57F2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896" y="43254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15</a:t>
            </a:r>
          </a:p>
        </p:txBody>
      </p:sp>
      <p:sp>
        <p:nvSpPr>
          <p:cNvPr id="80" name="Text Box 67">
            <a:extLst>
              <a:ext uri="{FF2B5EF4-FFF2-40B4-BE49-F238E27FC236}">
                <a16:creationId xmlns:a16="http://schemas.microsoft.com/office/drawing/2014/main" id="{A5530927-6526-B147-B224-6BD70B466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2596" y="43254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16</a:t>
            </a:r>
          </a:p>
        </p:txBody>
      </p:sp>
      <p:sp>
        <p:nvSpPr>
          <p:cNvPr id="81" name="Text Box 68">
            <a:extLst>
              <a:ext uri="{FF2B5EF4-FFF2-40B4-BE49-F238E27FC236}">
                <a16:creationId xmlns:a16="http://schemas.microsoft.com/office/drawing/2014/main" id="{6DB02579-C1A3-7E45-BEE5-0650C300D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1884" y="43254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17</a:t>
            </a:r>
          </a:p>
        </p:txBody>
      </p:sp>
      <p:sp>
        <p:nvSpPr>
          <p:cNvPr id="82" name="Text Box 69">
            <a:extLst>
              <a:ext uri="{FF2B5EF4-FFF2-40B4-BE49-F238E27FC236}">
                <a16:creationId xmlns:a16="http://schemas.microsoft.com/office/drawing/2014/main" id="{2AF728C3-3778-DC46-A789-36A3187638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9584" y="43254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18</a:t>
            </a:r>
          </a:p>
        </p:txBody>
      </p:sp>
      <p:sp>
        <p:nvSpPr>
          <p:cNvPr id="83" name="Text Box 70">
            <a:extLst>
              <a:ext uri="{FF2B5EF4-FFF2-40B4-BE49-F238E27FC236}">
                <a16:creationId xmlns:a16="http://schemas.microsoft.com/office/drawing/2014/main" id="{64D57C14-165E-B74D-B447-1AB142D3AD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8721" y="43254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19</a:t>
            </a:r>
          </a:p>
        </p:txBody>
      </p:sp>
      <p:sp>
        <p:nvSpPr>
          <p:cNvPr id="84" name="Text Box 71">
            <a:extLst>
              <a:ext uri="{FF2B5EF4-FFF2-40B4-BE49-F238E27FC236}">
                <a16:creationId xmlns:a16="http://schemas.microsoft.com/office/drawing/2014/main" id="{8ADA92BB-16C6-6C4F-9A01-7847D8301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4984" y="43254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20</a:t>
            </a:r>
          </a:p>
        </p:txBody>
      </p:sp>
      <p:sp>
        <p:nvSpPr>
          <p:cNvPr id="85" name="Text Box 72">
            <a:extLst>
              <a:ext uri="{FF2B5EF4-FFF2-40B4-BE49-F238E27FC236}">
                <a16:creationId xmlns:a16="http://schemas.microsoft.com/office/drawing/2014/main" id="{519DE183-4798-F549-9589-CD1228D00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2684" y="43254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21</a:t>
            </a:r>
          </a:p>
        </p:txBody>
      </p:sp>
      <p:sp>
        <p:nvSpPr>
          <p:cNvPr id="86" name="Text Box 73">
            <a:extLst>
              <a:ext uri="{FF2B5EF4-FFF2-40B4-BE49-F238E27FC236}">
                <a16:creationId xmlns:a16="http://schemas.microsoft.com/office/drawing/2014/main" id="{194B4B34-2893-514F-8CF6-C544D846D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896" y="49731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22</a:t>
            </a:r>
          </a:p>
        </p:txBody>
      </p:sp>
      <p:sp>
        <p:nvSpPr>
          <p:cNvPr id="87" name="Text Box 74">
            <a:extLst>
              <a:ext uri="{FF2B5EF4-FFF2-40B4-BE49-F238E27FC236}">
                <a16:creationId xmlns:a16="http://schemas.microsoft.com/office/drawing/2014/main" id="{06517424-F729-134C-9C40-2178F8B95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2596" y="49731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23</a:t>
            </a:r>
          </a:p>
        </p:txBody>
      </p:sp>
      <p:sp>
        <p:nvSpPr>
          <p:cNvPr id="88" name="Text Box 75">
            <a:extLst>
              <a:ext uri="{FF2B5EF4-FFF2-40B4-BE49-F238E27FC236}">
                <a16:creationId xmlns:a16="http://schemas.microsoft.com/office/drawing/2014/main" id="{BDEA9B87-8852-F540-B320-D903C4C51D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1884" y="49731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24</a:t>
            </a:r>
          </a:p>
        </p:txBody>
      </p:sp>
      <p:sp>
        <p:nvSpPr>
          <p:cNvPr id="89" name="Text Box 76">
            <a:extLst>
              <a:ext uri="{FF2B5EF4-FFF2-40B4-BE49-F238E27FC236}">
                <a16:creationId xmlns:a16="http://schemas.microsoft.com/office/drawing/2014/main" id="{EB7A3B8D-2DBB-0C42-A64A-7D25B24BB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9584" y="49731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25</a:t>
            </a:r>
          </a:p>
        </p:txBody>
      </p:sp>
      <p:sp>
        <p:nvSpPr>
          <p:cNvPr id="90" name="Text Box 77">
            <a:extLst>
              <a:ext uri="{FF2B5EF4-FFF2-40B4-BE49-F238E27FC236}">
                <a16:creationId xmlns:a16="http://schemas.microsoft.com/office/drawing/2014/main" id="{CFB36CAA-4B6C-8340-A38C-196605A4C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8721" y="49731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26</a:t>
            </a:r>
          </a:p>
        </p:txBody>
      </p:sp>
      <p:sp>
        <p:nvSpPr>
          <p:cNvPr id="91" name="Text Box 78">
            <a:extLst>
              <a:ext uri="{FF2B5EF4-FFF2-40B4-BE49-F238E27FC236}">
                <a16:creationId xmlns:a16="http://schemas.microsoft.com/office/drawing/2014/main" id="{EF3AB49A-F4C8-D74A-96EE-9821F4689A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4984" y="49731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27</a:t>
            </a:r>
          </a:p>
        </p:txBody>
      </p:sp>
      <p:sp>
        <p:nvSpPr>
          <p:cNvPr id="92" name="Text Box 79">
            <a:extLst>
              <a:ext uri="{FF2B5EF4-FFF2-40B4-BE49-F238E27FC236}">
                <a16:creationId xmlns:a16="http://schemas.microsoft.com/office/drawing/2014/main" id="{111D758C-FF04-A644-85E4-4857C30E95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2684" y="4973129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28</a:t>
            </a:r>
          </a:p>
        </p:txBody>
      </p:sp>
      <p:sp>
        <p:nvSpPr>
          <p:cNvPr id="93" name="Text Box 80">
            <a:extLst>
              <a:ext uri="{FF2B5EF4-FFF2-40B4-BE49-F238E27FC236}">
                <a16:creationId xmlns:a16="http://schemas.microsoft.com/office/drawing/2014/main" id="{131DA250-3CB3-744B-8B66-48D4D42A7A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946" y="3868574"/>
            <a:ext cx="33845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cs typeface="Arial" charset="0"/>
              </a:rPr>
              <a:t>This rectangle takes up 28 squares.  </a:t>
            </a:r>
          </a:p>
          <a:p>
            <a:pPr algn="ctr">
              <a:spcBef>
                <a:spcPct val="50000"/>
              </a:spcBef>
              <a:defRPr/>
            </a:pPr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cs typeface="Arial" charset="0"/>
              </a:rPr>
              <a:t>It has an area of 28 square centimetres</a:t>
            </a:r>
          </a:p>
          <a:p>
            <a:pPr algn="ctr">
              <a:spcBef>
                <a:spcPct val="50000"/>
              </a:spcBef>
              <a:defRPr/>
            </a:pPr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cs typeface="Arial" charset="0"/>
              </a:rPr>
              <a:t>28 cm</a:t>
            </a:r>
            <a:r>
              <a:rPr lang="en-GB" sz="2000" b="1" baseline="30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cs typeface="Arial" charset="0"/>
              </a:rPr>
              <a:t>2</a:t>
            </a:r>
          </a:p>
        </p:txBody>
      </p:sp>
      <p:grpSp>
        <p:nvGrpSpPr>
          <p:cNvPr id="94" name="Group 81">
            <a:extLst>
              <a:ext uri="{FF2B5EF4-FFF2-40B4-BE49-F238E27FC236}">
                <a16:creationId xmlns:a16="http://schemas.microsoft.com/office/drawing/2014/main" id="{210DBFDB-4C45-EB4D-92F0-D80CE68987B1}"/>
              </a:ext>
            </a:extLst>
          </p:cNvPr>
          <p:cNvGrpSpPr>
            <a:grpSpLocks/>
          </p:cNvGrpSpPr>
          <p:nvPr/>
        </p:nvGrpSpPr>
        <p:grpSpPr bwMode="auto">
          <a:xfrm>
            <a:off x="6673049" y="2767315"/>
            <a:ext cx="1152525" cy="938213"/>
            <a:chOff x="1474" y="1570"/>
            <a:chExt cx="726" cy="591"/>
          </a:xfrm>
        </p:grpSpPr>
        <p:sp>
          <p:nvSpPr>
            <p:cNvPr id="95" name="Text Box 7">
              <a:extLst>
                <a:ext uri="{FF2B5EF4-FFF2-40B4-BE49-F238E27FC236}">
                  <a16:creationId xmlns:a16="http://schemas.microsoft.com/office/drawing/2014/main" id="{1EEEDB5E-5B2B-0D40-A44E-9AC105632A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19" y="1570"/>
              <a:ext cx="35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/>
                <a:t>1 cm</a:t>
              </a:r>
            </a:p>
          </p:txBody>
        </p:sp>
        <p:sp>
          <p:nvSpPr>
            <p:cNvPr id="96" name="Text Box 8">
              <a:extLst>
                <a:ext uri="{FF2B5EF4-FFF2-40B4-BE49-F238E27FC236}">
                  <a16:creationId xmlns:a16="http://schemas.microsoft.com/office/drawing/2014/main" id="{17EA5681-BD65-CF46-813D-0B0BA4EE30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2" y="1842"/>
              <a:ext cx="35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/>
                <a:t>1 cm</a:t>
              </a:r>
            </a:p>
          </p:txBody>
        </p:sp>
        <p:sp>
          <p:nvSpPr>
            <p:cNvPr id="97" name="Rectangle 44">
              <a:extLst>
                <a:ext uri="{FF2B5EF4-FFF2-40B4-BE49-F238E27FC236}">
                  <a16:creationId xmlns:a16="http://schemas.microsoft.com/office/drawing/2014/main" id="{55095E81-B7D9-514A-A77C-BDBE5AE32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4" y="1752"/>
              <a:ext cx="409" cy="409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B194B2A-39DF-794E-A7D6-D6E5F8D5DE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707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189"/>
    </mc:Choice>
    <mc:Fallback>
      <p:transition spd="slow" advTm="50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8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0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0" presetClass="entr" presetSubtype="0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10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10" presetClass="entr" presetSubtype="0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0" presetClass="entr" presetSubtype="0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10" presetClass="entr" presetSubtype="0" fill="hold" grpId="0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10" presetClass="entr" presetSubtype="0" fill="hold" grpId="0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12300"/>
                            </p:stCondLst>
                            <p:childTnLst>
                              <p:par>
                                <p:cTn id="2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5" grpId="0" animBg="1"/>
      <p:bldP spid="6" grpId="0" animBg="1"/>
      <p:bldP spid="30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2251" y="1110716"/>
            <a:ext cx="8697432" cy="5146797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  <a:p>
            <a:endParaRPr lang="en-GB" dirty="0">
              <a:hlinkClick r:id="rId6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CED2723-BFC9-AB44-A237-D941FA5A3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4866" y="3225918"/>
            <a:ext cx="2708275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find the area of the green rectangle by counting the squares?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21B0099-A3E5-B546-9E04-36486F2E22E1}"/>
              </a:ext>
            </a:extLst>
          </p:cNvPr>
          <p:cNvSpPr>
            <a:spLocks/>
          </p:cNvSpPr>
          <p:nvPr/>
        </p:nvSpPr>
        <p:spPr bwMode="auto">
          <a:xfrm>
            <a:off x="6091233" y="1344731"/>
            <a:ext cx="2708275" cy="188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Imagine each of these squares is 1cm × 1cm.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That means the area of each little square is 1cm². (Just like the blue square!)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C451ABF-93A4-3447-83E6-764143035E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050" y="4638675"/>
            <a:ext cx="2708275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find the area of the pink shape?</a:t>
            </a:r>
            <a:r>
              <a:rPr lang="en-GB" altLang="en-US" dirty="0">
                <a:solidFill>
                  <a:srgbClr val="FF0000"/>
                </a:solidFill>
              </a:rPr>
              <a:t> 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6A7C5593-CF5F-6243-94E0-C1E594986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258852"/>
              </p:ext>
            </p:extLst>
          </p:nvPr>
        </p:nvGraphicFramePr>
        <p:xfrm>
          <a:off x="746790" y="1266476"/>
          <a:ext cx="5040308" cy="5040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60022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EB1E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6" name="Rectangle 25">
            <a:extLst>
              <a:ext uri="{FF2B5EF4-FFF2-40B4-BE49-F238E27FC236}">
                <a16:creationId xmlns:a16="http://schemas.microsoft.com/office/drawing/2014/main" id="{E11B6153-6C26-804A-8D70-0DDD0C5A930B}"/>
              </a:ext>
            </a:extLst>
          </p:cNvPr>
          <p:cNvSpPr>
            <a:spLocks/>
          </p:cNvSpPr>
          <p:nvPr/>
        </p:nvSpPr>
        <p:spPr bwMode="auto">
          <a:xfrm>
            <a:off x="1803400" y="1593850"/>
            <a:ext cx="7207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1cm</a:t>
            </a:r>
            <a:r>
              <a:rPr lang="en-GB" altLang="en-US" baseline="30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AE95706-4D49-B94C-8B9A-C0BB51B36F87}"/>
              </a:ext>
            </a:extLst>
          </p:cNvPr>
          <p:cNvSpPr/>
          <p:nvPr/>
        </p:nvSpPr>
        <p:spPr>
          <a:xfrm>
            <a:off x="1130437" y="2352027"/>
            <a:ext cx="2867025" cy="1446213"/>
          </a:xfrm>
          <a:prstGeom prst="rect">
            <a:avLst/>
          </a:prstGeom>
          <a:noFill/>
          <a:ln w="57150">
            <a:solidFill>
              <a:srgbClr val="87BD34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Freeform: Shape 12">
            <a:extLst>
              <a:ext uri="{FF2B5EF4-FFF2-40B4-BE49-F238E27FC236}">
                <a16:creationId xmlns:a16="http://schemas.microsoft.com/office/drawing/2014/main" id="{DE36D373-E6E9-BD42-94BD-3E199DB21894}"/>
              </a:ext>
            </a:extLst>
          </p:cNvPr>
          <p:cNvSpPr/>
          <p:nvPr/>
        </p:nvSpPr>
        <p:spPr>
          <a:xfrm>
            <a:off x="3638550" y="3429000"/>
            <a:ext cx="1801813" cy="2528888"/>
          </a:xfrm>
          <a:custGeom>
            <a:avLst/>
            <a:gdLst>
              <a:gd name="connsiteX0" fmla="*/ 1438274 w 1801450"/>
              <a:gd name="connsiteY0" fmla="*/ 0 h 2528305"/>
              <a:gd name="connsiteX1" fmla="*/ 1801449 w 1801450"/>
              <a:gd name="connsiteY1" fmla="*/ 0 h 2528305"/>
              <a:gd name="connsiteX2" fmla="*/ 1801449 w 1801450"/>
              <a:gd name="connsiteY2" fmla="*/ 1800224 h 2528305"/>
              <a:gd name="connsiteX3" fmla="*/ 1801450 w 1801450"/>
              <a:gd name="connsiteY3" fmla="*/ 1800224 h 2528305"/>
              <a:gd name="connsiteX4" fmla="*/ 1801450 w 1801450"/>
              <a:gd name="connsiteY4" fmla="*/ 2528305 h 2528305"/>
              <a:gd name="connsiteX5" fmla="*/ 0 w 1801450"/>
              <a:gd name="connsiteY5" fmla="*/ 2528305 h 2528305"/>
              <a:gd name="connsiteX6" fmla="*/ 0 w 1801450"/>
              <a:gd name="connsiteY6" fmla="*/ 1800224 h 2528305"/>
              <a:gd name="connsiteX7" fmla="*/ 1438274 w 1801450"/>
              <a:gd name="connsiteY7" fmla="*/ 1800224 h 252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01450" h="2528305">
                <a:moveTo>
                  <a:pt x="1438274" y="0"/>
                </a:moveTo>
                <a:lnTo>
                  <a:pt x="1801449" y="0"/>
                </a:lnTo>
                <a:lnTo>
                  <a:pt x="1801449" y="1800224"/>
                </a:lnTo>
                <a:lnTo>
                  <a:pt x="1801450" y="1800224"/>
                </a:lnTo>
                <a:lnTo>
                  <a:pt x="1801450" y="2528305"/>
                </a:lnTo>
                <a:lnTo>
                  <a:pt x="0" y="2528305"/>
                </a:lnTo>
                <a:lnTo>
                  <a:pt x="0" y="1800224"/>
                </a:lnTo>
                <a:lnTo>
                  <a:pt x="1438274" y="1800224"/>
                </a:lnTo>
                <a:close/>
              </a:path>
            </a:pathLst>
          </a:custGeom>
          <a:noFill/>
          <a:ln w="57150">
            <a:solidFill>
              <a:srgbClr val="ED74A9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A5DD7D1-C36D-124A-89CC-0A54573C6A8B}"/>
              </a:ext>
            </a:extLst>
          </p:cNvPr>
          <p:cNvSpPr/>
          <p:nvPr/>
        </p:nvSpPr>
        <p:spPr>
          <a:xfrm>
            <a:off x="1209675" y="2438400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EEFBA24-AA41-0944-B67C-32240D84AB7F}"/>
              </a:ext>
            </a:extLst>
          </p:cNvPr>
          <p:cNvSpPr/>
          <p:nvPr/>
        </p:nvSpPr>
        <p:spPr>
          <a:xfrm>
            <a:off x="1568450" y="2438400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68C83CA-E97B-FE4F-9167-7FC3D91E3821}"/>
              </a:ext>
            </a:extLst>
          </p:cNvPr>
          <p:cNvSpPr/>
          <p:nvPr/>
        </p:nvSpPr>
        <p:spPr>
          <a:xfrm>
            <a:off x="1927225" y="2438400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C914BE25-9EDA-014F-B001-7663DA9E62F3}"/>
              </a:ext>
            </a:extLst>
          </p:cNvPr>
          <p:cNvSpPr/>
          <p:nvPr/>
        </p:nvSpPr>
        <p:spPr>
          <a:xfrm>
            <a:off x="2286000" y="2438400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E365CDB-798B-6543-837E-2EE34B9EB86F}"/>
              </a:ext>
            </a:extLst>
          </p:cNvPr>
          <p:cNvSpPr/>
          <p:nvPr/>
        </p:nvSpPr>
        <p:spPr>
          <a:xfrm>
            <a:off x="2644775" y="2438400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9652887-0013-D340-AEEC-677B40729136}"/>
              </a:ext>
            </a:extLst>
          </p:cNvPr>
          <p:cNvSpPr/>
          <p:nvPr/>
        </p:nvSpPr>
        <p:spPr>
          <a:xfrm>
            <a:off x="3003550" y="2438400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8287D70-234B-1E42-A46D-F1A2817D01F3}"/>
              </a:ext>
            </a:extLst>
          </p:cNvPr>
          <p:cNvSpPr/>
          <p:nvPr/>
        </p:nvSpPr>
        <p:spPr>
          <a:xfrm>
            <a:off x="3367088" y="2438400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A4A6AB3-5992-B24A-B442-9D9AFB1A1C66}"/>
              </a:ext>
            </a:extLst>
          </p:cNvPr>
          <p:cNvSpPr/>
          <p:nvPr/>
        </p:nvSpPr>
        <p:spPr>
          <a:xfrm>
            <a:off x="3725863" y="2438400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50F52286-836E-5A41-AAE7-112BF0F58C07}"/>
              </a:ext>
            </a:extLst>
          </p:cNvPr>
          <p:cNvSpPr/>
          <p:nvPr/>
        </p:nvSpPr>
        <p:spPr>
          <a:xfrm>
            <a:off x="1209675" y="2797175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B27C4054-59A0-3B4B-9A91-9464580BC5E6}"/>
              </a:ext>
            </a:extLst>
          </p:cNvPr>
          <p:cNvSpPr/>
          <p:nvPr/>
        </p:nvSpPr>
        <p:spPr>
          <a:xfrm>
            <a:off x="1568450" y="2797175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683F613-8DE5-3448-9779-BDD9F5AA9F96}"/>
              </a:ext>
            </a:extLst>
          </p:cNvPr>
          <p:cNvSpPr/>
          <p:nvPr/>
        </p:nvSpPr>
        <p:spPr>
          <a:xfrm>
            <a:off x="1927225" y="2797175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962CB05C-B236-CE48-9878-DEF156CF24B6}"/>
              </a:ext>
            </a:extLst>
          </p:cNvPr>
          <p:cNvSpPr/>
          <p:nvPr/>
        </p:nvSpPr>
        <p:spPr>
          <a:xfrm>
            <a:off x="2286000" y="2797175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3DE26B9-7FE3-FA4B-B429-04C0E5BE4BD8}"/>
              </a:ext>
            </a:extLst>
          </p:cNvPr>
          <p:cNvSpPr/>
          <p:nvPr/>
        </p:nvSpPr>
        <p:spPr>
          <a:xfrm>
            <a:off x="2644775" y="2797175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86EE207C-10D5-274F-A2F3-8B42370FD143}"/>
              </a:ext>
            </a:extLst>
          </p:cNvPr>
          <p:cNvSpPr/>
          <p:nvPr/>
        </p:nvSpPr>
        <p:spPr>
          <a:xfrm>
            <a:off x="3003550" y="2797175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057083A-D39D-D043-AB5B-979794E327A1}"/>
              </a:ext>
            </a:extLst>
          </p:cNvPr>
          <p:cNvSpPr/>
          <p:nvPr/>
        </p:nvSpPr>
        <p:spPr>
          <a:xfrm>
            <a:off x="3367088" y="2797175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A898C52-C292-174F-ACB2-04F7D95A0F26}"/>
              </a:ext>
            </a:extLst>
          </p:cNvPr>
          <p:cNvSpPr/>
          <p:nvPr/>
        </p:nvSpPr>
        <p:spPr>
          <a:xfrm>
            <a:off x="3725863" y="2797175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40088234-79E3-7F44-A299-DC797995DD64}"/>
              </a:ext>
            </a:extLst>
          </p:cNvPr>
          <p:cNvSpPr/>
          <p:nvPr/>
        </p:nvSpPr>
        <p:spPr>
          <a:xfrm>
            <a:off x="1209675" y="3154363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06411444-2BA4-2346-BACD-3E9BF562671D}"/>
              </a:ext>
            </a:extLst>
          </p:cNvPr>
          <p:cNvSpPr/>
          <p:nvPr/>
        </p:nvSpPr>
        <p:spPr>
          <a:xfrm>
            <a:off x="1568450" y="3154363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F89699A1-66A1-1C4F-AE07-33B1AA140034}"/>
              </a:ext>
            </a:extLst>
          </p:cNvPr>
          <p:cNvSpPr/>
          <p:nvPr/>
        </p:nvSpPr>
        <p:spPr>
          <a:xfrm>
            <a:off x="1927225" y="3154363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481DCBF-BF17-7542-B299-BE7D424B0F83}"/>
              </a:ext>
            </a:extLst>
          </p:cNvPr>
          <p:cNvSpPr/>
          <p:nvPr/>
        </p:nvSpPr>
        <p:spPr>
          <a:xfrm>
            <a:off x="2286000" y="3154363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9814C3ED-2890-7049-9B19-82D6BB37AE6B}"/>
              </a:ext>
            </a:extLst>
          </p:cNvPr>
          <p:cNvSpPr/>
          <p:nvPr/>
        </p:nvSpPr>
        <p:spPr>
          <a:xfrm>
            <a:off x="2644775" y="3154363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6A5EA98-9446-4F42-A0B9-9DEDE84BCF20}"/>
              </a:ext>
            </a:extLst>
          </p:cNvPr>
          <p:cNvSpPr/>
          <p:nvPr/>
        </p:nvSpPr>
        <p:spPr>
          <a:xfrm>
            <a:off x="3003550" y="3154363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0EAD8335-7DF5-1046-9331-1ABE00D0D247}"/>
              </a:ext>
            </a:extLst>
          </p:cNvPr>
          <p:cNvSpPr/>
          <p:nvPr/>
        </p:nvSpPr>
        <p:spPr>
          <a:xfrm>
            <a:off x="3367088" y="3154363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0AE09279-56D6-5C4F-981F-F5B4CBBD360C}"/>
              </a:ext>
            </a:extLst>
          </p:cNvPr>
          <p:cNvSpPr/>
          <p:nvPr/>
        </p:nvSpPr>
        <p:spPr>
          <a:xfrm>
            <a:off x="3725863" y="3154363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5201570E-3AFC-4144-9710-307757C6CED9}"/>
              </a:ext>
            </a:extLst>
          </p:cNvPr>
          <p:cNvSpPr/>
          <p:nvPr/>
        </p:nvSpPr>
        <p:spPr>
          <a:xfrm>
            <a:off x="1209675" y="3513138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20E681D-8BA3-1040-A032-C552154FF378}"/>
              </a:ext>
            </a:extLst>
          </p:cNvPr>
          <p:cNvSpPr/>
          <p:nvPr/>
        </p:nvSpPr>
        <p:spPr>
          <a:xfrm>
            <a:off x="1568450" y="3513138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9DE7514A-A511-4A45-8375-4A5608883196}"/>
              </a:ext>
            </a:extLst>
          </p:cNvPr>
          <p:cNvSpPr/>
          <p:nvPr/>
        </p:nvSpPr>
        <p:spPr>
          <a:xfrm>
            <a:off x="1927225" y="3513138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EAC296E0-5D2C-0544-8997-549E9DDE4303}"/>
              </a:ext>
            </a:extLst>
          </p:cNvPr>
          <p:cNvSpPr/>
          <p:nvPr/>
        </p:nvSpPr>
        <p:spPr>
          <a:xfrm>
            <a:off x="2286000" y="3513138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293122E0-21C7-D046-8B26-1D45CC28C655}"/>
              </a:ext>
            </a:extLst>
          </p:cNvPr>
          <p:cNvSpPr/>
          <p:nvPr/>
        </p:nvSpPr>
        <p:spPr>
          <a:xfrm>
            <a:off x="2644775" y="3513138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199A20B4-835B-1F41-BD48-B1B8BF6E6EB5}"/>
              </a:ext>
            </a:extLst>
          </p:cNvPr>
          <p:cNvSpPr/>
          <p:nvPr/>
        </p:nvSpPr>
        <p:spPr>
          <a:xfrm>
            <a:off x="3003550" y="3513138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1331E621-4985-604D-82BE-B6213DEBFEFE}"/>
              </a:ext>
            </a:extLst>
          </p:cNvPr>
          <p:cNvSpPr/>
          <p:nvPr/>
        </p:nvSpPr>
        <p:spPr>
          <a:xfrm>
            <a:off x="3367088" y="3513138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F7574C7-C0DB-E846-B52B-137B4D465431}"/>
              </a:ext>
            </a:extLst>
          </p:cNvPr>
          <p:cNvSpPr/>
          <p:nvPr/>
        </p:nvSpPr>
        <p:spPr>
          <a:xfrm>
            <a:off x="3725863" y="3513138"/>
            <a:ext cx="171450" cy="180975"/>
          </a:xfrm>
          <a:prstGeom prst="ellipse">
            <a:avLst/>
          </a:prstGeom>
          <a:solidFill>
            <a:srgbClr val="87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EA330FA4-3117-0F47-A557-BFCD53877F76}"/>
              </a:ext>
            </a:extLst>
          </p:cNvPr>
          <p:cNvSpPr>
            <a:spLocks/>
          </p:cNvSpPr>
          <p:nvPr/>
        </p:nvSpPr>
        <p:spPr bwMode="auto">
          <a:xfrm>
            <a:off x="2035175" y="2752725"/>
            <a:ext cx="113347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4EB1E4"/>
                </a:solidFill>
              </a:rPr>
              <a:t>32cm</a:t>
            </a:r>
            <a:r>
              <a:rPr lang="en-GB" altLang="en-US" sz="2400" b="1" baseline="30000">
                <a:solidFill>
                  <a:srgbClr val="4EB1E4"/>
                </a:solidFill>
              </a:rPr>
              <a:t>2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4126AEB3-825D-584D-92E4-407DF1A713A0}"/>
              </a:ext>
            </a:extLst>
          </p:cNvPr>
          <p:cNvSpPr/>
          <p:nvPr/>
        </p:nvSpPr>
        <p:spPr>
          <a:xfrm>
            <a:off x="5168900" y="3535363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8EB9D777-C4DB-BB4A-BB4F-B8F599D46121}"/>
              </a:ext>
            </a:extLst>
          </p:cNvPr>
          <p:cNvSpPr/>
          <p:nvPr/>
        </p:nvSpPr>
        <p:spPr>
          <a:xfrm>
            <a:off x="5168900" y="3895725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E51F6D1E-A48E-F946-8579-67E44183B368}"/>
              </a:ext>
            </a:extLst>
          </p:cNvPr>
          <p:cNvSpPr/>
          <p:nvPr/>
        </p:nvSpPr>
        <p:spPr>
          <a:xfrm>
            <a:off x="5168900" y="4251325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C170A796-152D-0E43-B32A-DA6719830D53}"/>
              </a:ext>
            </a:extLst>
          </p:cNvPr>
          <p:cNvSpPr/>
          <p:nvPr/>
        </p:nvSpPr>
        <p:spPr>
          <a:xfrm>
            <a:off x="5168900" y="4610100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B6919EA3-58F9-CC43-AE7A-4FA746BE15DC}"/>
              </a:ext>
            </a:extLst>
          </p:cNvPr>
          <p:cNvSpPr/>
          <p:nvPr/>
        </p:nvSpPr>
        <p:spPr>
          <a:xfrm>
            <a:off x="5168900" y="4959350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ECC362D5-5C57-B447-A1C1-46AF8F4B8BD6}"/>
              </a:ext>
            </a:extLst>
          </p:cNvPr>
          <p:cNvSpPr/>
          <p:nvPr/>
        </p:nvSpPr>
        <p:spPr>
          <a:xfrm>
            <a:off x="3744913" y="5324475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0DC5CB4B-FFFE-9344-9A58-0F14072DEBF9}"/>
              </a:ext>
            </a:extLst>
          </p:cNvPr>
          <p:cNvSpPr/>
          <p:nvPr/>
        </p:nvSpPr>
        <p:spPr>
          <a:xfrm>
            <a:off x="4103688" y="5324475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BCB1897B-31E9-2742-8E99-2C194851D5A9}"/>
              </a:ext>
            </a:extLst>
          </p:cNvPr>
          <p:cNvSpPr/>
          <p:nvPr/>
        </p:nvSpPr>
        <p:spPr>
          <a:xfrm>
            <a:off x="4462463" y="5324475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7D722CD0-46C1-F44F-98F4-3EC58A4CDDF9}"/>
              </a:ext>
            </a:extLst>
          </p:cNvPr>
          <p:cNvSpPr/>
          <p:nvPr/>
        </p:nvSpPr>
        <p:spPr>
          <a:xfrm>
            <a:off x="4821238" y="5324475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42A2B8A6-DED4-5440-8584-BCA112DB7653}"/>
              </a:ext>
            </a:extLst>
          </p:cNvPr>
          <p:cNvSpPr/>
          <p:nvPr/>
        </p:nvSpPr>
        <p:spPr>
          <a:xfrm>
            <a:off x="5180013" y="5324475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2AA80E4-970F-CE48-BF29-D5587DB5F771}"/>
              </a:ext>
            </a:extLst>
          </p:cNvPr>
          <p:cNvSpPr/>
          <p:nvPr/>
        </p:nvSpPr>
        <p:spPr>
          <a:xfrm>
            <a:off x="3744913" y="5683250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A5C3A5D8-2E85-3E49-8141-D946BE994025}"/>
              </a:ext>
            </a:extLst>
          </p:cNvPr>
          <p:cNvSpPr/>
          <p:nvPr/>
        </p:nvSpPr>
        <p:spPr>
          <a:xfrm>
            <a:off x="4103688" y="5683250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A265B7AE-14F3-5947-843B-2E844380D271}"/>
              </a:ext>
            </a:extLst>
          </p:cNvPr>
          <p:cNvSpPr/>
          <p:nvPr/>
        </p:nvSpPr>
        <p:spPr>
          <a:xfrm>
            <a:off x="4462463" y="5683250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40604C3C-9E86-F741-87D7-32A7B1BB7A0C}"/>
              </a:ext>
            </a:extLst>
          </p:cNvPr>
          <p:cNvSpPr/>
          <p:nvPr/>
        </p:nvSpPr>
        <p:spPr>
          <a:xfrm>
            <a:off x="4821238" y="5683250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1007BF38-6290-9241-AC6E-1232DD7F2D7E}"/>
              </a:ext>
            </a:extLst>
          </p:cNvPr>
          <p:cNvSpPr/>
          <p:nvPr/>
        </p:nvSpPr>
        <p:spPr>
          <a:xfrm>
            <a:off x="5180013" y="5683250"/>
            <a:ext cx="171450" cy="180975"/>
          </a:xfrm>
          <a:prstGeom prst="ellipse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CC1A76B-65F6-A244-9A5E-8FC668AF06EB}"/>
              </a:ext>
            </a:extLst>
          </p:cNvPr>
          <p:cNvSpPr>
            <a:spLocks/>
          </p:cNvSpPr>
          <p:nvPr/>
        </p:nvSpPr>
        <p:spPr bwMode="auto">
          <a:xfrm>
            <a:off x="4067175" y="5307013"/>
            <a:ext cx="1133475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4EB1E4"/>
                </a:solidFill>
              </a:rPr>
              <a:t>15cm</a:t>
            </a:r>
            <a:r>
              <a:rPr lang="en-GB" altLang="en-US" sz="2400" b="1" baseline="30000">
                <a:solidFill>
                  <a:srgbClr val="4EB1E4"/>
                </a:solidFill>
              </a:rPr>
              <a:t>2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2D0B716-129C-2849-9DC4-6686CCA6CF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5096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479"/>
    </mc:Choice>
    <mc:Fallback>
      <p:transition spd="slow" advTm="53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00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500"/>
                            </p:stCondLst>
                            <p:childTnLst>
                              <p:par>
                                <p:cTn id="1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30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500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4500"/>
                            </p:stCondLst>
                            <p:childTnLst>
                              <p:par>
                                <p:cTn id="2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0"/>
                            </p:stCondLst>
                            <p:childTnLst>
                              <p:par>
                                <p:cTn id="2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5500"/>
                            </p:stCondLst>
                            <p:childTnLst>
                              <p:par>
                                <p:cTn id="2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6000"/>
                            </p:stCondLst>
                            <p:childTnLst>
                              <p:par>
                                <p:cTn id="2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7500"/>
                            </p:stCondLst>
                            <p:childTnLst>
                              <p:par>
                                <p:cTn id="2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8000"/>
                            </p:stCondLst>
                            <p:childTnLst>
                              <p:par>
                                <p:cTn id="2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2" grpId="0"/>
      <p:bldP spid="23" grpId="0"/>
      <p:bldP spid="24" grpId="0"/>
      <p:bldP spid="26" grpId="0"/>
      <p:bldP spid="27" grpId="0" animBg="1"/>
      <p:bldP spid="30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DBBEB302-38CF-5E47-B832-98C051F93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Strange Shapes</a:t>
            </a:r>
            <a:endParaRPr lang="en-GB" altLang="en-US" sz="3600" baseline="300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FF589D-62F5-C74D-8C59-FD1D6E29E1DB}"/>
              </a:ext>
            </a:extLst>
          </p:cNvPr>
          <p:cNvSpPr>
            <a:spLocks/>
          </p:cNvSpPr>
          <p:nvPr/>
        </p:nvSpPr>
        <p:spPr bwMode="auto">
          <a:xfrm>
            <a:off x="5861050" y="1822606"/>
            <a:ext cx="2708275" cy="215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Count the whole squares first. 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Add any squares which fill half or more.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b="1" dirty="0">
                <a:solidFill>
                  <a:schemeClr val="tx1"/>
                </a:solidFill>
              </a:rPr>
              <a:t>Ignore</a:t>
            </a:r>
            <a:r>
              <a:rPr lang="en-GB" altLang="en-US" dirty="0">
                <a:solidFill>
                  <a:schemeClr val="tx1"/>
                </a:solidFill>
              </a:rPr>
              <a:t> the squares which cover less than half the square.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0BBDB8-3949-4641-8EEE-F02933E719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73451"/>
              </p:ext>
            </p:extLst>
          </p:nvPr>
        </p:nvGraphicFramePr>
        <p:xfrm>
          <a:off x="762797" y="1276350"/>
          <a:ext cx="5040308" cy="5040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60022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EB1E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73042E2B-C0D3-1C47-8AF0-26F211D8D89E}"/>
              </a:ext>
            </a:extLst>
          </p:cNvPr>
          <p:cNvSpPr>
            <a:spLocks/>
          </p:cNvSpPr>
          <p:nvPr/>
        </p:nvSpPr>
        <p:spPr bwMode="auto">
          <a:xfrm>
            <a:off x="1803400" y="1593850"/>
            <a:ext cx="7207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1cm</a:t>
            </a:r>
            <a:r>
              <a:rPr lang="en-GB" altLang="en-US" baseline="30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" name="Arrow: Up 1">
            <a:extLst>
              <a:ext uri="{FF2B5EF4-FFF2-40B4-BE49-F238E27FC236}">
                <a16:creationId xmlns:a16="http://schemas.microsoft.com/office/drawing/2014/main" id="{8CD91113-68D6-E841-9E7A-A676FCF3BDE3}"/>
              </a:ext>
            </a:extLst>
          </p:cNvPr>
          <p:cNvSpPr/>
          <p:nvPr/>
        </p:nvSpPr>
        <p:spPr>
          <a:xfrm>
            <a:off x="942975" y="2362200"/>
            <a:ext cx="2124075" cy="3219450"/>
          </a:xfrm>
          <a:prstGeom prst="upArrow">
            <a:avLst>
              <a:gd name="adj1" fmla="val 50000"/>
              <a:gd name="adj2" fmla="val 50598"/>
            </a:avLst>
          </a:prstGeom>
          <a:noFill/>
          <a:ln w="57150">
            <a:solidFill>
              <a:srgbClr val="87BD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Wave 3">
            <a:extLst>
              <a:ext uri="{FF2B5EF4-FFF2-40B4-BE49-F238E27FC236}">
                <a16:creationId xmlns:a16="http://schemas.microsoft.com/office/drawing/2014/main" id="{70C3F297-28E7-FA49-BA1F-D0DA01F8C91D}"/>
              </a:ext>
            </a:extLst>
          </p:cNvPr>
          <p:cNvSpPr/>
          <p:nvPr/>
        </p:nvSpPr>
        <p:spPr>
          <a:xfrm>
            <a:off x="2913681" y="3955250"/>
            <a:ext cx="2541721" cy="1819275"/>
          </a:xfrm>
          <a:prstGeom prst="wave">
            <a:avLst/>
          </a:prstGeom>
          <a:noFill/>
          <a:ln w="57150">
            <a:solidFill>
              <a:srgbClr val="ED7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FEE854-AC30-214A-A8F8-27A7CF2DB1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050" y="4892675"/>
            <a:ext cx="26257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Have a go at finding the area of these 2 shapes.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6905FEA-B7E6-F244-918D-71D72D357B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013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55"/>
    </mc:Choice>
    <mc:Fallback>
      <p:transition spd="slow" advTm="289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9" grpId="0"/>
      <p:bldP spid="2" grpId="0" animBg="1"/>
      <p:bldP spid="4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7AFAABE7-F11B-9D49-A464-737035E39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324644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Approximating Area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DD4763C-290A-B148-BED5-3372232BCB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625036"/>
              </p:ext>
            </p:extLst>
          </p:nvPr>
        </p:nvGraphicFramePr>
        <p:xfrm>
          <a:off x="2051845" y="1231905"/>
          <a:ext cx="5040308" cy="5040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6002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60022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EB1E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0022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1553" marR="71553" marT="35776" marB="3577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3543" name="Rectangle 10">
            <a:extLst>
              <a:ext uri="{FF2B5EF4-FFF2-40B4-BE49-F238E27FC236}">
                <a16:creationId xmlns:a16="http://schemas.microsoft.com/office/drawing/2014/main" id="{EDD5F9DD-780D-244F-81B6-C2AA38D32243}"/>
              </a:ext>
            </a:extLst>
          </p:cNvPr>
          <p:cNvSpPr>
            <a:spLocks/>
          </p:cNvSpPr>
          <p:nvPr/>
        </p:nvSpPr>
        <p:spPr bwMode="auto">
          <a:xfrm>
            <a:off x="3099595" y="1557342"/>
            <a:ext cx="7207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1cm</a:t>
            </a:r>
            <a:r>
              <a:rPr lang="en-GB" altLang="en-US" baseline="30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2" name="Arrow: Up 11">
            <a:extLst>
              <a:ext uri="{FF2B5EF4-FFF2-40B4-BE49-F238E27FC236}">
                <a16:creationId xmlns:a16="http://schemas.microsoft.com/office/drawing/2014/main" id="{70E63639-876E-3845-95C8-8046863ACD95}"/>
              </a:ext>
            </a:extLst>
          </p:cNvPr>
          <p:cNvSpPr/>
          <p:nvPr/>
        </p:nvSpPr>
        <p:spPr>
          <a:xfrm>
            <a:off x="2239170" y="2325692"/>
            <a:ext cx="2124075" cy="3219450"/>
          </a:xfrm>
          <a:prstGeom prst="upArrow">
            <a:avLst/>
          </a:prstGeom>
          <a:noFill/>
          <a:ln w="57150">
            <a:solidFill>
              <a:srgbClr val="87BD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Wave 12">
            <a:extLst>
              <a:ext uri="{FF2B5EF4-FFF2-40B4-BE49-F238E27FC236}">
                <a16:creationId xmlns:a16="http://schemas.microsoft.com/office/drawing/2014/main" id="{89CC5A4B-54D6-9B42-9D54-73833C2565CF}"/>
              </a:ext>
            </a:extLst>
          </p:cNvPr>
          <p:cNvSpPr/>
          <p:nvPr/>
        </p:nvSpPr>
        <p:spPr>
          <a:xfrm>
            <a:off x="4248945" y="3744917"/>
            <a:ext cx="2447925" cy="1819275"/>
          </a:xfrm>
          <a:prstGeom prst="wave">
            <a:avLst/>
          </a:prstGeom>
          <a:noFill/>
          <a:ln w="57150">
            <a:solidFill>
              <a:srgbClr val="ED7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683C4FC-4EC1-6B4F-960B-066BF70FBD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485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89"/>
    </mc:Choice>
    <mc:Fallback xmlns="">
      <p:transition spd="slow" advTm="204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799414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6" name="Text Box 4">
            <a:extLst>
              <a:ext uri="{FF2B5EF4-FFF2-40B4-BE49-F238E27FC236}">
                <a16:creationId xmlns:a16="http://schemas.microsoft.com/office/drawing/2014/main" id="{75F5FA40-2A6B-E840-9BE2-7B8E4005E6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231" y="1108876"/>
            <a:ext cx="835342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It could take a long time to cover shapes in squares.  Luckily there is an quicker way</a:t>
            </a:r>
            <a:r>
              <a:rPr lang="en-GB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.</a:t>
            </a:r>
          </a:p>
        </p:txBody>
      </p:sp>
      <p:sp>
        <p:nvSpPr>
          <p:cNvPr id="27" name="Text Box 5">
            <a:extLst>
              <a:ext uri="{FF2B5EF4-FFF2-40B4-BE49-F238E27FC236}">
                <a16:creationId xmlns:a16="http://schemas.microsoft.com/office/drawing/2014/main" id="{9D821BE9-EE1E-FF4B-A379-1E08D213D8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046" y="5265675"/>
            <a:ext cx="82089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Area of a rectangle = length × breadth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:a16="http://schemas.microsoft.com/office/drawing/2014/main" id="{FC986999-E45A-104B-86CD-BD39A8429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2925340"/>
            <a:ext cx="4340851" cy="2053759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  <a:cs typeface="Arial" charset="0"/>
            </a:endParaRPr>
          </a:p>
        </p:txBody>
      </p:sp>
      <p:sp>
        <p:nvSpPr>
          <p:cNvPr id="29" name="Text Box 8">
            <a:extLst>
              <a:ext uri="{FF2B5EF4-FFF2-40B4-BE49-F238E27FC236}">
                <a16:creationId xmlns:a16="http://schemas.microsoft.com/office/drawing/2014/main" id="{BFAC49C2-F854-F44B-A370-288BE47DA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8506" y="2140705"/>
            <a:ext cx="14459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length</a:t>
            </a:r>
          </a:p>
        </p:txBody>
      </p:sp>
      <p:sp>
        <p:nvSpPr>
          <p:cNvPr id="30" name="Line 9">
            <a:extLst>
              <a:ext uri="{FF2B5EF4-FFF2-40B4-BE49-F238E27FC236}">
                <a16:creationId xmlns:a16="http://schemas.microsoft.com/office/drawing/2014/main" id="{5CA45807-554B-3148-96CE-240810021CA7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1050" y="2663827"/>
            <a:ext cx="427250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10">
            <a:extLst>
              <a:ext uri="{FF2B5EF4-FFF2-40B4-BE49-F238E27FC236}">
                <a16:creationId xmlns:a16="http://schemas.microsoft.com/office/drawing/2014/main" id="{5BB7A161-FA0F-8F4F-890C-958BFE262FC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613525" y="2925340"/>
            <a:ext cx="0" cy="199868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" name="Text Box 11">
            <a:extLst>
              <a:ext uri="{FF2B5EF4-FFF2-40B4-BE49-F238E27FC236}">
                <a16:creationId xmlns:a16="http://schemas.microsoft.com/office/drawing/2014/main" id="{AF195B35-8F20-6A4E-B1A5-07BE56EE1F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7236" y="3688983"/>
            <a:ext cx="166405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breadth</a:t>
            </a:r>
          </a:p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(width)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C2E6C83-45AB-154D-906E-A033ECE7FD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768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30"/>
    </mc:Choice>
    <mc:Fallback xmlns="">
      <p:transition spd="slow" advTm="22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6" grpId="0"/>
      <p:bldP spid="29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3284" y="799414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99" name="Rectangle 5">
            <a:extLst>
              <a:ext uri="{FF2B5EF4-FFF2-40B4-BE49-F238E27FC236}">
                <a16:creationId xmlns:a16="http://schemas.microsoft.com/office/drawing/2014/main" id="{A23ADC1B-DCFA-4E48-9E14-50F09E8F8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2492375"/>
            <a:ext cx="4537075" cy="2663825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>
              <a:latin typeface="Arial" charset="0"/>
              <a:cs typeface="Arial" charset="0"/>
            </a:endParaRPr>
          </a:p>
        </p:txBody>
      </p:sp>
      <p:sp>
        <p:nvSpPr>
          <p:cNvPr id="100" name="Text Box 7">
            <a:extLst>
              <a:ext uri="{FF2B5EF4-FFF2-40B4-BE49-F238E27FC236}">
                <a16:creationId xmlns:a16="http://schemas.microsoft.com/office/drawing/2014/main" id="{687BE212-6B3C-3846-93A8-0C8AA9C49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1844675"/>
            <a:ext cx="1511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7 cm</a:t>
            </a:r>
          </a:p>
        </p:txBody>
      </p:sp>
      <p:sp>
        <p:nvSpPr>
          <p:cNvPr id="101" name="Line 8">
            <a:extLst>
              <a:ext uri="{FF2B5EF4-FFF2-40B4-BE49-F238E27FC236}">
                <a16:creationId xmlns:a16="http://schemas.microsoft.com/office/drawing/2014/main" id="{0E213369-CC88-764A-9DD5-393051B33DAB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4075" y="2349500"/>
            <a:ext cx="446563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" name="Line 10">
            <a:extLst>
              <a:ext uri="{FF2B5EF4-FFF2-40B4-BE49-F238E27FC236}">
                <a16:creationId xmlns:a16="http://schemas.microsoft.com/office/drawing/2014/main" id="{B18F0975-1FC3-FE4F-A3A1-0FB8E85046E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77050" y="2565400"/>
            <a:ext cx="0" cy="25923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" name="Text Box 11">
            <a:extLst>
              <a:ext uri="{FF2B5EF4-FFF2-40B4-BE49-F238E27FC236}">
                <a16:creationId xmlns:a16="http://schemas.microsoft.com/office/drawing/2014/main" id="{F35176CB-761C-D042-9C66-B90007C9C2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1150" y="3717925"/>
            <a:ext cx="1511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4 cm</a:t>
            </a:r>
          </a:p>
        </p:txBody>
      </p:sp>
      <p:sp>
        <p:nvSpPr>
          <p:cNvPr id="104" name="Text Box 15">
            <a:extLst>
              <a:ext uri="{FF2B5EF4-FFF2-40B4-BE49-F238E27FC236}">
                <a16:creationId xmlns:a16="http://schemas.microsoft.com/office/drawing/2014/main" id="{73A3C29C-FC0A-AF4F-A82B-E4F9F801C3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7550" y="5516563"/>
            <a:ext cx="45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6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×</a:t>
            </a:r>
          </a:p>
        </p:txBody>
      </p:sp>
      <p:sp>
        <p:nvSpPr>
          <p:cNvPr id="105" name="Text Box 16">
            <a:extLst>
              <a:ext uri="{FF2B5EF4-FFF2-40B4-BE49-F238E27FC236}">
                <a16:creationId xmlns:a16="http://schemas.microsoft.com/office/drawing/2014/main" id="{D6900DD7-1208-164E-AFCD-7D5785F2C2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589588"/>
            <a:ext cx="167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= </a:t>
            </a:r>
            <a:r>
              <a:rPr lang="en-GB" sz="28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28 cm</a:t>
            </a:r>
            <a:r>
              <a:rPr lang="en-GB" sz="2800" b="1" baseline="3000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1A1FE9B-C88C-CE48-B487-D1F53D636395}"/>
              </a:ext>
            </a:extLst>
          </p:cNvPr>
          <p:cNvSpPr/>
          <p:nvPr/>
        </p:nvSpPr>
        <p:spPr>
          <a:xfrm>
            <a:off x="1111452" y="1180217"/>
            <a:ext cx="70966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Use this formulae to find the area of squares and </a:t>
            </a:r>
            <a:r>
              <a:rPr lang="en-GB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rectangles.</a:t>
            </a:r>
            <a:endParaRPr lang="en-US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3145977-545A-6642-94F0-286D2E4ED78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612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65"/>
    </mc:Choice>
    <mc:Fallback>
      <p:transition spd="slow" advTm="19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-0.16927 0.5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72" y="2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-0.35052 0.276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5" y="1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0" grpId="0" build="allAtOnce"/>
      <p:bldP spid="1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3040" y="677327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6" name="Text Box 4">
            <a:extLst>
              <a:ext uri="{FF2B5EF4-FFF2-40B4-BE49-F238E27FC236}">
                <a16:creationId xmlns:a16="http://schemas.microsoft.com/office/drawing/2014/main" id="{1C3BDACD-F61B-5141-AB3C-443223346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Can you find the areas of these shapes?</a:t>
            </a:r>
          </a:p>
        </p:txBody>
      </p:sp>
      <p:grpSp>
        <p:nvGrpSpPr>
          <p:cNvPr id="27" name="Group 19">
            <a:extLst>
              <a:ext uri="{FF2B5EF4-FFF2-40B4-BE49-F238E27FC236}">
                <a16:creationId xmlns:a16="http://schemas.microsoft.com/office/drawing/2014/main" id="{8D597924-D8A6-2649-8510-A0CE3086FDDE}"/>
              </a:ext>
            </a:extLst>
          </p:cNvPr>
          <p:cNvGrpSpPr>
            <a:grpSpLocks/>
          </p:cNvGrpSpPr>
          <p:nvPr/>
        </p:nvGrpSpPr>
        <p:grpSpPr bwMode="auto">
          <a:xfrm>
            <a:off x="846533" y="1681849"/>
            <a:ext cx="3382962" cy="1735137"/>
            <a:chOff x="431" y="1253"/>
            <a:chExt cx="2131" cy="1093"/>
          </a:xfrm>
        </p:grpSpPr>
        <p:sp>
          <p:nvSpPr>
            <p:cNvPr id="28" name="Rectangle 5">
              <a:extLst>
                <a:ext uri="{FF2B5EF4-FFF2-40B4-BE49-F238E27FC236}">
                  <a16:creationId xmlns:a16="http://schemas.microsoft.com/office/drawing/2014/main" id="{351BDD89-B2FF-F74A-B62E-29AE8B8D83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" y="1529"/>
              <a:ext cx="1497" cy="8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9" name="Text Box 14">
              <a:extLst>
                <a:ext uri="{FF2B5EF4-FFF2-40B4-BE49-F238E27FC236}">
                  <a16:creationId xmlns:a16="http://schemas.microsoft.com/office/drawing/2014/main" id="{1F07FAB6-2FA9-8944-A45D-5B841F0C39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" y="1253"/>
              <a:ext cx="14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GB" sz="24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5 cm</a:t>
              </a:r>
            </a:p>
          </p:txBody>
        </p:sp>
        <p:sp>
          <p:nvSpPr>
            <p:cNvPr id="30" name="Text Box 15">
              <a:extLst>
                <a:ext uri="{FF2B5EF4-FFF2-40B4-BE49-F238E27FC236}">
                  <a16:creationId xmlns:a16="http://schemas.microsoft.com/office/drawing/2014/main" id="{D0D0819A-18CD-E948-9A2B-38429BF3B9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82" y="1846"/>
              <a:ext cx="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sz="2400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3 cm</a:t>
              </a:r>
            </a:p>
          </p:txBody>
        </p:sp>
      </p:grpSp>
      <p:sp>
        <p:nvSpPr>
          <p:cNvPr id="38" name="Text Box 16">
            <a:extLst>
              <a:ext uri="{FF2B5EF4-FFF2-40B4-BE49-F238E27FC236}">
                <a16:creationId xmlns:a16="http://schemas.microsoft.com/office/drawing/2014/main" id="{18C5D7D0-E1B4-1D4E-A2BE-B40A189A3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6533" y="2474011"/>
            <a:ext cx="23034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15 cm</a:t>
            </a:r>
            <a:r>
              <a:rPr lang="en-GB" sz="2800" b="1" baseline="30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grpSp>
        <p:nvGrpSpPr>
          <p:cNvPr id="39" name="Group 26">
            <a:extLst>
              <a:ext uri="{FF2B5EF4-FFF2-40B4-BE49-F238E27FC236}">
                <a16:creationId xmlns:a16="http://schemas.microsoft.com/office/drawing/2014/main" id="{D000B740-78EB-F946-8BFB-34BD0FD8F06A}"/>
              </a:ext>
            </a:extLst>
          </p:cNvPr>
          <p:cNvGrpSpPr>
            <a:grpSpLocks/>
          </p:cNvGrpSpPr>
          <p:nvPr/>
        </p:nvGrpSpPr>
        <p:grpSpPr bwMode="auto">
          <a:xfrm>
            <a:off x="5742432" y="1681849"/>
            <a:ext cx="2519363" cy="3167063"/>
            <a:chOff x="2699" y="1344"/>
            <a:chExt cx="1587" cy="1995"/>
          </a:xfrm>
        </p:grpSpPr>
        <p:sp>
          <p:nvSpPr>
            <p:cNvPr id="40" name="Rectangle 21">
              <a:extLst>
                <a:ext uri="{FF2B5EF4-FFF2-40B4-BE49-F238E27FC236}">
                  <a16:creationId xmlns:a16="http://schemas.microsoft.com/office/drawing/2014/main" id="{5D0DE319-7D71-954D-82F1-85E5A7CDA0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8" y="1616"/>
              <a:ext cx="362" cy="1723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" name="Text Box 22">
              <a:extLst>
                <a:ext uri="{FF2B5EF4-FFF2-40B4-BE49-F238E27FC236}">
                  <a16:creationId xmlns:a16="http://schemas.microsoft.com/office/drawing/2014/main" id="{1FE30E8E-0B2A-4B44-935E-A3805BC633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99" y="1344"/>
              <a:ext cx="14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GB" sz="24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2 cm</a:t>
              </a:r>
            </a:p>
          </p:txBody>
        </p:sp>
        <p:sp>
          <p:nvSpPr>
            <p:cNvPr id="42" name="Text Box 23">
              <a:extLst>
                <a:ext uri="{FF2B5EF4-FFF2-40B4-BE49-F238E27FC236}">
                  <a16:creationId xmlns:a16="http://schemas.microsoft.com/office/drawing/2014/main" id="{BD7C6BF8-69D9-CA4C-A5A0-DBB357B6E9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6" y="2341"/>
              <a:ext cx="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sz="24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7 cm</a:t>
              </a:r>
            </a:p>
          </p:txBody>
        </p:sp>
      </p:grpSp>
      <p:sp>
        <p:nvSpPr>
          <p:cNvPr id="43" name="Text Box 24">
            <a:extLst>
              <a:ext uri="{FF2B5EF4-FFF2-40B4-BE49-F238E27FC236}">
                <a16:creationId xmlns:a16="http://schemas.microsoft.com/office/drawing/2014/main" id="{EC06203E-8CBD-124E-B37D-3B345B68A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2432" y="2689912"/>
            <a:ext cx="23034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14 cm</a:t>
            </a:r>
            <a:r>
              <a:rPr lang="en-GB" sz="2800" b="1" baseline="30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grpSp>
        <p:nvGrpSpPr>
          <p:cNvPr id="44" name="Group 36">
            <a:extLst>
              <a:ext uri="{FF2B5EF4-FFF2-40B4-BE49-F238E27FC236}">
                <a16:creationId xmlns:a16="http://schemas.microsoft.com/office/drawing/2014/main" id="{E1467EBE-09CB-BE4E-AA36-3955F5216846}"/>
              </a:ext>
            </a:extLst>
          </p:cNvPr>
          <p:cNvGrpSpPr>
            <a:grpSpLocks/>
          </p:cNvGrpSpPr>
          <p:nvPr/>
        </p:nvGrpSpPr>
        <p:grpSpPr bwMode="auto">
          <a:xfrm>
            <a:off x="3689745" y="3503106"/>
            <a:ext cx="2582863" cy="2352675"/>
            <a:chOff x="657" y="2568"/>
            <a:chExt cx="1627" cy="1482"/>
          </a:xfrm>
        </p:grpSpPr>
        <p:sp>
          <p:nvSpPr>
            <p:cNvPr id="45" name="Rectangle 27">
              <a:extLst>
                <a:ext uri="{FF2B5EF4-FFF2-40B4-BE49-F238E27FC236}">
                  <a16:creationId xmlns:a16="http://schemas.microsoft.com/office/drawing/2014/main" id="{9F6E1D95-E6A6-9D49-93D1-49C958E2AD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" y="2825"/>
              <a:ext cx="1225" cy="1225"/>
            </a:xfrm>
            <a:prstGeom prst="rect">
              <a:avLst/>
            </a:prstGeom>
            <a:solidFill>
              <a:srgbClr val="006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" name="Text Box 32">
              <a:extLst>
                <a:ext uri="{FF2B5EF4-FFF2-40B4-BE49-F238E27FC236}">
                  <a16:creationId xmlns:a16="http://schemas.microsoft.com/office/drawing/2014/main" id="{365FEEE0-E207-C545-868E-92E40D64BA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6" y="2568"/>
              <a:ext cx="4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24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7 m</a:t>
              </a:r>
            </a:p>
          </p:txBody>
        </p:sp>
        <p:sp>
          <p:nvSpPr>
            <p:cNvPr id="47" name="Text Box 33">
              <a:extLst>
                <a:ext uri="{FF2B5EF4-FFF2-40B4-BE49-F238E27FC236}">
                  <a16:creationId xmlns:a16="http://schemas.microsoft.com/office/drawing/2014/main" id="{ED266DDA-05EE-5541-BF63-0CF9012C8F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3339"/>
              <a:ext cx="4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24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7 m</a:t>
              </a:r>
            </a:p>
          </p:txBody>
        </p:sp>
      </p:grpSp>
      <p:sp>
        <p:nvSpPr>
          <p:cNvPr id="48" name="Text Box 35">
            <a:extLst>
              <a:ext uri="{FF2B5EF4-FFF2-40B4-BE49-F238E27FC236}">
                <a16:creationId xmlns:a16="http://schemas.microsoft.com/office/drawing/2014/main" id="{4495370E-43E1-C44C-8D23-A971BCE8B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027" y="4727069"/>
            <a:ext cx="1584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49 m</a:t>
            </a:r>
            <a:r>
              <a:rPr lang="en-GB" sz="2800" b="1" baseline="30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AC6702A-9A57-4F40-A3DA-62AE3F3BA6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567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08"/>
    </mc:Choice>
    <mc:Fallback xmlns="">
      <p:transition spd="slow" advTm="44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8" grpId="0"/>
      <p:bldP spid="43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3040" y="677327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6" name="Text Box 4">
            <a:extLst>
              <a:ext uri="{FF2B5EF4-FFF2-40B4-BE49-F238E27FC236}">
                <a16:creationId xmlns:a16="http://schemas.microsoft.com/office/drawing/2014/main" id="{1C3BDACD-F61B-5141-AB3C-443223346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What is the length of this rectangle?</a:t>
            </a:r>
          </a:p>
        </p:txBody>
      </p:sp>
      <p:sp>
        <p:nvSpPr>
          <p:cNvPr id="40" name="Rectangle 21">
            <a:extLst>
              <a:ext uri="{FF2B5EF4-FFF2-40B4-BE49-F238E27FC236}">
                <a16:creationId xmlns:a16="http://schemas.microsoft.com/office/drawing/2014/main" id="{5D0DE319-7D71-954D-82F1-85E5A7CDA009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2929636" y="2251257"/>
            <a:ext cx="944153" cy="2354828"/>
          </a:xfrm>
          <a:prstGeom prst="rect">
            <a:avLst/>
          </a:prstGeom>
          <a:solidFill>
            <a:srgbClr val="66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" name="Text Box 22">
            <a:extLst>
              <a:ext uri="{FF2B5EF4-FFF2-40B4-BE49-F238E27FC236}">
                <a16:creationId xmlns:a16="http://schemas.microsoft.com/office/drawing/2014/main" id="{1FE30E8E-0B2A-4B44-935E-A3805BC633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0728" y="3198620"/>
            <a:ext cx="2767609" cy="46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4 cm</a:t>
            </a:r>
          </a:p>
        </p:txBody>
      </p:sp>
      <p:sp>
        <p:nvSpPr>
          <p:cNvPr id="42" name="Text Box 23">
            <a:extLst>
              <a:ext uri="{FF2B5EF4-FFF2-40B4-BE49-F238E27FC236}">
                <a16:creationId xmlns:a16="http://schemas.microsoft.com/office/drawing/2014/main" id="{BD7C6BF8-69D9-CA4C-A5A0-DBB357B6E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3059" y="2459062"/>
            <a:ext cx="1297019" cy="46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6  cm</a:t>
            </a:r>
          </a:p>
        </p:txBody>
      </p:sp>
      <p:sp>
        <p:nvSpPr>
          <p:cNvPr id="43" name="Text Box 24">
            <a:extLst>
              <a:ext uri="{FF2B5EF4-FFF2-40B4-BE49-F238E27FC236}">
                <a16:creationId xmlns:a16="http://schemas.microsoft.com/office/drawing/2014/main" id="{EC06203E-8CBD-124E-B37D-3B345B68A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2432" y="2689912"/>
            <a:ext cx="26879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Area = 24 cm</a:t>
            </a:r>
            <a:r>
              <a:rPr lang="en-GB" sz="2800" b="1" baseline="30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8620AF7-EDDB-D644-A702-C25ECB625C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082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593"/>
    </mc:Choice>
    <mc:Fallback>
      <p:transition spd="slow" advTm="52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40" grpId="0" animBg="1"/>
      <p:bldP spid="41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224" y="624477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6" name="Text Box 4">
            <a:extLst>
              <a:ext uri="{FF2B5EF4-FFF2-40B4-BE49-F238E27FC236}">
                <a16:creationId xmlns:a16="http://schemas.microsoft.com/office/drawing/2014/main" id="{1C3BDACD-F61B-5141-AB3C-443223346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What is the length and breadth this square?</a:t>
            </a:r>
          </a:p>
        </p:txBody>
      </p:sp>
      <p:sp>
        <p:nvSpPr>
          <p:cNvPr id="40" name="Rectangle 21">
            <a:extLst>
              <a:ext uri="{FF2B5EF4-FFF2-40B4-BE49-F238E27FC236}">
                <a16:creationId xmlns:a16="http://schemas.microsoft.com/office/drawing/2014/main" id="{5D0DE319-7D71-954D-82F1-85E5A7CDA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916" y="2697569"/>
            <a:ext cx="1572770" cy="1522399"/>
          </a:xfrm>
          <a:prstGeom prst="rect">
            <a:avLst/>
          </a:prstGeom>
          <a:solidFill>
            <a:srgbClr val="FFECC7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dirty="0"/>
          </a:p>
        </p:txBody>
      </p:sp>
      <p:sp>
        <p:nvSpPr>
          <p:cNvPr id="41" name="Text Box 22">
            <a:extLst>
              <a:ext uri="{FF2B5EF4-FFF2-40B4-BE49-F238E27FC236}">
                <a16:creationId xmlns:a16="http://schemas.microsoft.com/office/drawing/2014/main" id="{1FE30E8E-0B2A-4B44-935E-A3805BC633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496" y="2177931"/>
            <a:ext cx="2767609" cy="460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5 cm</a:t>
            </a:r>
          </a:p>
        </p:txBody>
      </p:sp>
      <p:sp>
        <p:nvSpPr>
          <p:cNvPr id="42" name="Text Box 23">
            <a:extLst>
              <a:ext uri="{FF2B5EF4-FFF2-40B4-BE49-F238E27FC236}">
                <a16:creationId xmlns:a16="http://schemas.microsoft.com/office/drawing/2014/main" id="{BD7C6BF8-69D9-CA4C-A5A0-DBB357B6E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2686" y="3101322"/>
            <a:ext cx="1297019" cy="46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5  cm</a:t>
            </a:r>
          </a:p>
        </p:txBody>
      </p:sp>
      <p:sp>
        <p:nvSpPr>
          <p:cNvPr id="43" name="Text Box 24">
            <a:extLst>
              <a:ext uri="{FF2B5EF4-FFF2-40B4-BE49-F238E27FC236}">
                <a16:creationId xmlns:a16="http://schemas.microsoft.com/office/drawing/2014/main" id="{EC06203E-8CBD-124E-B37D-3B345B68A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2244" y="2858808"/>
            <a:ext cx="26879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Area = 25 cm</a:t>
            </a:r>
            <a:r>
              <a:rPr lang="en-GB" sz="2800" b="1" baseline="30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47D636F-443D-A64A-8317-8483FDC7ACE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426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25"/>
    </mc:Choice>
    <mc:Fallback xmlns="">
      <p:transition spd="slow" advTm="51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0" grpId="0" animBg="1"/>
      <p:bldP spid="41" grpId="0"/>
      <p:bldP spid="42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ounded Rectangle 8"/>
              <p:cNvSpPr/>
              <p:nvPr/>
            </p:nvSpPr>
            <p:spPr>
              <a:xfrm>
                <a:off x="123040" y="677327"/>
                <a:ext cx="8697432" cy="5335368"/>
              </a:xfrm>
              <a:prstGeom prst="roundRect">
                <a:avLst>
                  <a:gd name="adj" fmla="val 4271"/>
                </a:avLst>
              </a:prstGeom>
              <a:solidFill>
                <a:schemeClr val="bg1"/>
              </a:solidFill>
              <a:ln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/>
              </a:p>
              <a:p>
                <a:pPr algn="ctr"/>
                <a:endParaRPr lang="en-GB" dirty="0">
                  <a:solidFill>
                    <a:srgbClr val="FF0000"/>
                  </a:solidFill>
                </a:endParaRPr>
              </a:p>
              <a:p>
                <a:pPr algn="ctr"/>
                <a:endParaRPr lang="en-GB" dirty="0">
                  <a:solidFill>
                    <a:srgbClr val="FF0000"/>
                  </a:solidFill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h𝑡𝑡𝑝𝑠</m:t>
                      </m:r>
                      <m:r>
                        <a:rPr lang="en-GB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://</m:t>
                      </m:r>
                      <m:r>
                        <a:rPr lang="en-GB" i="1" dirty="0" err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𝑦𝑜𝑢𝑡𝑢</m:t>
                      </m:r>
                      <m:r>
                        <a:rPr lang="en-GB" i="1" dirty="0" err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i="1" dirty="0" err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𝑏𝑒</m:t>
                      </m:r>
                      <m:r>
                        <a:rPr lang="en-GB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GB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𝑄𝑣</m:t>
                      </m:r>
                      <m:r>
                        <a:rPr lang="en-GB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𝐸𝐺𝑧𝑅𝑚𝐶𝑌𝑐</m:t>
                      </m:r>
                    </m:oMath>
                  </m:oMathPara>
                </a14:m>
                <a:endParaRPr lang="en-GB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Rounded 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040" y="677327"/>
                <a:ext cx="8697432" cy="5335368"/>
              </a:xfrm>
              <a:prstGeom prst="roundRect">
                <a:avLst>
                  <a:gd name="adj" fmla="val 4271"/>
                </a:avLst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rgbClr val="FF99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6" name="Text Box 4">
            <a:extLst>
              <a:ext uri="{FF2B5EF4-FFF2-40B4-BE49-F238E27FC236}">
                <a16:creationId xmlns:a16="http://schemas.microsoft.com/office/drawing/2014/main" id="{1C3BDACD-F61B-5141-AB3C-443223346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Watch this video: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6F40FB7-DA3B-BF42-9EAB-A3DDDB811D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  <p:pic>
        <p:nvPicPr>
          <p:cNvPr id="4" name="Online Media 3" descr="Area of a Rectangle - Corbettmaths">
            <a:hlinkClick r:id="" action="ppaction://media"/>
            <a:extLst>
              <a:ext uri="{FF2B5EF4-FFF2-40B4-BE49-F238E27FC236}">
                <a16:creationId xmlns:a16="http://schemas.microsoft.com/office/drawing/2014/main" id="{C0BAD7A7-B7A8-F444-AB9F-FC72E03A6D73}"/>
              </a:ext>
            </a:extLst>
          </p:cNvPr>
          <p:cNvPicPr>
            <a:picLocks noRot="1" noChangeAspect="1"/>
          </p:cNvPicPr>
          <p:nvPr>
            <a:videoFile r:link="rId4"/>
          </p:nvPr>
        </p:nvPicPr>
        <p:blipFill>
          <a:blip r:embed="rId8"/>
          <a:stretch>
            <a:fillRect/>
          </a:stretch>
        </p:blipFill>
        <p:spPr>
          <a:xfrm>
            <a:off x="1753420" y="1693842"/>
            <a:ext cx="5945238" cy="33590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32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6"/>
    </mc:Choice>
    <mc:Fallback xmlns="">
      <p:transition spd="slow" advTm="65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573230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3" name="Text Box 4">
            <a:extLst>
              <a:ext uri="{FF2B5EF4-FFF2-40B4-BE49-F238E27FC236}">
                <a16:creationId xmlns:a16="http://schemas.microsoft.com/office/drawing/2014/main" id="{1E992CBD-6996-7B4F-8855-092B87B40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Can you think of a way to find the </a:t>
            </a:r>
            <a:br>
              <a:rPr lang="en-GB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</a:br>
            <a:r>
              <a:rPr lang="en-GB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area of this shape?</a:t>
            </a:r>
          </a:p>
        </p:txBody>
      </p:sp>
      <p:grpSp>
        <p:nvGrpSpPr>
          <p:cNvPr id="24" name="Group 7">
            <a:extLst>
              <a:ext uri="{FF2B5EF4-FFF2-40B4-BE49-F238E27FC236}">
                <a16:creationId xmlns:a16="http://schemas.microsoft.com/office/drawing/2014/main" id="{9BA9B0EF-E0F8-8949-A2D3-EA2143108960}"/>
              </a:ext>
            </a:extLst>
          </p:cNvPr>
          <p:cNvGrpSpPr>
            <a:grpSpLocks/>
          </p:cNvGrpSpPr>
          <p:nvPr/>
        </p:nvGrpSpPr>
        <p:grpSpPr bwMode="auto">
          <a:xfrm>
            <a:off x="2852738" y="2410025"/>
            <a:ext cx="3743325" cy="2881313"/>
            <a:chOff x="1565" y="1570"/>
            <a:chExt cx="1723" cy="1225"/>
          </a:xfrm>
        </p:grpSpPr>
        <p:sp>
          <p:nvSpPr>
            <p:cNvPr id="25" name="Rectangle 5">
              <a:extLst>
                <a:ext uri="{FF2B5EF4-FFF2-40B4-BE49-F238E27FC236}">
                  <a16:creationId xmlns:a16="http://schemas.microsoft.com/office/drawing/2014/main" id="{2F8754FA-E191-5047-9242-C7334039F1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5" y="1570"/>
              <a:ext cx="771" cy="1225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7" name="Rectangle 6">
              <a:extLst>
                <a:ext uri="{FF2B5EF4-FFF2-40B4-BE49-F238E27FC236}">
                  <a16:creationId xmlns:a16="http://schemas.microsoft.com/office/drawing/2014/main" id="{245A8773-6FCF-1142-B864-6CB96AD497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6" y="2296"/>
              <a:ext cx="952" cy="49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8" name="Text Box 8">
            <a:extLst>
              <a:ext uri="{FF2B5EF4-FFF2-40B4-BE49-F238E27FC236}">
                <a16:creationId xmlns:a16="http://schemas.microsoft.com/office/drawing/2014/main" id="{4A8FC59E-CD0B-BB4C-AC64-963DE9202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0800" y="5289750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12 cm</a:t>
            </a:r>
          </a:p>
        </p:txBody>
      </p:sp>
      <p:sp>
        <p:nvSpPr>
          <p:cNvPr id="29" name="Text Box 9">
            <a:extLst>
              <a:ext uri="{FF2B5EF4-FFF2-40B4-BE49-F238E27FC236}">
                <a16:creationId xmlns:a16="http://schemas.microsoft.com/office/drawing/2014/main" id="{DCC7818D-5E7D-DA46-B758-6919B4099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7338" y="3489525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6 cm</a:t>
            </a:r>
          </a:p>
        </p:txBody>
      </p:sp>
      <p:sp>
        <p:nvSpPr>
          <p:cNvPr id="30" name="Text Box 10">
            <a:extLst>
              <a:ext uri="{FF2B5EF4-FFF2-40B4-BE49-F238E27FC236}">
                <a16:creationId xmlns:a16="http://schemas.microsoft.com/office/drawing/2014/main" id="{CFB61EC1-032C-B64B-964A-6D6BA2789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2738" y="1978225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5 cm</a:t>
            </a:r>
          </a:p>
        </p:txBody>
      </p:sp>
      <p:sp>
        <p:nvSpPr>
          <p:cNvPr id="38" name="Text Box 11">
            <a:extLst>
              <a:ext uri="{FF2B5EF4-FFF2-40B4-BE49-F238E27FC236}">
                <a16:creationId xmlns:a16="http://schemas.microsoft.com/office/drawing/2014/main" id="{3074522F-7A20-7449-B19F-8B2DEAEC6B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2963" y="3633988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7 cm</a:t>
            </a:r>
          </a:p>
        </p:txBody>
      </p:sp>
      <p:sp>
        <p:nvSpPr>
          <p:cNvPr id="39" name="Text Box 12">
            <a:extLst>
              <a:ext uri="{FF2B5EF4-FFF2-40B4-BE49-F238E27FC236}">
                <a16:creationId xmlns:a16="http://schemas.microsoft.com/office/drawing/2014/main" id="{0ED74BE7-6EB5-664D-81EA-5334F50665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4263" y="4426150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 cm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51EA68-BE3C-1C4C-B2BA-A99B8D61B44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780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73"/>
    </mc:Choice>
    <mc:Fallback xmlns="">
      <p:transition spd="slow" advTm="10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573230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0" name="Text Box 2">
            <a:extLst>
              <a:ext uri="{FF2B5EF4-FFF2-40B4-BE49-F238E27FC236}">
                <a16:creationId xmlns:a16="http://schemas.microsoft.com/office/drawing/2014/main" id="{53CC9D34-7EE8-D142-8D9B-BEE78858E4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287" y="722319"/>
            <a:ext cx="8353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1. Split the shape into rectangles</a:t>
            </a:r>
          </a:p>
        </p:txBody>
      </p:sp>
      <p:sp>
        <p:nvSpPr>
          <p:cNvPr id="41" name="Rectangle 4">
            <a:extLst>
              <a:ext uri="{FF2B5EF4-FFF2-40B4-BE49-F238E27FC236}">
                <a16:creationId xmlns:a16="http://schemas.microsoft.com/office/drawing/2014/main" id="{E77BBEFA-8F23-8146-937E-1F43715224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0437" y="2522544"/>
            <a:ext cx="1674812" cy="28813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2" name="Rectangle 5">
            <a:extLst>
              <a:ext uri="{FF2B5EF4-FFF2-40B4-BE49-F238E27FC236}">
                <a16:creationId xmlns:a16="http://schemas.microsoft.com/office/drawing/2014/main" id="{9DAEE255-7078-ED4E-B31A-863E887E2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249" y="4230694"/>
            <a:ext cx="2068513" cy="11731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3" name="Text Box 6">
            <a:extLst>
              <a:ext uri="{FF2B5EF4-FFF2-40B4-BE49-F238E27FC236}">
                <a16:creationId xmlns:a16="http://schemas.microsoft.com/office/drawing/2014/main" id="{A0923923-7BC0-B145-B9C9-F8AACFE44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8499" y="5402269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12 cm</a:t>
            </a:r>
          </a:p>
        </p:txBody>
      </p:sp>
      <p:sp>
        <p:nvSpPr>
          <p:cNvPr id="44" name="Text Box 7">
            <a:extLst>
              <a:ext uri="{FF2B5EF4-FFF2-40B4-BE49-F238E27FC236}">
                <a16:creationId xmlns:a16="http://schemas.microsoft.com/office/drawing/2014/main" id="{51C5C9E8-2788-B14F-852F-52DD68DFE4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5037" y="3602044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6 cm</a:t>
            </a:r>
          </a:p>
        </p:txBody>
      </p:sp>
      <p:sp>
        <p:nvSpPr>
          <p:cNvPr id="45" name="Text Box 8">
            <a:extLst>
              <a:ext uri="{FF2B5EF4-FFF2-40B4-BE49-F238E27FC236}">
                <a16:creationId xmlns:a16="http://schemas.microsoft.com/office/drawing/2014/main" id="{A06A798E-54AC-D544-87D0-AB38963D4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437" y="2090744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5 cm</a:t>
            </a:r>
          </a:p>
        </p:txBody>
      </p:sp>
      <p:sp>
        <p:nvSpPr>
          <p:cNvPr id="46" name="Text Box 9">
            <a:extLst>
              <a:ext uri="{FF2B5EF4-FFF2-40B4-BE49-F238E27FC236}">
                <a16:creationId xmlns:a16="http://schemas.microsoft.com/office/drawing/2014/main" id="{ECB7961E-43DB-0E45-9286-EFA022A8B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0662" y="3746507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7 cm</a:t>
            </a:r>
          </a:p>
        </p:txBody>
      </p:sp>
      <p:sp>
        <p:nvSpPr>
          <p:cNvPr id="47" name="Text Box 10">
            <a:extLst>
              <a:ext uri="{FF2B5EF4-FFF2-40B4-BE49-F238E27FC236}">
                <a16:creationId xmlns:a16="http://schemas.microsoft.com/office/drawing/2014/main" id="{3DBE6D4C-066D-5546-BC64-918F0A069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1962" y="4538669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 cm</a:t>
            </a:r>
          </a:p>
        </p:txBody>
      </p:sp>
      <p:sp>
        <p:nvSpPr>
          <p:cNvPr id="48" name="Line 11">
            <a:extLst>
              <a:ext uri="{FF2B5EF4-FFF2-40B4-BE49-F238E27FC236}">
                <a16:creationId xmlns:a16="http://schemas.microsoft.com/office/drawing/2014/main" id="{5B066884-D5F2-2941-BA1F-F5EBD146F38D}"/>
              </a:ext>
            </a:extLst>
          </p:cNvPr>
          <p:cNvSpPr>
            <a:spLocks noChangeShapeType="1"/>
          </p:cNvSpPr>
          <p:nvPr/>
        </p:nvSpPr>
        <p:spPr bwMode="auto">
          <a:xfrm>
            <a:off x="4276199" y="4178307"/>
            <a:ext cx="0" cy="1296987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7466FF6-3203-554C-8B7E-56E7D92D14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878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03"/>
    </mc:Choice>
    <mc:Fallback xmlns="">
      <p:transition spd="slow" advTm="83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573230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Text Box 2">
            <a:extLst>
              <a:ext uri="{FF2B5EF4-FFF2-40B4-BE49-F238E27FC236}">
                <a16:creationId xmlns:a16="http://schemas.microsoft.com/office/drawing/2014/main" id="{293D2FCB-F17B-0145-8A78-E1F380AFD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2. Find the area of each rectangle</a:t>
            </a:r>
          </a:p>
        </p:txBody>
      </p:sp>
      <p:sp>
        <p:nvSpPr>
          <p:cNvPr id="28" name="Rectangle 3">
            <a:extLst>
              <a:ext uri="{FF2B5EF4-FFF2-40B4-BE49-F238E27FC236}">
                <a16:creationId xmlns:a16="http://schemas.microsoft.com/office/drawing/2014/main" id="{42ED67C1-C803-8E42-90DB-52E51DB602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1888" y="2412888"/>
            <a:ext cx="1674812" cy="28813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9" name="Rectangle 4">
            <a:extLst>
              <a:ext uri="{FF2B5EF4-FFF2-40B4-BE49-F238E27FC236}">
                <a16:creationId xmlns:a16="http://schemas.microsoft.com/office/drawing/2014/main" id="{E355F07F-9BE2-5147-ADB7-2DEAC118A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6700" y="4121038"/>
            <a:ext cx="2068513" cy="11731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" name="Text Box 6">
            <a:extLst>
              <a:ext uri="{FF2B5EF4-FFF2-40B4-BE49-F238E27FC236}">
                <a16:creationId xmlns:a16="http://schemas.microsoft.com/office/drawing/2014/main" id="{98E0E9A1-AB19-3440-8EF8-89FBC1245B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4900" y="3492388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6 cm</a:t>
            </a:r>
          </a:p>
        </p:txBody>
      </p:sp>
      <p:sp>
        <p:nvSpPr>
          <p:cNvPr id="38" name="Text Box 7">
            <a:extLst>
              <a:ext uri="{FF2B5EF4-FFF2-40B4-BE49-F238E27FC236}">
                <a16:creationId xmlns:a16="http://schemas.microsoft.com/office/drawing/2014/main" id="{F1135DF2-0C14-BE40-BCCC-02EB7CB86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1888" y="1981088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5 cm</a:t>
            </a:r>
          </a:p>
        </p:txBody>
      </p:sp>
      <p:sp>
        <p:nvSpPr>
          <p:cNvPr id="39" name="Text Box 8">
            <a:extLst>
              <a:ext uri="{FF2B5EF4-FFF2-40B4-BE49-F238E27FC236}">
                <a16:creationId xmlns:a16="http://schemas.microsoft.com/office/drawing/2014/main" id="{357F12E5-4141-0448-9EF1-2D6B058093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2113" y="3636851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7 cm</a:t>
            </a:r>
          </a:p>
        </p:txBody>
      </p:sp>
      <p:sp>
        <p:nvSpPr>
          <p:cNvPr id="49" name="Text Box 9">
            <a:extLst>
              <a:ext uri="{FF2B5EF4-FFF2-40B4-BE49-F238E27FC236}">
                <a16:creationId xmlns:a16="http://schemas.microsoft.com/office/drawing/2014/main" id="{BCA42F69-50CC-9D4C-B756-165AE008D1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3413" y="4429013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 cm</a:t>
            </a:r>
          </a:p>
        </p:txBody>
      </p:sp>
      <p:sp>
        <p:nvSpPr>
          <p:cNvPr id="50" name="Text Box 11">
            <a:extLst>
              <a:ext uri="{FF2B5EF4-FFF2-40B4-BE49-F238E27FC236}">
                <a16:creationId xmlns:a16="http://schemas.microsoft.com/office/drawing/2014/main" id="{040D0260-FDD4-E048-B588-F50D470FBB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6788" y="2052526"/>
            <a:ext cx="33829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5 × 6 = 30 cm</a:t>
            </a:r>
            <a:r>
              <a:rPr lang="en-GB" sz="3200" b="1" baseline="300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51" name="Rectangle 12">
            <a:extLst>
              <a:ext uri="{FF2B5EF4-FFF2-40B4-BE49-F238E27FC236}">
                <a16:creationId xmlns:a16="http://schemas.microsoft.com/office/drawing/2014/main" id="{169A97BD-44D0-0C47-9E8A-09723847E5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3050" y="4132151"/>
            <a:ext cx="2068513" cy="1173162"/>
          </a:xfrm>
          <a:prstGeom prst="rect">
            <a:avLst/>
          </a:prstGeom>
          <a:solidFill>
            <a:srgbClr val="66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2" name="Text Box 13">
            <a:extLst>
              <a:ext uri="{FF2B5EF4-FFF2-40B4-BE49-F238E27FC236}">
                <a16:creationId xmlns:a16="http://schemas.microsoft.com/office/drawing/2014/main" id="{8F60367A-56E2-4941-9D88-B2840F736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6788" y="2700226"/>
            <a:ext cx="33829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32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7 × 3 = 21 cm</a:t>
            </a:r>
            <a:r>
              <a:rPr lang="en-GB" sz="3200" b="1" baseline="3000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53" name="Rectangle 14">
            <a:extLst>
              <a:ext uri="{FF2B5EF4-FFF2-40B4-BE49-F238E27FC236}">
                <a16:creationId xmlns:a16="http://schemas.microsoft.com/office/drawing/2014/main" id="{13AB27D4-806A-0345-A820-B2198DA139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1888" y="2412888"/>
            <a:ext cx="1674812" cy="2881313"/>
          </a:xfrm>
          <a:prstGeom prst="rect">
            <a:avLst/>
          </a:prstGeom>
          <a:solidFill>
            <a:srgbClr val="FF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4" name="Line 15">
            <a:extLst>
              <a:ext uri="{FF2B5EF4-FFF2-40B4-BE49-F238E27FC236}">
                <a16:creationId xmlns:a16="http://schemas.microsoft.com/office/drawing/2014/main" id="{7852000D-6F6A-6341-92EA-67744320AF62}"/>
              </a:ext>
            </a:extLst>
          </p:cNvPr>
          <p:cNvSpPr>
            <a:spLocks noChangeShapeType="1"/>
          </p:cNvSpPr>
          <p:nvPr/>
        </p:nvSpPr>
        <p:spPr bwMode="auto">
          <a:xfrm>
            <a:off x="4017650" y="4068651"/>
            <a:ext cx="0" cy="1296987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F3D59B2-4823-2141-9B54-3F2FCC916F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47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02"/>
    </mc:Choice>
    <mc:Fallback xmlns="">
      <p:transition spd="slow" advTm="13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0" grpId="0"/>
      <p:bldP spid="51" grpId="0" animBg="1"/>
      <p:bldP spid="52" grpId="0"/>
      <p:bldP spid="5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573230"/>
            <a:ext cx="8697432" cy="533536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0" name="Text Box 2">
            <a:extLst>
              <a:ext uri="{FF2B5EF4-FFF2-40B4-BE49-F238E27FC236}">
                <a16:creationId xmlns:a16="http://schemas.microsoft.com/office/drawing/2014/main" id="{E03DDA48-FAC1-8443-B27D-998980FDA1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3. Add the areas together to find the area of the complete shape</a:t>
            </a:r>
          </a:p>
        </p:txBody>
      </p:sp>
      <p:sp>
        <p:nvSpPr>
          <p:cNvPr id="41" name="Rectangle 3">
            <a:extLst>
              <a:ext uri="{FF2B5EF4-FFF2-40B4-BE49-F238E27FC236}">
                <a16:creationId xmlns:a16="http://schemas.microsoft.com/office/drawing/2014/main" id="{1DA64D0B-415F-5948-8EDE-750DE7F10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2781300"/>
            <a:ext cx="1674812" cy="28813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>
              <a:solidFill>
                <a:srgbClr val="FFFF00"/>
              </a:solidFill>
            </a:endParaRPr>
          </a:p>
        </p:txBody>
      </p:sp>
      <p:sp>
        <p:nvSpPr>
          <p:cNvPr id="42" name="Rectangle 4">
            <a:extLst>
              <a:ext uri="{FF2B5EF4-FFF2-40B4-BE49-F238E27FC236}">
                <a16:creationId xmlns:a16="http://schemas.microsoft.com/office/drawing/2014/main" id="{BA05CB7F-B2E2-1C4F-BCF4-BB212AE750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9250" y="4489450"/>
            <a:ext cx="2068513" cy="11731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3" name="Text Box 10">
            <a:extLst>
              <a:ext uri="{FF2B5EF4-FFF2-40B4-BE49-F238E27FC236}">
                <a16:creationId xmlns:a16="http://schemas.microsoft.com/office/drawing/2014/main" id="{5B2EB671-E5A7-004A-AC3C-C3434C897D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2420938"/>
            <a:ext cx="33829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30 + 21 = 51 cm</a:t>
            </a:r>
            <a:r>
              <a:rPr lang="en-GB" sz="3200" b="1" baseline="300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44" name="Text Box 14">
            <a:extLst>
              <a:ext uri="{FF2B5EF4-FFF2-40B4-BE49-F238E27FC236}">
                <a16:creationId xmlns:a16="http://schemas.microsoft.com/office/drawing/2014/main" id="{8B41FC7F-642F-184A-9B05-1D3F6BCA1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3789363"/>
            <a:ext cx="1438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30 cm</a:t>
            </a:r>
            <a:r>
              <a:rPr lang="en-GB" sz="2400" b="1" baseline="30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45" name="Text Box 15">
            <a:extLst>
              <a:ext uri="{FF2B5EF4-FFF2-40B4-BE49-F238E27FC236}">
                <a16:creationId xmlns:a16="http://schemas.microsoft.com/office/drawing/2014/main" id="{AED99C45-C992-C143-B02D-5B0C67838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4868863"/>
            <a:ext cx="1438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21 cm</a:t>
            </a:r>
            <a:r>
              <a:rPr lang="en-GB" sz="2400" b="1" baseline="30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46" name="Line 13">
            <a:extLst>
              <a:ext uri="{FF2B5EF4-FFF2-40B4-BE49-F238E27FC236}">
                <a16:creationId xmlns:a16="http://schemas.microsoft.com/office/drawing/2014/main" id="{CDC0A3AF-ADB8-EC44-B806-03155342403E}"/>
              </a:ext>
            </a:extLst>
          </p:cNvPr>
          <p:cNvSpPr>
            <a:spLocks noChangeShapeType="1"/>
          </p:cNvSpPr>
          <p:nvPr/>
        </p:nvSpPr>
        <p:spPr bwMode="auto">
          <a:xfrm>
            <a:off x="4140200" y="4437063"/>
            <a:ext cx="0" cy="1296987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1ED9716-026C-E742-A3D0-DA379451EF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126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33"/>
    </mc:Choice>
    <mc:Fallback xmlns="">
      <p:transition spd="slow" advTm="15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474755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573229"/>
            <a:ext cx="8697432" cy="569080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Text Box 2">
            <a:extLst>
              <a:ext uri="{FF2B5EF4-FFF2-40B4-BE49-F238E27FC236}">
                <a16:creationId xmlns:a16="http://schemas.microsoft.com/office/drawing/2014/main" id="{B8C8A07E-8E84-3A4D-8399-64D96B84E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Can you find the areas of these shapes?</a:t>
            </a:r>
          </a:p>
        </p:txBody>
      </p:sp>
      <p:grpSp>
        <p:nvGrpSpPr>
          <p:cNvPr id="26" name="Group 15">
            <a:extLst>
              <a:ext uri="{FF2B5EF4-FFF2-40B4-BE49-F238E27FC236}">
                <a16:creationId xmlns:a16="http://schemas.microsoft.com/office/drawing/2014/main" id="{791F407A-716D-D342-8FE2-FC4E184BA01F}"/>
              </a:ext>
            </a:extLst>
          </p:cNvPr>
          <p:cNvGrpSpPr>
            <a:grpSpLocks/>
          </p:cNvGrpSpPr>
          <p:nvPr/>
        </p:nvGrpSpPr>
        <p:grpSpPr bwMode="auto">
          <a:xfrm>
            <a:off x="348344" y="1584660"/>
            <a:ext cx="3457575" cy="4672013"/>
            <a:chOff x="249" y="1207"/>
            <a:chExt cx="2178" cy="2943"/>
          </a:xfrm>
        </p:grpSpPr>
        <p:grpSp>
          <p:nvGrpSpPr>
            <p:cNvPr id="27" name="Group 8">
              <a:extLst>
                <a:ext uri="{FF2B5EF4-FFF2-40B4-BE49-F238E27FC236}">
                  <a16:creationId xmlns:a16="http://schemas.microsoft.com/office/drawing/2014/main" id="{50EF282E-D1ED-0149-A98B-6C08B4229F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8" y="1434"/>
              <a:ext cx="1055" cy="2541"/>
              <a:chOff x="1565" y="1026"/>
              <a:chExt cx="1055" cy="2541"/>
            </a:xfrm>
          </p:grpSpPr>
          <p:sp>
            <p:nvSpPr>
              <p:cNvPr id="47" name="Rectangle 6">
                <a:extLst>
                  <a:ext uri="{FF2B5EF4-FFF2-40B4-BE49-F238E27FC236}">
                    <a16:creationId xmlns:a16="http://schemas.microsoft.com/office/drawing/2014/main" id="{3B64F356-1FAE-5C41-BCC9-1605694AF6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5" y="1752"/>
                <a:ext cx="1055" cy="1815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00"/>
                  </a:solidFill>
                </a:endParaRPr>
              </a:p>
            </p:txBody>
          </p:sp>
          <p:sp>
            <p:nvSpPr>
              <p:cNvPr id="48" name="Rectangle 7">
                <a:extLst>
                  <a:ext uri="{FF2B5EF4-FFF2-40B4-BE49-F238E27FC236}">
                    <a16:creationId xmlns:a16="http://schemas.microsoft.com/office/drawing/2014/main" id="{8EE4CD60-E9E1-3545-B0D6-156F483D77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5" y="1026"/>
                <a:ext cx="408" cy="739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sp>
          <p:nvSpPr>
            <p:cNvPr id="28" name="Text Box 10">
              <a:extLst>
                <a:ext uri="{FF2B5EF4-FFF2-40B4-BE49-F238E27FC236}">
                  <a16:creationId xmlns:a16="http://schemas.microsoft.com/office/drawing/2014/main" id="{A9E7739A-3BC0-4645-ACFD-0AA0FC7BDE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" y="2523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11 cm</a:t>
              </a:r>
            </a:p>
          </p:txBody>
        </p:sp>
        <p:sp>
          <p:nvSpPr>
            <p:cNvPr id="29" name="Text Box 11">
              <a:extLst>
                <a:ext uri="{FF2B5EF4-FFF2-40B4-BE49-F238E27FC236}">
                  <a16:creationId xmlns:a16="http://schemas.microsoft.com/office/drawing/2014/main" id="{0152A5CF-6BE2-B24A-83BB-2FF62D2CD4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13" y="3919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5 cm</a:t>
              </a:r>
            </a:p>
          </p:txBody>
        </p:sp>
        <p:sp>
          <p:nvSpPr>
            <p:cNvPr id="30" name="Text Box 12">
              <a:extLst>
                <a:ext uri="{FF2B5EF4-FFF2-40B4-BE49-F238E27FC236}">
                  <a16:creationId xmlns:a16="http://schemas.microsoft.com/office/drawing/2014/main" id="{A5B767AF-3958-3949-AE9D-59FDE43E8A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2795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7 cm</a:t>
              </a:r>
            </a:p>
          </p:txBody>
        </p:sp>
        <p:sp>
          <p:nvSpPr>
            <p:cNvPr id="38" name="Text Box 13">
              <a:extLst>
                <a:ext uri="{FF2B5EF4-FFF2-40B4-BE49-F238E27FC236}">
                  <a16:creationId xmlns:a16="http://schemas.microsoft.com/office/drawing/2014/main" id="{3E5445F8-50AE-1849-852F-379516FBF8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6" y="1752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4 cm</a:t>
              </a:r>
            </a:p>
          </p:txBody>
        </p:sp>
        <p:sp>
          <p:nvSpPr>
            <p:cNvPr id="39" name="Text Box 14">
              <a:extLst>
                <a:ext uri="{FF2B5EF4-FFF2-40B4-BE49-F238E27FC236}">
                  <a16:creationId xmlns:a16="http://schemas.microsoft.com/office/drawing/2014/main" id="{3B19273A-1CC6-B24F-B0ED-5E674AA2A9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3" y="1207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2 cm</a:t>
              </a:r>
            </a:p>
          </p:txBody>
        </p:sp>
      </p:grpSp>
      <p:sp>
        <p:nvSpPr>
          <p:cNvPr id="49" name="Line 16">
            <a:extLst>
              <a:ext uri="{FF2B5EF4-FFF2-40B4-BE49-F238E27FC236}">
                <a16:creationId xmlns:a16="http://schemas.microsoft.com/office/drawing/2014/main" id="{B334114F-35E8-B342-BBC2-623EF859870E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0507" y="3068638"/>
            <a:ext cx="6477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Text Box 17">
            <a:extLst>
              <a:ext uri="{FF2B5EF4-FFF2-40B4-BE49-F238E27FC236}">
                <a16:creationId xmlns:a16="http://schemas.microsoft.com/office/drawing/2014/main" id="{5B465973-F0AA-0B40-B620-CF111528D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4437063"/>
            <a:ext cx="15128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28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43 cm</a:t>
            </a:r>
            <a:r>
              <a:rPr lang="en-GB" sz="2800" b="1" baseline="300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51" name="Rectangle 18">
            <a:extLst>
              <a:ext uri="{FF2B5EF4-FFF2-40B4-BE49-F238E27FC236}">
                <a16:creationId xmlns:a16="http://schemas.microsoft.com/office/drawing/2014/main" id="{06F86731-B277-4D44-9E60-7F7B0C61B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2636838"/>
            <a:ext cx="1728788" cy="2160587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2" name="Rectangle 19">
            <a:extLst>
              <a:ext uri="{FF2B5EF4-FFF2-40B4-BE49-F238E27FC236}">
                <a16:creationId xmlns:a16="http://schemas.microsoft.com/office/drawing/2014/main" id="{63E466D8-ADBB-5041-B281-32064D868F93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192838" y="2960688"/>
            <a:ext cx="1584325" cy="93662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3" name="Text Box 20">
            <a:extLst>
              <a:ext uri="{FF2B5EF4-FFF2-40B4-BE49-F238E27FC236}">
                <a16:creationId xmlns:a16="http://schemas.microsoft.com/office/drawing/2014/main" id="{33CC8CF2-D205-BC4B-ACCD-647A49F6F7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22050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6 m</a:t>
            </a:r>
          </a:p>
        </p:txBody>
      </p:sp>
      <p:sp>
        <p:nvSpPr>
          <p:cNvPr id="54" name="Text Box 21">
            <a:extLst>
              <a:ext uri="{FF2B5EF4-FFF2-40B4-BE49-F238E27FC236}">
                <a16:creationId xmlns:a16="http://schemas.microsoft.com/office/drawing/2014/main" id="{33714D74-7A99-6D45-9E19-D9B40482B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48688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4 m</a:t>
            </a:r>
          </a:p>
        </p:txBody>
      </p:sp>
      <p:sp>
        <p:nvSpPr>
          <p:cNvPr id="55" name="Text Box 22">
            <a:extLst>
              <a:ext uri="{FF2B5EF4-FFF2-40B4-BE49-F238E27FC236}">
                <a16:creationId xmlns:a16="http://schemas.microsoft.com/office/drawing/2014/main" id="{BC536D99-2882-214C-B834-757ED3BB8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31416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 m</a:t>
            </a:r>
          </a:p>
        </p:txBody>
      </p:sp>
      <p:sp>
        <p:nvSpPr>
          <p:cNvPr id="56" name="Text Box 23">
            <a:extLst>
              <a:ext uri="{FF2B5EF4-FFF2-40B4-BE49-F238E27FC236}">
                <a16:creationId xmlns:a16="http://schemas.microsoft.com/office/drawing/2014/main" id="{EF6BA821-971F-D24C-9029-9421C1F4D0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35004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4 m</a:t>
            </a:r>
          </a:p>
        </p:txBody>
      </p:sp>
      <p:sp>
        <p:nvSpPr>
          <p:cNvPr id="57" name="Text Box 24">
            <a:extLst>
              <a:ext uri="{FF2B5EF4-FFF2-40B4-BE49-F238E27FC236}">
                <a16:creationId xmlns:a16="http://schemas.microsoft.com/office/drawing/2014/main" id="{2E9359D4-E123-514C-9F2A-9D92F2FB8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44370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 m</a:t>
            </a:r>
          </a:p>
        </p:txBody>
      </p:sp>
      <p:sp>
        <p:nvSpPr>
          <p:cNvPr id="58" name="Line 26">
            <a:extLst>
              <a:ext uri="{FF2B5EF4-FFF2-40B4-BE49-F238E27FC236}">
                <a16:creationId xmlns:a16="http://schemas.microsoft.com/office/drawing/2014/main" id="{8C3E0799-2E38-3741-A5F2-2FA08CAD6122}"/>
              </a:ext>
            </a:extLst>
          </p:cNvPr>
          <p:cNvSpPr>
            <a:spLocks noChangeShapeType="1"/>
          </p:cNvSpPr>
          <p:nvPr/>
        </p:nvSpPr>
        <p:spPr bwMode="auto">
          <a:xfrm>
            <a:off x="4787900" y="4221163"/>
            <a:ext cx="1944688" cy="0"/>
          </a:xfrm>
          <a:prstGeom prst="line">
            <a:avLst/>
          </a:prstGeom>
          <a:noFill/>
          <a:ln w="3810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" name="Text Box 28">
            <a:extLst>
              <a:ext uri="{FF2B5EF4-FFF2-40B4-BE49-F238E27FC236}">
                <a16:creationId xmlns:a16="http://schemas.microsoft.com/office/drawing/2014/main" id="{EEC926E9-D1E9-DC46-BF38-5CD00A958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068638"/>
            <a:ext cx="1512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28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22 m</a:t>
            </a:r>
            <a:r>
              <a:rPr lang="en-GB" sz="2800" b="1" baseline="300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BC04921-49C2-914F-8F91-813458FDCD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618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36"/>
    </mc:Choice>
    <mc:Fallback xmlns="">
      <p:transition spd="slow" advTm="37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0" grpId="0"/>
      <p:bldP spid="5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383245"/>
            <a:ext cx="8892480" cy="6474755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Area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573229"/>
            <a:ext cx="8697432" cy="569080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6" name="Group 19"/>
          <p:cNvGrpSpPr/>
          <p:nvPr/>
        </p:nvGrpSpPr>
        <p:grpSpPr>
          <a:xfrm>
            <a:off x="430213" y="119336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Area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Text Box 2">
            <a:extLst>
              <a:ext uri="{FF2B5EF4-FFF2-40B4-BE49-F238E27FC236}">
                <a16:creationId xmlns:a16="http://schemas.microsoft.com/office/drawing/2014/main" id="{B8C8A07E-8E84-3A4D-8399-64D96B84E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8353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  <a:cs typeface="Arial" charset="0"/>
              </a:rPr>
              <a:t>Can you find the areas of these shapes?</a:t>
            </a:r>
          </a:p>
        </p:txBody>
      </p:sp>
      <p:grpSp>
        <p:nvGrpSpPr>
          <p:cNvPr id="26" name="Group 15">
            <a:extLst>
              <a:ext uri="{FF2B5EF4-FFF2-40B4-BE49-F238E27FC236}">
                <a16:creationId xmlns:a16="http://schemas.microsoft.com/office/drawing/2014/main" id="{791F407A-716D-D342-8FE2-FC4E184BA01F}"/>
              </a:ext>
            </a:extLst>
          </p:cNvPr>
          <p:cNvGrpSpPr>
            <a:grpSpLocks/>
          </p:cNvGrpSpPr>
          <p:nvPr/>
        </p:nvGrpSpPr>
        <p:grpSpPr bwMode="auto">
          <a:xfrm>
            <a:off x="348344" y="1584660"/>
            <a:ext cx="3457575" cy="4672013"/>
            <a:chOff x="249" y="1207"/>
            <a:chExt cx="2178" cy="2943"/>
          </a:xfrm>
        </p:grpSpPr>
        <p:grpSp>
          <p:nvGrpSpPr>
            <p:cNvPr id="27" name="Group 8">
              <a:extLst>
                <a:ext uri="{FF2B5EF4-FFF2-40B4-BE49-F238E27FC236}">
                  <a16:creationId xmlns:a16="http://schemas.microsoft.com/office/drawing/2014/main" id="{50EF282E-D1ED-0149-A98B-6C08B4229F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48" y="1434"/>
              <a:ext cx="1055" cy="2541"/>
              <a:chOff x="1565" y="1026"/>
              <a:chExt cx="1055" cy="2541"/>
            </a:xfrm>
          </p:grpSpPr>
          <p:sp>
            <p:nvSpPr>
              <p:cNvPr id="47" name="Rectangle 6">
                <a:extLst>
                  <a:ext uri="{FF2B5EF4-FFF2-40B4-BE49-F238E27FC236}">
                    <a16:creationId xmlns:a16="http://schemas.microsoft.com/office/drawing/2014/main" id="{3B64F356-1FAE-5C41-BCC9-1605694AF6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5" y="1752"/>
                <a:ext cx="1055" cy="1815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00"/>
                  </a:solidFill>
                </a:endParaRPr>
              </a:p>
            </p:txBody>
          </p:sp>
          <p:sp>
            <p:nvSpPr>
              <p:cNvPr id="48" name="Rectangle 7">
                <a:extLst>
                  <a:ext uri="{FF2B5EF4-FFF2-40B4-BE49-F238E27FC236}">
                    <a16:creationId xmlns:a16="http://schemas.microsoft.com/office/drawing/2014/main" id="{8EE4CD60-E9E1-3545-B0D6-156F483D77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5" y="1026"/>
                <a:ext cx="408" cy="739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sp>
          <p:nvSpPr>
            <p:cNvPr id="28" name="Text Box 10">
              <a:extLst>
                <a:ext uri="{FF2B5EF4-FFF2-40B4-BE49-F238E27FC236}">
                  <a16:creationId xmlns:a16="http://schemas.microsoft.com/office/drawing/2014/main" id="{A9E7739A-3BC0-4645-ACFD-0AA0FC7BDE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" y="2523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11 cm</a:t>
              </a:r>
            </a:p>
          </p:txBody>
        </p:sp>
        <p:sp>
          <p:nvSpPr>
            <p:cNvPr id="29" name="Text Box 11">
              <a:extLst>
                <a:ext uri="{FF2B5EF4-FFF2-40B4-BE49-F238E27FC236}">
                  <a16:creationId xmlns:a16="http://schemas.microsoft.com/office/drawing/2014/main" id="{0152A5CF-6BE2-B24A-83BB-2FF62D2CD4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13" y="3919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5 cm</a:t>
              </a:r>
            </a:p>
          </p:txBody>
        </p:sp>
        <p:sp>
          <p:nvSpPr>
            <p:cNvPr id="30" name="Text Box 12">
              <a:extLst>
                <a:ext uri="{FF2B5EF4-FFF2-40B4-BE49-F238E27FC236}">
                  <a16:creationId xmlns:a16="http://schemas.microsoft.com/office/drawing/2014/main" id="{A5B767AF-3958-3949-AE9D-59FDE43E8A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2795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7 cm</a:t>
              </a:r>
            </a:p>
          </p:txBody>
        </p:sp>
        <p:sp>
          <p:nvSpPr>
            <p:cNvPr id="38" name="Text Box 13">
              <a:extLst>
                <a:ext uri="{FF2B5EF4-FFF2-40B4-BE49-F238E27FC236}">
                  <a16:creationId xmlns:a16="http://schemas.microsoft.com/office/drawing/2014/main" id="{3E5445F8-50AE-1849-852F-379516FBF8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6" y="1752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4 cm</a:t>
              </a:r>
            </a:p>
          </p:txBody>
        </p:sp>
        <p:sp>
          <p:nvSpPr>
            <p:cNvPr id="39" name="Text Box 14">
              <a:extLst>
                <a:ext uri="{FF2B5EF4-FFF2-40B4-BE49-F238E27FC236}">
                  <a16:creationId xmlns:a16="http://schemas.microsoft.com/office/drawing/2014/main" id="{3B19273A-1CC6-B24F-B0ED-5E674AA2A9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3" y="1207"/>
              <a:ext cx="59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GB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2 cm</a:t>
              </a:r>
            </a:p>
          </p:txBody>
        </p:sp>
      </p:grpSp>
      <p:sp>
        <p:nvSpPr>
          <p:cNvPr id="49" name="Line 16">
            <a:extLst>
              <a:ext uri="{FF2B5EF4-FFF2-40B4-BE49-F238E27FC236}">
                <a16:creationId xmlns:a16="http://schemas.microsoft.com/office/drawing/2014/main" id="{B334114F-35E8-B342-BBC2-623EF859870E}"/>
              </a:ext>
            </a:extLst>
          </p:cNvPr>
          <p:cNvSpPr>
            <a:spLocks noChangeShapeType="1"/>
          </p:cNvSpPr>
          <p:nvPr/>
        </p:nvSpPr>
        <p:spPr bwMode="auto">
          <a:xfrm>
            <a:off x="1788207" y="3114345"/>
            <a:ext cx="0" cy="2864516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Text Box 17">
            <a:extLst>
              <a:ext uri="{FF2B5EF4-FFF2-40B4-BE49-F238E27FC236}">
                <a16:creationId xmlns:a16="http://schemas.microsoft.com/office/drawing/2014/main" id="{5B465973-F0AA-0B40-B620-CF111528D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4149" y="4440565"/>
            <a:ext cx="15128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43 cm</a:t>
            </a:r>
            <a:r>
              <a:rPr lang="en-GB" sz="2800" b="1" baseline="30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51" name="Rectangle 18">
            <a:extLst>
              <a:ext uri="{FF2B5EF4-FFF2-40B4-BE49-F238E27FC236}">
                <a16:creationId xmlns:a16="http://schemas.microsoft.com/office/drawing/2014/main" id="{06F86731-B277-4D44-9E60-7F7B0C61B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2636838"/>
            <a:ext cx="1728788" cy="2160587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2" name="Rectangle 19">
            <a:extLst>
              <a:ext uri="{FF2B5EF4-FFF2-40B4-BE49-F238E27FC236}">
                <a16:creationId xmlns:a16="http://schemas.microsoft.com/office/drawing/2014/main" id="{63E466D8-ADBB-5041-B281-32064D868F93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192838" y="2960688"/>
            <a:ext cx="1584325" cy="93662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3" name="Text Box 20">
            <a:extLst>
              <a:ext uri="{FF2B5EF4-FFF2-40B4-BE49-F238E27FC236}">
                <a16:creationId xmlns:a16="http://schemas.microsoft.com/office/drawing/2014/main" id="{33CC8CF2-D205-BC4B-ACCD-647A49F6F7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22050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6 m</a:t>
            </a:r>
          </a:p>
        </p:txBody>
      </p:sp>
      <p:sp>
        <p:nvSpPr>
          <p:cNvPr id="54" name="Text Box 21">
            <a:extLst>
              <a:ext uri="{FF2B5EF4-FFF2-40B4-BE49-F238E27FC236}">
                <a16:creationId xmlns:a16="http://schemas.microsoft.com/office/drawing/2014/main" id="{33714D74-7A99-6D45-9E19-D9B40482B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48688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4 m</a:t>
            </a:r>
          </a:p>
        </p:txBody>
      </p:sp>
      <p:sp>
        <p:nvSpPr>
          <p:cNvPr id="55" name="Text Box 22">
            <a:extLst>
              <a:ext uri="{FF2B5EF4-FFF2-40B4-BE49-F238E27FC236}">
                <a16:creationId xmlns:a16="http://schemas.microsoft.com/office/drawing/2014/main" id="{BC536D99-2882-214C-B834-757ED3BB8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31416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 m</a:t>
            </a:r>
          </a:p>
        </p:txBody>
      </p:sp>
      <p:sp>
        <p:nvSpPr>
          <p:cNvPr id="56" name="Text Box 23">
            <a:extLst>
              <a:ext uri="{FF2B5EF4-FFF2-40B4-BE49-F238E27FC236}">
                <a16:creationId xmlns:a16="http://schemas.microsoft.com/office/drawing/2014/main" id="{EF6BA821-971F-D24C-9029-9421C1F4D0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35004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4 m</a:t>
            </a:r>
          </a:p>
        </p:txBody>
      </p:sp>
      <p:sp>
        <p:nvSpPr>
          <p:cNvPr id="57" name="Text Box 24">
            <a:extLst>
              <a:ext uri="{FF2B5EF4-FFF2-40B4-BE49-F238E27FC236}">
                <a16:creationId xmlns:a16="http://schemas.microsoft.com/office/drawing/2014/main" id="{2E9359D4-E123-514C-9F2A-9D92F2FB8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7" y="4523610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 m</a:t>
            </a:r>
          </a:p>
        </p:txBody>
      </p:sp>
      <p:sp>
        <p:nvSpPr>
          <p:cNvPr id="58" name="Line 26">
            <a:extLst>
              <a:ext uri="{FF2B5EF4-FFF2-40B4-BE49-F238E27FC236}">
                <a16:creationId xmlns:a16="http://schemas.microsoft.com/office/drawing/2014/main" id="{8C3E0799-2E38-3741-A5F2-2FA08CAD612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16688" y="2619172"/>
            <a:ext cx="0" cy="1746453"/>
          </a:xfrm>
          <a:prstGeom prst="line">
            <a:avLst/>
          </a:prstGeom>
          <a:noFill/>
          <a:ln w="3810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" name="Text Box 28">
            <a:extLst>
              <a:ext uri="{FF2B5EF4-FFF2-40B4-BE49-F238E27FC236}">
                <a16:creationId xmlns:a16="http://schemas.microsoft.com/office/drawing/2014/main" id="{EEC926E9-D1E9-DC46-BF38-5CD00A958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6252" y="3348038"/>
            <a:ext cx="1512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22 m</a:t>
            </a:r>
            <a:r>
              <a:rPr lang="en-GB" sz="2800" b="1" baseline="30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40" name="Text Box 14">
            <a:extLst>
              <a:ext uri="{FF2B5EF4-FFF2-40B4-BE49-F238E27FC236}">
                <a16:creationId xmlns:a16="http://schemas.microsoft.com/office/drawing/2014/main" id="{B4D27C23-9F5B-A843-B780-F547590D8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5458" y="2769499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 cm</a:t>
            </a:r>
          </a:p>
        </p:txBody>
      </p:sp>
      <p:sp>
        <p:nvSpPr>
          <p:cNvPr id="41" name="Text Box 20">
            <a:extLst>
              <a:ext uri="{FF2B5EF4-FFF2-40B4-BE49-F238E27FC236}">
                <a16:creationId xmlns:a16="http://schemas.microsoft.com/office/drawing/2014/main" id="{537BB6C0-EF32-824B-8AC8-DE866C023B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6377" y="4157980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 m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F4812EF0-F23B-CB49-B0AA-842C5D1EDF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1813" y="586581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0274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34"/>
    </mc:Choice>
    <mc:Fallback>
      <p:transition spd="slow" advTm="83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50" grpId="0"/>
      <p:bldP spid="5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6|10.4|9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9.4|19.5|7.1|1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4.5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8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7.5|6.2|9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3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9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6.4|3.1|8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6.4|3.1|8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5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|5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3177</TotalTime>
  <Words>522</Words>
  <Application>Microsoft Macintosh PowerPoint</Application>
  <PresentationFormat>On-screen Show (4:3)</PresentationFormat>
  <Paragraphs>208</Paragraphs>
  <Slides>17</Slides>
  <Notes>1</Notes>
  <HiddenSlides>0</HiddenSlides>
  <MMClips>18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 Rounded MT Bold</vt:lpstr>
      <vt:lpstr>Calibri</vt:lpstr>
      <vt:lpstr>Cambria Math</vt:lpstr>
      <vt:lpstr>Comic Sans MS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Strange Shapes</vt:lpstr>
      <vt:lpstr>Approximating Area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311</cp:revision>
  <dcterms:created xsi:type="dcterms:W3CDTF">2010-11-29T19:11:46Z</dcterms:created>
  <dcterms:modified xsi:type="dcterms:W3CDTF">2021-03-07T15:12:47Z</dcterms:modified>
</cp:coreProperties>
</file>